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3716000" cx="2438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  <p:embeddedFont>
      <p:font typeface="Helvetica Neue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000000"/>
          </p15:clr>
        </p15:guide>
        <p15:guide id="2" pos="76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h/KnA9QFZTdtoIC5OZgVNDXxFU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HelveticaNeueLight-bold.fntdata"/><Relationship Id="rId16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/>
          <p:nvPr>
            <p:ph idx="2" type="pic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7"/>
          <p:cNvSpPr/>
          <p:nvPr>
            <p:ph idx="3" type="pic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17"/>
          <p:cNvSpPr/>
          <p:nvPr>
            <p:ph idx="4" type="pic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/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>
            <p:ph idx="2" type="pic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/>
          <p:nvPr>
            <p:ph idx="2" type="pic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>
            <p:ph idx="2" type="pic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3022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indent="-53022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indent="-53022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indent="-53022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indent="-53022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413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0" y="0"/>
            <a:ext cx="24384000" cy="8030100"/>
          </a:xfrm>
          <a:prstGeom prst="rect">
            <a:avLst/>
          </a:prstGeom>
          <a:solidFill>
            <a:srgbClr val="0486DF">
              <a:alpha val="431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70D7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212075" y="3016300"/>
            <a:ext cx="144168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172A"/>
              </a:buClr>
              <a:buSzPts val="6400"/>
              <a:buFont typeface="Helvetica Neue"/>
              <a:buNone/>
            </a:pPr>
            <a:r>
              <a:rPr b="0" i="0" lang="en-US" sz="5600" u="none" cap="none" strike="noStrike">
                <a:solidFill>
                  <a:srgbClr val="06172A"/>
                </a:solidFill>
                <a:latin typeface="Verdana"/>
                <a:ea typeface="Verdana"/>
                <a:cs typeface="Verdana"/>
                <a:sym typeface="Verdana"/>
              </a:rPr>
              <a:t>Welcome </a:t>
            </a:r>
            <a:r>
              <a:rPr lang="en-US" sz="5600">
                <a:solidFill>
                  <a:srgbClr val="06172A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0" i="0" lang="en-US" sz="5600" u="none" cap="none" strike="noStrike">
                <a:solidFill>
                  <a:srgbClr val="06172A"/>
                </a:solidFill>
                <a:latin typeface="Verdana"/>
                <a:ea typeface="Verdana"/>
                <a:cs typeface="Verdana"/>
                <a:sym typeface="Verdana"/>
              </a:rPr>
              <a:t>o the Classroom!</a:t>
            </a:r>
            <a:endParaRPr b="0" i="0" sz="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1" name="Google Shape;61;p1"/>
          <p:cNvCxnSpPr/>
          <p:nvPr/>
        </p:nvCxnSpPr>
        <p:spPr>
          <a:xfrm>
            <a:off x="10424150" y="5394950"/>
            <a:ext cx="3840300" cy="0"/>
          </a:xfrm>
          <a:prstGeom prst="straightConnector1">
            <a:avLst/>
          </a:prstGeom>
          <a:noFill/>
          <a:ln cap="flat" cmpd="sng" w="38100">
            <a:solidFill>
              <a:srgbClr val="00BCD5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2" name="Google Shape;62;p1"/>
          <p:cNvSpPr txBox="1"/>
          <p:nvPr/>
        </p:nvSpPr>
        <p:spPr>
          <a:xfrm>
            <a:off x="4727874" y="4359250"/>
            <a:ext cx="15690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3000"/>
              <a:buFont typeface="Helvetica Neue"/>
              <a:buNone/>
            </a:pPr>
            <a:r>
              <a:rPr lang="en-US" sz="3000">
                <a:solidFill>
                  <a:srgbClr val="4E5A66"/>
                </a:solidFill>
                <a:latin typeface="Verdana"/>
                <a:ea typeface="Verdana"/>
                <a:cs typeface="Verdana"/>
                <a:sym typeface="Verdana"/>
              </a:rPr>
              <a:t>This C</a:t>
            </a:r>
            <a:r>
              <a:rPr b="0" i="0" lang="en-US" sz="3000" u="none" cap="none" strike="noStrike">
                <a:solidFill>
                  <a:srgbClr val="4E5A66"/>
                </a:solidFill>
                <a:latin typeface="Verdana"/>
                <a:ea typeface="Verdana"/>
                <a:cs typeface="Verdana"/>
                <a:sym typeface="Verdana"/>
              </a:rPr>
              <a:t>lassroom is a web conferencing system designed for online learning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1483568" y="6388100"/>
            <a:ext cx="21417000" cy="5347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rotWithShape="0" dir="5400000" dist="25400">
              <a:srgbClr val="000000">
                <a:alpha val="5098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3472964" y="7156499"/>
            <a:ext cx="332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24262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CHAT</a:t>
            </a:r>
            <a:endParaRPr b="1" i="0" sz="2000" u="none" cap="none" strike="noStrike">
              <a:solidFill>
                <a:srgbClr val="24262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3472976" y="7626400"/>
            <a:ext cx="3667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2200"/>
              <a:buFont typeface="Helvetica Neue"/>
              <a:buNone/>
            </a:pPr>
            <a:r>
              <a:rPr lang="en-US" sz="2200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2200" u="none" cap="none" strike="noStrike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ublic</a:t>
            </a:r>
            <a:r>
              <a:rPr lang="en-US" sz="2200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&amp;</a:t>
            </a:r>
            <a:r>
              <a:rPr b="0" i="0" lang="en-US" sz="2200" u="none" cap="none" strike="noStrike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2200" u="none" cap="none" strike="noStrike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rivate </a:t>
            </a:r>
            <a:r>
              <a:rPr lang="en-US" sz="2200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2200" u="none" cap="none" strike="noStrike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essag</a:t>
            </a:r>
            <a:r>
              <a:rPr lang="en-US" sz="2200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ing</a:t>
            </a:r>
            <a:r>
              <a:rPr b="0" i="0" lang="en-US" sz="2200" u="none" cap="none" strike="noStrike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2205020" y="7183230"/>
            <a:ext cx="1016100" cy="1016100"/>
          </a:xfrm>
          <a:prstGeom prst="ellipse">
            <a:avLst/>
          </a:prstGeom>
          <a:solidFill>
            <a:srgbClr val="00BCD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70D7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8541660" y="7156499"/>
            <a:ext cx="332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24262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WEBCAMS</a:t>
            </a:r>
            <a:endParaRPr b="1" i="0" sz="2000" u="none" cap="none" strike="noStrike">
              <a:solidFill>
                <a:srgbClr val="24262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8541660" y="7626399"/>
            <a:ext cx="33201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2200"/>
              <a:buFont typeface="Helvetica Neue"/>
              <a:buNone/>
            </a:pPr>
            <a:r>
              <a:rPr lang="en-US" sz="2200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2200" u="none" cap="none" strike="noStrike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isual </a:t>
            </a:r>
            <a:r>
              <a:rPr lang="en-US" sz="2200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2200" u="none" cap="none" strike="noStrike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eetings.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7197515" y="7183230"/>
            <a:ext cx="1016100" cy="1016100"/>
          </a:xfrm>
          <a:prstGeom prst="ellipse">
            <a:avLst/>
          </a:prstGeom>
          <a:solidFill>
            <a:srgbClr val="00BCD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70D7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3851655" y="7156499"/>
            <a:ext cx="332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24262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AUDIO</a:t>
            </a:r>
            <a:endParaRPr b="1" i="0" sz="2000" u="none" cap="none" strike="noStrike">
              <a:solidFill>
                <a:srgbClr val="24262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13851655" y="7626399"/>
            <a:ext cx="33201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2200"/>
              <a:buFont typeface="Helvetica Neue"/>
              <a:buNone/>
            </a:pPr>
            <a:r>
              <a:rPr lang="en-US" sz="2200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Audio </a:t>
            </a:r>
            <a:r>
              <a:rPr b="0" i="0" lang="en-US" sz="2200" u="none" cap="none" strike="noStrike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</a:t>
            </a:r>
            <a:r>
              <a:rPr lang="en-US" sz="2200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12507510" y="7183230"/>
            <a:ext cx="1016100" cy="1016100"/>
          </a:xfrm>
          <a:prstGeom prst="ellipse">
            <a:avLst/>
          </a:prstGeom>
          <a:solidFill>
            <a:srgbClr val="00BCD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70D7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18844150" y="7156499"/>
            <a:ext cx="332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24262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EMOJIS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18844150" y="7626399"/>
            <a:ext cx="33201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 yourself.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7500006" y="7183230"/>
            <a:ext cx="1016100" cy="1016100"/>
          </a:xfrm>
          <a:prstGeom prst="ellipse">
            <a:avLst/>
          </a:prstGeom>
          <a:solidFill>
            <a:srgbClr val="00BCD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70D7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3472964" y="9518699"/>
            <a:ext cx="411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24262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BREAKOUT ROOMS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472964" y="9988599"/>
            <a:ext cx="33201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2200"/>
              <a:buFont typeface="Helvetica Neue"/>
              <a:buNone/>
            </a:pPr>
            <a:r>
              <a:rPr lang="en-US" sz="2200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0" i="0" lang="en-US" sz="2200" u="none" cap="none" strike="noStrike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</a:t>
            </a:r>
            <a:r>
              <a:rPr lang="en-US" sz="2200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2200" u="none" cap="none" strike="noStrike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eam </a:t>
            </a:r>
            <a:r>
              <a:rPr lang="en-US" sz="2200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i="0" lang="en-US" sz="2200" u="none" cap="none" strike="noStrike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ollaboration.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2205020" y="9545430"/>
            <a:ext cx="1016100" cy="1016100"/>
          </a:xfrm>
          <a:prstGeom prst="ellipse">
            <a:avLst/>
          </a:prstGeom>
          <a:solidFill>
            <a:srgbClr val="00BCD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70D7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8541660" y="9518699"/>
            <a:ext cx="332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24262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8541660" y="9988599"/>
            <a:ext cx="33201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2200"/>
              <a:buFont typeface="Helvetica Neue"/>
              <a:buNone/>
            </a:pPr>
            <a:r>
              <a:rPr lang="en-US" sz="2200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Conduct Polls</a:t>
            </a:r>
            <a:r>
              <a:rPr b="0" i="0" lang="en-US" sz="2200" u="none" cap="none" strike="noStrike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anytime.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7197515" y="9545430"/>
            <a:ext cx="1016100" cy="1016100"/>
          </a:xfrm>
          <a:prstGeom prst="ellipse">
            <a:avLst/>
          </a:prstGeom>
          <a:solidFill>
            <a:srgbClr val="00BCD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70D7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13851655" y="9518699"/>
            <a:ext cx="332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24262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SCREEN SHARING</a:t>
            </a:r>
            <a:endParaRPr b="1" i="0" sz="2000" u="none" cap="none" strike="noStrike">
              <a:solidFill>
                <a:srgbClr val="24262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3851655" y="9988599"/>
            <a:ext cx="33201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your screen.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2507510" y="9545430"/>
            <a:ext cx="1016100" cy="1016100"/>
          </a:xfrm>
          <a:prstGeom prst="ellipse">
            <a:avLst/>
          </a:prstGeom>
          <a:solidFill>
            <a:srgbClr val="00BCD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70D7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8844150" y="9518699"/>
            <a:ext cx="3667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24262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MULTI-USER WHITEBOARD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8844150" y="9988599"/>
            <a:ext cx="33201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Draw together.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7500006" y="9545430"/>
            <a:ext cx="1016100" cy="1016100"/>
          </a:xfrm>
          <a:prstGeom prst="ellipse">
            <a:avLst/>
          </a:prstGeom>
          <a:solidFill>
            <a:srgbClr val="00BCD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70D7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4202" y="7462630"/>
            <a:ext cx="457637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7482" y="7543899"/>
            <a:ext cx="494386" cy="2946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0" name="Google Shape;9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49850" y="7462630"/>
            <a:ext cx="33132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1" name="Google Shape;9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92106" y="7465888"/>
            <a:ext cx="381001" cy="4506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2" name="Google Shape;92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771350" y="9841550"/>
            <a:ext cx="494386" cy="4237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3" name="Google Shape;93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95857" y="9910578"/>
            <a:ext cx="457636" cy="285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4" name="Google Shape;94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78855" y="9841551"/>
            <a:ext cx="473312" cy="423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5" name="Google Shape;95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5828" y="9807240"/>
            <a:ext cx="494385" cy="49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88700" y="794675"/>
            <a:ext cx="1834875" cy="211959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5246499" y="12423525"/>
            <a:ext cx="137343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5 Whiteboards are available. Go to the next slide for the First Whiteboard.</a:t>
            </a:r>
            <a:endParaRPr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5856111" y="12728316"/>
            <a:ext cx="1309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hiteboard O</a:t>
            </a: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ne</a:t>
            </a:r>
            <a:endParaRPr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0250" y="12370900"/>
            <a:ext cx="975350" cy="11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5856111" y="12728316"/>
            <a:ext cx="1309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hiteboard Two</a:t>
            </a:r>
            <a:endParaRPr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0250" y="12370900"/>
            <a:ext cx="975350" cy="11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5932311" y="12728316"/>
            <a:ext cx="1309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hiteboard Three</a:t>
            </a:r>
            <a:endParaRPr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0250" y="12370900"/>
            <a:ext cx="975350" cy="11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5856111" y="12728316"/>
            <a:ext cx="1309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hiteboard Four</a:t>
            </a:r>
            <a:endParaRPr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0250" y="12370900"/>
            <a:ext cx="975350" cy="11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5856111" y="12728316"/>
            <a:ext cx="1309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hiteboard Five</a:t>
            </a:r>
            <a:endParaRPr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0250" y="12370900"/>
            <a:ext cx="975350" cy="11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