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7" r:id="rId21"/>
    <p:sldId id="287" r:id="rId22"/>
    <p:sldId id="278" r:id="rId23"/>
    <p:sldId id="276" r:id="rId24"/>
    <p:sldId id="281" r:id="rId25"/>
    <p:sldId id="279" r:id="rId26"/>
    <p:sldId id="283" r:id="rId27"/>
    <p:sldId id="282" r:id="rId28"/>
    <p:sldId id="280" r:id="rId29"/>
    <p:sldId id="285" r:id="rId30"/>
    <p:sldId id="286" r:id="rId31"/>
    <p:sldId id="288" r:id="rId32"/>
    <p:sldId id="290" r:id="rId33"/>
    <p:sldId id="293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2810"/>
  </p:normalViewPr>
  <p:slideViewPr>
    <p:cSldViewPr snapToGrid="0" snapToObjects="1">
      <p:cViewPr varScale="1">
        <p:scale>
          <a:sx n="117" d="100"/>
          <a:sy n="117" d="100"/>
        </p:scale>
        <p:origin x="1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EDE2C-7117-B847-AACC-99F49115A0AE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359EE-0AAB-0641-B793-06088ECE87B7}">
      <dgm:prSet phldrT="[Text]"/>
      <dgm:spPr/>
      <dgm:t>
        <a:bodyPr/>
        <a:lstStyle/>
        <a:p>
          <a:r>
            <a:rPr lang="en-US" dirty="0"/>
            <a:t>Semiconductor Devices</a:t>
          </a:r>
        </a:p>
      </dgm:t>
    </dgm:pt>
    <dgm:pt modelId="{41436EB4-6483-B94A-8896-3B508488A432}" type="parTrans" cxnId="{5BEE806E-BE57-5940-91D7-17CADE935AD1}">
      <dgm:prSet/>
      <dgm:spPr/>
      <dgm:t>
        <a:bodyPr/>
        <a:lstStyle/>
        <a:p>
          <a:endParaRPr lang="en-US"/>
        </a:p>
      </dgm:t>
    </dgm:pt>
    <dgm:pt modelId="{4F4C61C3-AC8D-3749-AEE8-D570D5C749BB}" type="sibTrans" cxnId="{5BEE806E-BE57-5940-91D7-17CADE935AD1}">
      <dgm:prSet/>
      <dgm:spPr/>
      <dgm:t>
        <a:bodyPr/>
        <a:lstStyle/>
        <a:p>
          <a:endParaRPr lang="en-US"/>
        </a:p>
      </dgm:t>
    </dgm:pt>
    <dgm:pt modelId="{EFBB4617-9BD2-AE44-AE12-566764B190B9}">
      <dgm:prSet phldrT="[Text]"/>
      <dgm:spPr/>
      <dgm:t>
        <a:bodyPr/>
        <a:lstStyle/>
        <a:p>
          <a:r>
            <a:rPr lang="en-US" dirty="0"/>
            <a:t>Analog &amp; Mixed Signal IC</a:t>
          </a:r>
        </a:p>
      </dgm:t>
    </dgm:pt>
    <dgm:pt modelId="{156BDF49-560F-414D-871F-749F9EA0C985}" type="parTrans" cxnId="{F11E0C0A-6EF7-C841-A7DA-858EF087EEC4}">
      <dgm:prSet/>
      <dgm:spPr/>
      <dgm:t>
        <a:bodyPr/>
        <a:lstStyle/>
        <a:p>
          <a:endParaRPr lang="en-US"/>
        </a:p>
      </dgm:t>
    </dgm:pt>
    <dgm:pt modelId="{217CD02C-29EA-2C44-AF5F-543C204A9201}" type="sibTrans" cxnId="{F11E0C0A-6EF7-C841-A7DA-858EF087EEC4}">
      <dgm:prSet/>
      <dgm:spPr/>
      <dgm:t>
        <a:bodyPr/>
        <a:lstStyle/>
        <a:p>
          <a:endParaRPr lang="en-US"/>
        </a:p>
      </dgm:t>
    </dgm:pt>
    <dgm:pt modelId="{0BD4A526-999B-3B4C-82E5-93039769047E}">
      <dgm:prSet phldrT="[Text]"/>
      <dgm:spPr/>
      <dgm:t>
        <a:bodyPr/>
        <a:lstStyle/>
        <a:p>
          <a:r>
            <a:rPr lang="en-US" dirty="0"/>
            <a:t>RTL Design &amp; Computer Architecture</a:t>
          </a:r>
        </a:p>
      </dgm:t>
    </dgm:pt>
    <dgm:pt modelId="{D446AB2E-C140-C844-9518-650EB41B9BBE}" type="parTrans" cxnId="{A404FCCA-4FA8-C248-A171-A685D7805201}">
      <dgm:prSet/>
      <dgm:spPr/>
      <dgm:t>
        <a:bodyPr/>
        <a:lstStyle/>
        <a:p>
          <a:endParaRPr lang="en-US"/>
        </a:p>
      </dgm:t>
    </dgm:pt>
    <dgm:pt modelId="{910B057B-A6BA-EF44-990C-0F9EEA8FCD5C}" type="sibTrans" cxnId="{A404FCCA-4FA8-C248-A171-A685D7805201}">
      <dgm:prSet/>
      <dgm:spPr/>
      <dgm:t>
        <a:bodyPr/>
        <a:lstStyle/>
        <a:p>
          <a:endParaRPr lang="en-US"/>
        </a:p>
      </dgm:t>
    </dgm:pt>
    <dgm:pt modelId="{A4887601-93D3-7849-99FC-8BF5C23A3B56}">
      <dgm:prSet phldrT="[Text]"/>
      <dgm:spPr/>
      <dgm:t>
        <a:bodyPr/>
        <a:lstStyle/>
        <a:p>
          <a:r>
            <a:rPr lang="en-US" dirty="0"/>
            <a:t>OS &amp; Compilers</a:t>
          </a:r>
        </a:p>
      </dgm:t>
    </dgm:pt>
    <dgm:pt modelId="{C0BFA508-6F59-A443-9452-CFC756A1BAC7}" type="parTrans" cxnId="{B63AF4C6-FE69-934B-BFF5-21ACD1C1CE0D}">
      <dgm:prSet/>
      <dgm:spPr/>
      <dgm:t>
        <a:bodyPr/>
        <a:lstStyle/>
        <a:p>
          <a:endParaRPr lang="en-US"/>
        </a:p>
      </dgm:t>
    </dgm:pt>
    <dgm:pt modelId="{D99D4363-60BE-CE4D-937F-4E5C4E3DEE0B}" type="sibTrans" cxnId="{B63AF4C6-FE69-934B-BFF5-21ACD1C1CE0D}">
      <dgm:prSet/>
      <dgm:spPr/>
      <dgm:t>
        <a:bodyPr/>
        <a:lstStyle/>
        <a:p>
          <a:endParaRPr lang="en-US"/>
        </a:p>
      </dgm:t>
    </dgm:pt>
    <dgm:pt modelId="{CC19EE1E-1720-B248-B6DF-9FE87D11C35C}">
      <dgm:prSet phldrT="[Text]"/>
      <dgm:spPr/>
      <dgm:t>
        <a:bodyPr/>
        <a:lstStyle/>
        <a:p>
          <a:r>
            <a:rPr lang="en-US" dirty="0"/>
            <a:t>Applications &amp; Web Dev</a:t>
          </a:r>
        </a:p>
      </dgm:t>
    </dgm:pt>
    <dgm:pt modelId="{26BB9A2A-4F4E-FE4E-B8CB-D30CCC75C003}" type="parTrans" cxnId="{DAF8CD92-A444-0648-A381-09060C2DC82B}">
      <dgm:prSet/>
      <dgm:spPr/>
      <dgm:t>
        <a:bodyPr/>
        <a:lstStyle/>
        <a:p>
          <a:endParaRPr lang="en-US"/>
        </a:p>
      </dgm:t>
    </dgm:pt>
    <dgm:pt modelId="{C90FB710-7B1B-5E41-963E-EB8DA97D8CAF}" type="sibTrans" cxnId="{DAF8CD92-A444-0648-A381-09060C2DC82B}">
      <dgm:prSet/>
      <dgm:spPr/>
      <dgm:t>
        <a:bodyPr/>
        <a:lstStyle/>
        <a:p>
          <a:endParaRPr lang="en-US"/>
        </a:p>
      </dgm:t>
    </dgm:pt>
    <dgm:pt modelId="{736F9622-8457-5342-9EC6-0077EAA85E16}" type="pres">
      <dgm:prSet presAssocID="{D11EDE2C-7117-B847-AACC-99F49115A0AE}" presName="outerComposite" presStyleCnt="0">
        <dgm:presLayoutVars>
          <dgm:chMax val="5"/>
          <dgm:dir/>
          <dgm:resizeHandles val="exact"/>
        </dgm:presLayoutVars>
      </dgm:prSet>
      <dgm:spPr/>
    </dgm:pt>
    <dgm:pt modelId="{63D23826-0252-8D44-8CCF-C37BEF87CCDB}" type="pres">
      <dgm:prSet presAssocID="{D11EDE2C-7117-B847-AACC-99F49115A0AE}" presName="dummyMaxCanvas" presStyleCnt="0">
        <dgm:presLayoutVars/>
      </dgm:prSet>
      <dgm:spPr/>
    </dgm:pt>
    <dgm:pt modelId="{68BF5811-ACB7-C742-9D14-CE87560BF830}" type="pres">
      <dgm:prSet presAssocID="{D11EDE2C-7117-B847-AACC-99F49115A0AE}" presName="FiveNodes_1" presStyleLbl="node1" presStyleIdx="0" presStyleCnt="5">
        <dgm:presLayoutVars>
          <dgm:bulletEnabled val="1"/>
        </dgm:presLayoutVars>
      </dgm:prSet>
      <dgm:spPr/>
    </dgm:pt>
    <dgm:pt modelId="{4BE7F02B-FE15-8E4D-AF2B-773B154BA501}" type="pres">
      <dgm:prSet presAssocID="{D11EDE2C-7117-B847-AACC-99F49115A0AE}" presName="FiveNodes_2" presStyleLbl="node1" presStyleIdx="1" presStyleCnt="5">
        <dgm:presLayoutVars>
          <dgm:bulletEnabled val="1"/>
        </dgm:presLayoutVars>
      </dgm:prSet>
      <dgm:spPr/>
    </dgm:pt>
    <dgm:pt modelId="{C39AA187-B371-D940-8D75-39EF92EBB1FF}" type="pres">
      <dgm:prSet presAssocID="{D11EDE2C-7117-B847-AACC-99F49115A0AE}" presName="FiveNodes_3" presStyleLbl="node1" presStyleIdx="2" presStyleCnt="5">
        <dgm:presLayoutVars>
          <dgm:bulletEnabled val="1"/>
        </dgm:presLayoutVars>
      </dgm:prSet>
      <dgm:spPr/>
    </dgm:pt>
    <dgm:pt modelId="{E452AB53-1ABA-A74F-839A-25E31822FEAB}" type="pres">
      <dgm:prSet presAssocID="{D11EDE2C-7117-B847-AACC-99F49115A0AE}" presName="FiveNodes_4" presStyleLbl="node1" presStyleIdx="3" presStyleCnt="5">
        <dgm:presLayoutVars>
          <dgm:bulletEnabled val="1"/>
        </dgm:presLayoutVars>
      </dgm:prSet>
      <dgm:spPr/>
    </dgm:pt>
    <dgm:pt modelId="{4EAD823B-9AB7-C74B-BA53-F9CB50BEF24D}" type="pres">
      <dgm:prSet presAssocID="{D11EDE2C-7117-B847-AACC-99F49115A0AE}" presName="FiveNodes_5" presStyleLbl="node1" presStyleIdx="4" presStyleCnt="5">
        <dgm:presLayoutVars>
          <dgm:bulletEnabled val="1"/>
        </dgm:presLayoutVars>
      </dgm:prSet>
      <dgm:spPr/>
    </dgm:pt>
    <dgm:pt modelId="{82F93EF6-0EB1-8348-B23D-A2DD7568BC89}" type="pres">
      <dgm:prSet presAssocID="{D11EDE2C-7117-B847-AACC-99F49115A0AE}" presName="FiveConn_1-2" presStyleLbl="fgAccFollowNode1" presStyleIdx="0" presStyleCnt="4">
        <dgm:presLayoutVars>
          <dgm:bulletEnabled val="1"/>
        </dgm:presLayoutVars>
      </dgm:prSet>
      <dgm:spPr/>
    </dgm:pt>
    <dgm:pt modelId="{8E76ED79-13BC-8347-8040-3A8379A6F219}" type="pres">
      <dgm:prSet presAssocID="{D11EDE2C-7117-B847-AACC-99F49115A0AE}" presName="FiveConn_2-3" presStyleLbl="fgAccFollowNode1" presStyleIdx="1" presStyleCnt="4">
        <dgm:presLayoutVars>
          <dgm:bulletEnabled val="1"/>
        </dgm:presLayoutVars>
      </dgm:prSet>
      <dgm:spPr/>
    </dgm:pt>
    <dgm:pt modelId="{4B7DA5B7-13A3-1C4A-AF6F-415195D46120}" type="pres">
      <dgm:prSet presAssocID="{D11EDE2C-7117-B847-AACC-99F49115A0AE}" presName="FiveConn_3-4" presStyleLbl="fgAccFollowNode1" presStyleIdx="2" presStyleCnt="4">
        <dgm:presLayoutVars>
          <dgm:bulletEnabled val="1"/>
        </dgm:presLayoutVars>
      </dgm:prSet>
      <dgm:spPr/>
    </dgm:pt>
    <dgm:pt modelId="{000735CA-1C1F-B741-AD5B-C09FF99B0254}" type="pres">
      <dgm:prSet presAssocID="{D11EDE2C-7117-B847-AACC-99F49115A0AE}" presName="FiveConn_4-5" presStyleLbl="fgAccFollowNode1" presStyleIdx="3" presStyleCnt="4">
        <dgm:presLayoutVars>
          <dgm:bulletEnabled val="1"/>
        </dgm:presLayoutVars>
      </dgm:prSet>
      <dgm:spPr/>
    </dgm:pt>
    <dgm:pt modelId="{041D44D8-AEF1-B743-A093-1E2D2FAFBEF0}" type="pres">
      <dgm:prSet presAssocID="{D11EDE2C-7117-B847-AACC-99F49115A0AE}" presName="FiveNodes_1_text" presStyleLbl="node1" presStyleIdx="4" presStyleCnt="5">
        <dgm:presLayoutVars>
          <dgm:bulletEnabled val="1"/>
        </dgm:presLayoutVars>
      </dgm:prSet>
      <dgm:spPr/>
    </dgm:pt>
    <dgm:pt modelId="{196D74AD-0D28-CF4E-A5C5-41AA359C8926}" type="pres">
      <dgm:prSet presAssocID="{D11EDE2C-7117-B847-AACC-99F49115A0AE}" presName="FiveNodes_2_text" presStyleLbl="node1" presStyleIdx="4" presStyleCnt="5">
        <dgm:presLayoutVars>
          <dgm:bulletEnabled val="1"/>
        </dgm:presLayoutVars>
      </dgm:prSet>
      <dgm:spPr/>
    </dgm:pt>
    <dgm:pt modelId="{B33ADBB7-10D2-8E48-A99A-992B74E7936F}" type="pres">
      <dgm:prSet presAssocID="{D11EDE2C-7117-B847-AACC-99F49115A0AE}" presName="FiveNodes_3_text" presStyleLbl="node1" presStyleIdx="4" presStyleCnt="5">
        <dgm:presLayoutVars>
          <dgm:bulletEnabled val="1"/>
        </dgm:presLayoutVars>
      </dgm:prSet>
      <dgm:spPr/>
    </dgm:pt>
    <dgm:pt modelId="{4FE2DD0C-014A-5B4A-BEC5-ABD0D8848D83}" type="pres">
      <dgm:prSet presAssocID="{D11EDE2C-7117-B847-AACC-99F49115A0AE}" presName="FiveNodes_4_text" presStyleLbl="node1" presStyleIdx="4" presStyleCnt="5">
        <dgm:presLayoutVars>
          <dgm:bulletEnabled val="1"/>
        </dgm:presLayoutVars>
      </dgm:prSet>
      <dgm:spPr/>
    </dgm:pt>
    <dgm:pt modelId="{5BB7AE49-46AE-234C-8050-DADEE5FC12AD}" type="pres">
      <dgm:prSet presAssocID="{D11EDE2C-7117-B847-AACC-99F49115A0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1E0C0A-6EF7-C841-A7DA-858EF087EEC4}" srcId="{D11EDE2C-7117-B847-AACC-99F49115A0AE}" destId="{EFBB4617-9BD2-AE44-AE12-566764B190B9}" srcOrd="1" destOrd="0" parTransId="{156BDF49-560F-414D-871F-749F9EA0C985}" sibTransId="{217CD02C-29EA-2C44-AF5F-543C204A9201}"/>
    <dgm:cxn modelId="{01844D10-9C32-D340-B23A-0B0BF90F7783}" type="presOf" srcId="{A4887601-93D3-7849-99FC-8BF5C23A3B56}" destId="{E452AB53-1ABA-A74F-839A-25E31822FEAB}" srcOrd="0" destOrd="0" presId="urn:microsoft.com/office/officeart/2005/8/layout/vProcess5"/>
    <dgm:cxn modelId="{6413B51E-9B64-B740-89B0-1A26D6BA7C1A}" type="presOf" srcId="{217CD02C-29EA-2C44-AF5F-543C204A9201}" destId="{8E76ED79-13BC-8347-8040-3A8379A6F219}" srcOrd="0" destOrd="0" presId="urn:microsoft.com/office/officeart/2005/8/layout/vProcess5"/>
    <dgm:cxn modelId="{0F10AF59-91C0-2B41-95D5-E0C4CF7CD026}" type="presOf" srcId="{A4887601-93D3-7849-99FC-8BF5C23A3B56}" destId="{4FE2DD0C-014A-5B4A-BEC5-ABD0D8848D83}" srcOrd="1" destOrd="0" presId="urn:microsoft.com/office/officeart/2005/8/layout/vProcess5"/>
    <dgm:cxn modelId="{94EB8A5E-35CF-A848-BFFB-D4F964326A43}" type="presOf" srcId="{910B057B-A6BA-EF44-990C-0F9EEA8FCD5C}" destId="{4B7DA5B7-13A3-1C4A-AF6F-415195D46120}" srcOrd="0" destOrd="0" presId="urn:microsoft.com/office/officeart/2005/8/layout/vProcess5"/>
    <dgm:cxn modelId="{BB396A66-B222-DC4E-BFA3-E1C698B21E92}" type="presOf" srcId="{0BD4A526-999B-3B4C-82E5-93039769047E}" destId="{B33ADBB7-10D2-8E48-A99A-992B74E7936F}" srcOrd="1" destOrd="0" presId="urn:microsoft.com/office/officeart/2005/8/layout/vProcess5"/>
    <dgm:cxn modelId="{5BEE806E-BE57-5940-91D7-17CADE935AD1}" srcId="{D11EDE2C-7117-B847-AACC-99F49115A0AE}" destId="{912359EE-0AAB-0641-B793-06088ECE87B7}" srcOrd="0" destOrd="0" parTransId="{41436EB4-6483-B94A-8896-3B508488A432}" sibTransId="{4F4C61C3-AC8D-3749-AEE8-D570D5C749BB}"/>
    <dgm:cxn modelId="{DAF8CD92-A444-0648-A381-09060C2DC82B}" srcId="{D11EDE2C-7117-B847-AACC-99F49115A0AE}" destId="{CC19EE1E-1720-B248-B6DF-9FE87D11C35C}" srcOrd="4" destOrd="0" parTransId="{26BB9A2A-4F4E-FE4E-B8CB-D30CCC75C003}" sibTransId="{C90FB710-7B1B-5E41-963E-EB8DA97D8CAF}"/>
    <dgm:cxn modelId="{330DC898-0B90-8048-9D0C-9E070D30E764}" type="presOf" srcId="{D11EDE2C-7117-B847-AACC-99F49115A0AE}" destId="{736F9622-8457-5342-9EC6-0077EAA85E16}" srcOrd="0" destOrd="0" presId="urn:microsoft.com/office/officeart/2005/8/layout/vProcess5"/>
    <dgm:cxn modelId="{E7C1F198-BBD6-A547-B71B-4C684BE8C5C7}" type="presOf" srcId="{912359EE-0AAB-0641-B793-06088ECE87B7}" destId="{68BF5811-ACB7-C742-9D14-CE87560BF830}" srcOrd="0" destOrd="0" presId="urn:microsoft.com/office/officeart/2005/8/layout/vProcess5"/>
    <dgm:cxn modelId="{5D879C9A-4689-9145-9C0F-7B67E0AD57B5}" type="presOf" srcId="{CC19EE1E-1720-B248-B6DF-9FE87D11C35C}" destId="{4EAD823B-9AB7-C74B-BA53-F9CB50BEF24D}" srcOrd="0" destOrd="0" presId="urn:microsoft.com/office/officeart/2005/8/layout/vProcess5"/>
    <dgm:cxn modelId="{0800A1A0-F89D-8940-8708-2D2B8E479787}" type="presOf" srcId="{EFBB4617-9BD2-AE44-AE12-566764B190B9}" destId="{4BE7F02B-FE15-8E4D-AF2B-773B154BA501}" srcOrd="0" destOrd="0" presId="urn:microsoft.com/office/officeart/2005/8/layout/vProcess5"/>
    <dgm:cxn modelId="{FE47B7C2-5853-074C-8918-D791AFD8F21D}" type="presOf" srcId="{0BD4A526-999B-3B4C-82E5-93039769047E}" destId="{C39AA187-B371-D940-8D75-39EF92EBB1FF}" srcOrd="0" destOrd="0" presId="urn:microsoft.com/office/officeart/2005/8/layout/vProcess5"/>
    <dgm:cxn modelId="{B63AF4C6-FE69-934B-BFF5-21ACD1C1CE0D}" srcId="{D11EDE2C-7117-B847-AACC-99F49115A0AE}" destId="{A4887601-93D3-7849-99FC-8BF5C23A3B56}" srcOrd="3" destOrd="0" parTransId="{C0BFA508-6F59-A443-9452-CFC756A1BAC7}" sibTransId="{D99D4363-60BE-CE4D-937F-4E5C4E3DEE0B}"/>
    <dgm:cxn modelId="{A404FCCA-4FA8-C248-A171-A685D7805201}" srcId="{D11EDE2C-7117-B847-AACC-99F49115A0AE}" destId="{0BD4A526-999B-3B4C-82E5-93039769047E}" srcOrd="2" destOrd="0" parTransId="{D446AB2E-C140-C844-9518-650EB41B9BBE}" sibTransId="{910B057B-A6BA-EF44-990C-0F9EEA8FCD5C}"/>
    <dgm:cxn modelId="{4AB3B4E7-A2A0-C343-924D-C1EC737A5BE9}" type="presOf" srcId="{912359EE-0AAB-0641-B793-06088ECE87B7}" destId="{041D44D8-AEF1-B743-A093-1E2D2FAFBEF0}" srcOrd="1" destOrd="0" presId="urn:microsoft.com/office/officeart/2005/8/layout/vProcess5"/>
    <dgm:cxn modelId="{6DD4D6F1-8DA4-0248-B50F-2786403ACED5}" type="presOf" srcId="{D99D4363-60BE-CE4D-937F-4E5C4E3DEE0B}" destId="{000735CA-1C1F-B741-AD5B-C09FF99B0254}" srcOrd="0" destOrd="0" presId="urn:microsoft.com/office/officeart/2005/8/layout/vProcess5"/>
    <dgm:cxn modelId="{A66712F5-B19B-4442-B851-E5DD1074C20C}" type="presOf" srcId="{EFBB4617-9BD2-AE44-AE12-566764B190B9}" destId="{196D74AD-0D28-CF4E-A5C5-41AA359C8926}" srcOrd="1" destOrd="0" presId="urn:microsoft.com/office/officeart/2005/8/layout/vProcess5"/>
    <dgm:cxn modelId="{1A4DE2FC-BBF6-D54E-BC09-E8B883444944}" type="presOf" srcId="{CC19EE1E-1720-B248-B6DF-9FE87D11C35C}" destId="{5BB7AE49-46AE-234C-8050-DADEE5FC12AD}" srcOrd="1" destOrd="0" presId="urn:microsoft.com/office/officeart/2005/8/layout/vProcess5"/>
    <dgm:cxn modelId="{2CBD0BFD-26C5-E845-BE55-6F69BD1404C9}" type="presOf" srcId="{4F4C61C3-AC8D-3749-AEE8-D570D5C749BB}" destId="{82F93EF6-0EB1-8348-B23D-A2DD7568BC89}" srcOrd="0" destOrd="0" presId="urn:microsoft.com/office/officeart/2005/8/layout/vProcess5"/>
    <dgm:cxn modelId="{F79C688C-D4BC-5B45-921F-BCF00D103D96}" type="presParOf" srcId="{736F9622-8457-5342-9EC6-0077EAA85E16}" destId="{63D23826-0252-8D44-8CCF-C37BEF87CCDB}" srcOrd="0" destOrd="0" presId="urn:microsoft.com/office/officeart/2005/8/layout/vProcess5"/>
    <dgm:cxn modelId="{92E4BA0B-4750-BF48-B03B-A490234613E1}" type="presParOf" srcId="{736F9622-8457-5342-9EC6-0077EAA85E16}" destId="{68BF5811-ACB7-C742-9D14-CE87560BF830}" srcOrd="1" destOrd="0" presId="urn:microsoft.com/office/officeart/2005/8/layout/vProcess5"/>
    <dgm:cxn modelId="{8564E878-36DE-DD44-9369-42A226C068BF}" type="presParOf" srcId="{736F9622-8457-5342-9EC6-0077EAA85E16}" destId="{4BE7F02B-FE15-8E4D-AF2B-773B154BA501}" srcOrd="2" destOrd="0" presId="urn:microsoft.com/office/officeart/2005/8/layout/vProcess5"/>
    <dgm:cxn modelId="{A75342FB-E8A9-6D42-A710-A5DB24C3E7A4}" type="presParOf" srcId="{736F9622-8457-5342-9EC6-0077EAA85E16}" destId="{C39AA187-B371-D940-8D75-39EF92EBB1FF}" srcOrd="3" destOrd="0" presId="urn:microsoft.com/office/officeart/2005/8/layout/vProcess5"/>
    <dgm:cxn modelId="{355315B1-2424-5D49-9B95-C4A0A5E50E9C}" type="presParOf" srcId="{736F9622-8457-5342-9EC6-0077EAA85E16}" destId="{E452AB53-1ABA-A74F-839A-25E31822FEAB}" srcOrd="4" destOrd="0" presId="urn:microsoft.com/office/officeart/2005/8/layout/vProcess5"/>
    <dgm:cxn modelId="{76578257-64E2-B344-A524-7C4CC60E7D2F}" type="presParOf" srcId="{736F9622-8457-5342-9EC6-0077EAA85E16}" destId="{4EAD823B-9AB7-C74B-BA53-F9CB50BEF24D}" srcOrd="5" destOrd="0" presId="urn:microsoft.com/office/officeart/2005/8/layout/vProcess5"/>
    <dgm:cxn modelId="{2A5F3D29-B35E-6249-9564-9FE92BF7B3FE}" type="presParOf" srcId="{736F9622-8457-5342-9EC6-0077EAA85E16}" destId="{82F93EF6-0EB1-8348-B23D-A2DD7568BC89}" srcOrd="6" destOrd="0" presId="urn:microsoft.com/office/officeart/2005/8/layout/vProcess5"/>
    <dgm:cxn modelId="{BFFEC01E-8430-4E40-914F-5D7F66EFD304}" type="presParOf" srcId="{736F9622-8457-5342-9EC6-0077EAA85E16}" destId="{8E76ED79-13BC-8347-8040-3A8379A6F219}" srcOrd="7" destOrd="0" presId="urn:microsoft.com/office/officeart/2005/8/layout/vProcess5"/>
    <dgm:cxn modelId="{BFCAF975-C611-6B40-8849-01205A0B77DA}" type="presParOf" srcId="{736F9622-8457-5342-9EC6-0077EAA85E16}" destId="{4B7DA5B7-13A3-1C4A-AF6F-415195D46120}" srcOrd="8" destOrd="0" presId="urn:microsoft.com/office/officeart/2005/8/layout/vProcess5"/>
    <dgm:cxn modelId="{AE4EBCA4-D599-C249-BF5D-F3D59F05E13E}" type="presParOf" srcId="{736F9622-8457-5342-9EC6-0077EAA85E16}" destId="{000735CA-1C1F-B741-AD5B-C09FF99B0254}" srcOrd="9" destOrd="0" presId="urn:microsoft.com/office/officeart/2005/8/layout/vProcess5"/>
    <dgm:cxn modelId="{64D10736-C90F-B24E-AEEC-82F13A22D587}" type="presParOf" srcId="{736F9622-8457-5342-9EC6-0077EAA85E16}" destId="{041D44D8-AEF1-B743-A093-1E2D2FAFBEF0}" srcOrd="10" destOrd="0" presId="urn:microsoft.com/office/officeart/2005/8/layout/vProcess5"/>
    <dgm:cxn modelId="{538CC733-ADD1-D842-9AD1-A5BAA84B871A}" type="presParOf" srcId="{736F9622-8457-5342-9EC6-0077EAA85E16}" destId="{196D74AD-0D28-CF4E-A5C5-41AA359C8926}" srcOrd="11" destOrd="0" presId="urn:microsoft.com/office/officeart/2005/8/layout/vProcess5"/>
    <dgm:cxn modelId="{E430D054-2941-A745-9A1E-02F29B61C1CA}" type="presParOf" srcId="{736F9622-8457-5342-9EC6-0077EAA85E16}" destId="{B33ADBB7-10D2-8E48-A99A-992B74E7936F}" srcOrd="12" destOrd="0" presId="urn:microsoft.com/office/officeart/2005/8/layout/vProcess5"/>
    <dgm:cxn modelId="{943BF42C-FE9A-BD4F-B008-25C67C88376D}" type="presParOf" srcId="{736F9622-8457-5342-9EC6-0077EAA85E16}" destId="{4FE2DD0C-014A-5B4A-BEC5-ABD0D8848D83}" srcOrd="13" destOrd="0" presId="urn:microsoft.com/office/officeart/2005/8/layout/vProcess5"/>
    <dgm:cxn modelId="{8860C353-5265-B948-B0CB-C3584829D625}" type="presParOf" srcId="{736F9622-8457-5342-9EC6-0077EAA85E16}" destId="{5BB7AE49-46AE-234C-8050-DADEE5FC12A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45EA24-E774-5B46-8994-7948EBC1D17A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5F372-E3E5-EC46-8120-FDB719F70E5F}">
      <dgm:prSet phldrT="[Text]"/>
      <dgm:spPr/>
      <dgm:t>
        <a:bodyPr/>
        <a:lstStyle/>
        <a:p>
          <a:r>
            <a:rPr lang="en-US" dirty="0"/>
            <a:t>Max Frequency</a:t>
          </a:r>
        </a:p>
      </dgm:t>
    </dgm:pt>
    <dgm:pt modelId="{91058D53-2995-B945-AD35-9DA6CCFF6F63}" type="parTrans" cxnId="{9A200023-AC8F-D440-B153-B0779DDE12E8}">
      <dgm:prSet/>
      <dgm:spPr/>
      <dgm:t>
        <a:bodyPr/>
        <a:lstStyle/>
        <a:p>
          <a:endParaRPr lang="en-US"/>
        </a:p>
      </dgm:t>
    </dgm:pt>
    <dgm:pt modelId="{7ADFD2C5-0992-F549-8E36-DC3BD39DC6E8}" type="sibTrans" cxnId="{9A200023-AC8F-D440-B153-B0779DDE12E8}">
      <dgm:prSet/>
      <dgm:spPr/>
      <dgm:t>
        <a:bodyPr/>
        <a:lstStyle/>
        <a:p>
          <a:endParaRPr lang="en-US"/>
        </a:p>
      </dgm:t>
    </dgm:pt>
    <dgm:pt modelId="{B90665D1-612C-AB43-897B-6F9590F5EEB8}">
      <dgm:prSet/>
      <dgm:spPr/>
      <dgm:t>
        <a:bodyPr/>
        <a:lstStyle/>
        <a:p>
          <a:r>
            <a:rPr lang="en-US" dirty="0"/>
            <a:t>Is higher radix worthwhile?</a:t>
          </a:r>
        </a:p>
      </dgm:t>
    </dgm:pt>
    <dgm:pt modelId="{58797DC4-10F2-C345-9636-118C52D48070}" type="parTrans" cxnId="{64B2D960-15BB-E545-91CB-FC61D11DD2B9}">
      <dgm:prSet/>
      <dgm:spPr/>
      <dgm:t>
        <a:bodyPr/>
        <a:lstStyle/>
        <a:p>
          <a:endParaRPr lang="en-US"/>
        </a:p>
      </dgm:t>
    </dgm:pt>
    <dgm:pt modelId="{B65D3EE0-A44A-3445-A54B-60975D0C21FD}" type="sibTrans" cxnId="{64B2D960-15BB-E545-91CB-FC61D11DD2B9}">
      <dgm:prSet/>
      <dgm:spPr/>
      <dgm:t>
        <a:bodyPr/>
        <a:lstStyle/>
        <a:p>
          <a:endParaRPr lang="en-US"/>
        </a:p>
      </dgm:t>
    </dgm:pt>
    <dgm:pt modelId="{533F9B7B-01B3-C54D-8540-0519F19E0715}">
      <dgm:prSet phldrT="[Text]"/>
      <dgm:spPr/>
      <dgm:t>
        <a:bodyPr/>
        <a:lstStyle/>
        <a:p>
          <a:r>
            <a:rPr lang="en-US" dirty="0"/>
            <a:t>Mean Relative Error</a:t>
          </a:r>
        </a:p>
      </dgm:t>
    </dgm:pt>
    <dgm:pt modelId="{D93EB6CB-6D3B-5D45-9114-8593033F9894}" type="parTrans" cxnId="{F8FCA96F-2402-F042-BF87-C6A282C9554F}">
      <dgm:prSet/>
      <dgm:spPr/>
      <dgm:t>
        <a:bodyPr/>
        <a:lstStyle/>
        <a:p>
          <a:endParaRPr lang="en-US"/>
        </a:p>
      </dgm:t>
    </dgm:pt>
    <dgm:pt modelId="{308B3AC7-D9DF-024D-B831-22F0C1A7795A}" type="sibTrans" cxnId="{F8FCA96F-2402-F042-BF87-C6A282C9554F}">
      <dgm:prSet/>
      <dgm:spPr/>
      <dgm:t>
        <a:bodyPr/>
        <a:lstStyle/>
        <a:p>
          <a:endParaRPr lang="en-US"/>
        </a:p>
      </dgm:t>
    </dgm:pt>
    <dgm:pt modelId="{22E49976-BA42-3B44-AA44-7ABBF90D2408}" type="pres">
      <dgm:prSet presAssocID="{9F45EA24-E774-5B46-8994-7948EBC1D17A}" presName="Name0" presStyleCnt="0">
        <dgm:presLayoutVars>
          <dgm:dir/>
          <dgm:resizeHandles val="exact"/>
        </dgm:presLayoutVars>
      </dgm:prSet>
      <dgm:spPr/>
    </dgm:pt>
    <dgm:pt modelId="{2AA137E4-6851-6F45-B41E-BF8BE25AA2FD}" type="pres">
      <dgm:prSet presAssocID="{9F45EA24-E774-5B46-8994-7948EBC1D17A}" presName="vNodes" presStyleCnt="0"/>
      <dgm:spPr/>
    </dgm:pt>
    <dgm:pt modelId="{09DEF3D8-3794-034F-9D72-73D324A32CBD}" type="pres">
      <dgm:prSet presAssocID="{3985F372-E3E5-EC46-8120-FDB719F70E5F}" presName="node" presStyleLbl="node1" presStyleIdx="0" presStyleCnt="3">
        <dgm:presLayoutVars>
          <dgm:bulletEnabled val="1"/>
        </dgm:presLayoutVars>
      </dgm:prSet>
      <dgm:spPr/>
    </dgm:pt>
    <dgm:pt modelId="{A035B0B0-DFAC-E54D-B15D-2037C340788F}" type="pres">
      <dgm:prSet presAssocID="{7ADFD2C5-0992-F549-8E36-DC3BD39DC6E8}" presName="spacerT" presStyleCnt="0"/>
      <dgm:spPr/>
    </dgm:pt>
    <dgm:pt modelId="{313B3D9E-CFBC-DB40-AD70-67235C3F1988}" type="pres">
      <dgm:prSet presAssocID="{7ADFD2C5-0992-F549-8E36-DC3BD39DC6E8}" presName="sibTrans" presStyleLbl="sibTrans2D1" presStyleIdx="0" presStyleCnt="2"/>
      <dgm:spPr/>
    </dgm:pt>
    <dgm:pt modelId="{4EEE1363-4BB3-B948-B784-F266285EE6FE}" type="pres">
      <dgm:prSet presAssocID="{7ADFD2C5-0992-F549-8E36-DC3BD39DC6E8}" presName="spacerB" presStyleCnt="0"/>
      <dgm:spPr/>
    </dgm:pt>
    <dgm:pt modelId="{00492208-3812-0D48-98FC-D72D5972D338}" type="pres">
      <dgm:prSet presAssocID="{533F9B7B-01B3-C54D-8540-0519F19E0715}" presName="node" presStyleLbl="node1" presStyleIdx="1" presStyleCnt="3">
        <dgm:presLayoutVars>
          <dgm:bulletEnabled val="1"/>
        </dgm:presLayoutVars>
      </dgm:prSet>
      <dgm:spPr/>
    </dgm:pt>
    <dgm:pt modelId="{82F51D90-5E57-7748-BBAC-7EBC29C4B008}" type="pres">
      <dgm:prSet presAssocID="{9F45EA24-E774-5B46-8994-7948EBC1D17A}" presName="sibTransLast" presStyleLbl="sibTrans2D1" presStyleIdx="1" presStyleCnt="2"/>
      <dgm:spPr/>
    </dgm:pt>
    <dgm:pt modelId="{44814F00-9C0D-414A-9485-ADF49AFA7F23}" type="pres">
      <dgm:prSet presAssocID="{9F45EA24-E774-5B46-8994-7948EBC1D17A}" presName="connectorText" presStyleLbl="sibTrans2D1" presStyleIdx="1" presStyleCnt="2"/>
      <dgm:spPr/>
    </dgm:pt>
    <dgm:pt modelId="{8E46D467-AACE-214D-A506-9694C75B1977}" type="pres">
      <dgm:prSet presAssocID="{9F45EA24-E774-5B46-8994-7948EBC1D17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96C510A-4450-4B4F-8B37-A3FF53B952AA}" type="presOf" srcId="{7ADFD2C5-0992-F549-8E36-DC3BD39DC6E8}" destId="{313B3D9E-CFBC-DB40-AD70-67235C3F1988}" srcOrd="0" destOrd="0" presId="urn:microsoft.com/office/officeart/2005/8/layout/equation2"/>
    <dgm:cxn modelId="{9A200023-AC8F-D440-B153-B0779DDE12E8}" srcId="{9F45EA24-E774-5B46-8994-7948EBC1D17A}" destId="{3985F372-E3E5-EC46-8120-FDB719F70E5F}" srcOrd="0" destOrd="0" parTransId="{91058D53-2995-B945-AD35-9DA6CCFF6F63}" sibTransId="{7ADFD2C5-0992-F549-8E36-DC3BD39DC6E8}"/>
    <dgm:cxn modelId="{6588B149-1DD3-9046-9DB5-BDF98F41DAB1}" type="presOf" srcId="{533F9B7B-01B3-C54D-8540-0519F19E0715}" destId="{00492208-3812-0D48-98FC-D72D5972D338}" srcOrd="0" destOrd="0" presId="urn:microsoft.com/office/officeart/2005/8/layout/equation2"/>
    <dgm:cxn modelId="{0E81145C-5824-1840-A709-C1A7A80E1E5C}" type="presOf" srcId="{3985F372-E3E5-EC46-8120-FDB719F70E5F}" destId="{09DEF3D8-3794-034F-9D72-73D324A32CBD}" srcOrd="0" destOrd="0" presId="urn:microsoft.com/office/officeart/2005/8/layout/equation2"/>
    <dgm:cxn modelId="{64B2D960-15BB-E545-91CB-FC61D11DD2B9}" srcId="{9F45EA24-E774-5B46-8994-7948EBC1D17A}" destId="{B90665D1-612C-AB43-897B-6F9590F5EEB8}" srcOrd="2" destOrd="0" parTransId="{58797DC4-10F2-C345-9636-118C52D48070}" sibTransId="{B65D3EE0-A44A-3445-A54B-60975D0C21FD}"/>
    <dgm:cxn modelId="{B591A969-ECBC-304D-A870-EAA3C6ACC787}" type="presOf" srcId="{B90665D1-612C-AB43-897B-6F9590F5EEB8}" destId="{8E46D467-AACE-214D-A506-9694C75B1977}" srcOrd="0" destOrd="0" presId="urn:microsoft.com/office/officeart/2005/8/layout/equation2"/>
    <dgm:cxn modelId="{F8FCA96F-2402-F042-BF87-C6A282C9554F}" srcId="{9F45EA24-E774-5B46-8994-7948EBC1D17A}" destId="{533F9B7B-01B3-C54D-8540-0519F19E0715}" srcOrd="1" destOrd="0" parTransId="{D93EB6CB-6D3B-5D45-9114-8593033F9894}" sibTransId="{308B3AC7-D9DF-024D-B831-22F0C1A7795A}"/>
    <dgm:cxn modelId="{92EA387F-B473-DC45-B225-F57183E819A0}" type="presOf" srcId="{308B3AC7-D9DF-024D-B831-22F0C1A7795A}" destId="{44814F00-9C0D-414A-9485-ADF49AFA7F23}" srcOrd="1" destOrd="0" presId="urn:microsoft.com/office/officeart/2005/8/layout/equation2"/>
    <dgm:cxn modelId="{750E4DBC-9280-FA43-B141-843C45EBA147}" type="presOf" srcId="{9F45EA24-E774-5B46-8994-7948EBC1D17A}" destId="{22E49976-BA42-3B44-AA44-7ABBF90D2408}" srcOrd="0" destOrd="0" presId="urn:microsoft.com/office/officeart/2005/8/layout/equation2"/>
    <dgm:cxn modelId="{AA0511F8-AF5A-334C-B7D9-5AD8BBADC892}" type="presOf" srcId="{308B3AC7-D9DF-024D-B831-22F0C1A7795A}" destId="{82F51D90-5E57-7748-BBAC-7EBC29C4B008}" srcOrd="0" destOrd="0" presId="urn:microsoft.com/office/officeart/2005/8/layout/equation2"/>
    <dgm:cxn modelId="{94B89E26-6789-B148-B7F2-6144FF3CEB1C}" type="presParOf" srcId="{22E49976-BA42-3B44-AA44-7ABBF90D2408}" destId="{2AA137E4-6851-6F45-B41E-BF8BE25AA2FD}" srcOrd="0" destOrd="0" presId="urn:microsoft.com/office/officeart/2005/8/layout/equation2"/>
    <dgm:cxn modelId="{B992D1BB-FF33-C44E-803A-2C75BFA80252}" type="presParOf" srcId="{2AA137E4-6851-6F45-B41E-BF8BE25AA2FD}" destId="{09DEF3D8-3794-034F-9D72-73D324A32CBD}" srcOrd="0" destOrd="0" presId="urn:microsoft.com/office/officeart/2005/8/layout/equation2"/>
    <dgm:cxn modelId="{FD0B74D9-6D87-AA45-A3EE-7950873EBD9F}" type="presParOf" srcId="{2AA137E4-6851-6F45-B41E-BF8BE25AA2FD}" destId="{A035B0B0-DFAC-E54D-B15D-2037C340788F}" srcOrd="1" destOrd="0" presId="urn:microsoft.com/office/officeart/2005/8/layout/equation2"/>
    <dgm:cxn modelId="{FBB7DDEC-1173-0046-AAF9-97AD23815566}" type="presParOf" srcId="{2AA137E4-6851-6F45-B41E-BF8BE25AA2FD}" destId="{313B3D9E-CFBC-DB40-AD70-67235C3F1988}" srcOrd="2" destOrd="0" presId="urn:microsoft.com/office/officeart/2005/8/layout/equation2"/>
    <dgm:cxn modelId="{B4F1D677-3A7B-2B4F-B7F3-C50FD4531492}" type="presParOf" srcId="{2AA137E4-6851-6F45-B41E-BF8BE25AA2FD}" destId="{4EEE1363-4BB3-B948-B784-F266285EE6FE}" srcOrd="3" destOrd="0" presId="urn:microsoft.com/office/officeart/2005/8/layout/equation2"/>
    <dgm:cxn modelId="{B6DE37F1-6630-9040-B110-FE6EDA35EFEA}" type="presParOf" srcId="{2AA137E4-6851-6F45-B41E-BF8BE25AA2FD}" destId="{00492208-3812-0D48-98FC-D72D5972D338}" srcOrd="4" destOrd="0" presId="urn:microsoft.com/office/officeart/2005/8/layout/equation2"/>
    <dgm:cxn modelId="{70D017DE-1EF7-B347-A448-402AED810479}" type="presParOf" srcId="{22E49976-BA42-3B44-AA44-7ABBF90D2408}" destId="{82F51D90-5E57-7748-BBAC-7EBC29C4B008}" srcOrd="1" destOrd="0" presId="urn:microsoft.com/office/officeart/2005/8/layout/equation2"/>
    <dgm:cxn modelId="{3E532094-C7AD-9E4E-93DB-2FBECBDF61F5}" type="presParOf" srcId="{82F51D90-5E57-7748-BBAC-7EBC29C4B008}" destId="{44814F00-9C0D-414A-9485-ADF49AFA7F23}" srcOrd="0" destOrd="0" presId="urn:microsoft.com/office/officeart/2005/8/layout/equation2"/>
    <dgm:cxn modelId="{FFA74B8B-2A36-F04A-AD76-5DEBF0E1C0D9}" type="presParOf" srcId="{22E49976-BA42-3B44-AA44-7ABBF90D2408}" destId="{8E46D467-AACE-214D-A506-9694C75B197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8F76CB-0994-8C45-BB1F-6442B8CDBE06}" type="doc">
      <dgm:prSet loTypeId="urn:microsoft.com/office/officeart/2005/8/layout/venn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C990B4-BBB7-7B46-8EEF-88A7CBDCC2F9}">
      <dgm:prSet phldrT="[Text]"/>
      <dgm:spPr/>
      <dgm:t>
        <a:bodyPr/>
        <a:lstStyle/>
        <a:p>
          <a:r>
            <a:rPr lang="en-US" dirty="0"/>
            <a:t>Aggressive Optimization</a:t>
          </a:r>
        </a:p>
      </dgm:t>
    </dgm:pt>
    <dgm:pt modelId="{889C1F86-DDF0-7347-AF81-9A4721903C20}" type="parTrans" cxnId="{8B4CB1AD-B614-AE41-9B15-2F1DD2B2FC4C}">
      <dgm:prSet/>
      <dgm:spPr/>
      <dgm:t>
        <a:bodyPr/>
        <a:lstStyle/>
        <a:p>
          <a:endParaRPr lang="en-US"/>
        </a:p>
      </dgm:t>
    </dgm:pt>
    <dgm:pt modelId="{41878836-3327-E747-9285-CA37BD40777E}" type="sibTrans" cxnId="{8B4CB1AD-B614-AE41-9B15-2F1DD2B2FC4C}">
      <dgm:prSet/>
      <dgm:spPr/>
      <dgm:t>
        <a:bodyPr/>
        <a:lstStyle/>
        <a:p>
          <a:endParaRPr lang="en-US"/>
        </a:p>
      </dgm:t>
    </dgm:pt>
    <dgm:pt modelId="{E0C2B3B7-F2F1-774E-B4F4-F8EC86797B8C}">
      <dgm:prSet phldrT="[Text]"/>
      <dgm:spPr/>
      <dgm:t>
        <a:bodyPr/>
        <a:lstStyle/>
        <a:p>
          <a:r>
            <a:rPr lang="en-US"/>
            <a:t>Automated Toolchains</a:t>
          </a:r>
        </a:p>
      </dgm:t>
    </dgm:pt>
    <dgm:pt modelId="{12B5F860-C3C1-F149-8C66-CFE1E01C974A}" type="parTrans" cxnId="{253A85EB-F6AC-2E46-8E06-7FC4D6FBB7A0}">
      <dgm:prSet/>
      <dgm:spPr/>
      <dgm:t>
        <a:bodyPr/>
        <a:lstStyle/>
        <a:p>
          <a:endParaRPr lang="en-US"/>
        </a:p>
      </dgm:t>
    </dgm:pt>
    <dgm:pt modelId="{E9C842EF-C662-0643-B199-A86016EE5EC3}" type="sibTrans" cxnId="{253A85EB-F6AC-2E46-8E06-7FC4D6FBB7A0}">
      <dgm:prSet/>
      <dgm:spPr/>
      <dgm:t>
        <a:bodyPr/>
        <a:lstStyle/>
        <a:p>
          <a:endParaRPr lang="en-US"/>
        </a:p>
      </dgm:t>
    </dgm:pt>
    <dgm:pt modelId="{1C79CE5F-1F3A-E347-8B7C-12FB85502FBA}">
      <dgm:prSet phldrT="[Text]"/>
      <dgm:spPr/>
      <dgm:t>
        <a:bodyPr/>
        <a:lstStyle/>
        <a:p>
          <a:r>
            <a:rPr lang="en-US" dirty="0"/>
            <a:t>Full Pipelines</a:t>
          </a:r>
        </a:p>
      </dgm:t>
    </dgm:pt>
    <dgm:pt modelId="{DD39B76A-4B0D-FB4D-ACA5-013D530EE17F}" type="parTrans" cxnId="{E20BE898-D3E2-754D-B723-B278D9C03BD3}">
      <dgm:prSet/>
      <dgm:spPr/>
      <dgm:t>
        <a:bodyPr/>
        <a:lstStyle/>
        <a:p>
          <a:endParaRPr lang="en-US"/>
        </a:p>
      </dgm:t>
    </dgm:pt>
    <dgm:pt modelId="{E524F451-C918-4647-A82C-A2A50070E65A}" type="sibTrans" cxnId="{E20BE898-D3E2-754D-B723-B278D9C03BD3}">
      <dgm:prSet/>
      <dgm:spPr/>
      <dgm:t>
        <a:bodyPr/>
        <a:lstStyle/>
        <a:p>
          <a:endParaRPr lang="en-US"/>
        </a:p>
      </dgm:t>
    </dgm:pt>
    <dgm:pt modelId="{EAC9FE86-ADCE-0747-BBAD-3109E91FBA62}">
      <dgm:prSet phldrT="[Text]"/>
      <dgm:spPr/>
      <dgm:t>
        <a:bodyPr/>
        <a:lstStyle/>
        <a:p>
          <a:r>
            <a:rPr lang="en-US" dirty="0"/>
            <a:t>More Operators</a:t>
          </a:r>
        </a:p>
      </dgm:t>
    </dgm:pt>
    <dgm:pt modelId="{6F131CA0-4E7C-5D4D-8756-C8F4FCF0FA6A}" type="parTrans" cxnId="{93541032-B367-9C4C-8847-976B19D6682D}">
      <dgm:prSet/>
      <dgm:spPr/>
      <dgm:t>
        <a:bodyPr/>
        <a:lstStyle/>
        <a:p>
          <a:endParaRPr lang="en-US"/>
        </a:p>
      </dgm:t>
    </dgm:pt>
    <dgm:pt modelId="{14D7872D-DF40-9748-8A25-EE798761F40A}" type="sibTrans" cxnId="{93541032-B367-9C4C-8847-976B19D6682D}">
      <dgm:prSet/>
      <dgm:spPr/>
      <dgm:t>
        <a:bodyPr/>
        <a:lstStyle/>
        <a:p>
          <a:endParaRPr lang="en-US"/>
        </a:p>
      </dgm:t>
    </dgm:pt>
    <dgm:pt modelId="{403BC199-C56D-4C4D-92AE-4192E107C32A}" type="pres">
      <dgm:prSet presAssocID="{0B8F76CB-0994-8C45-BB1F-6442B8CDBE06}" presName="Name0" presStyleCnt="0">
        <dgm:presLayoutVars>
          <dgm:chMax val="7"/>
          <dgm:resizeHandles val="exact"/>
        </dgm:presLayoutVars>
      </dgm:prSet>
      <dgm:spPr/>
    </dgm:pt>
    <dgm:pt modelId="{8C1C3DB7-A193-4849-A3F3-552907F0CA69}" type="pres">
      <dgm:prSet presAssocID="{0B8F76CB-0994-8C45-BB1F-6442B8CDBE06}" presName="comp1" presStyleCnt="0"/>
      <dgm:spPr/>
    </dgm:pt>
    <dgm:pt modelId="{13323628-C952-7B45-ACB9-97A28847CC2B}" type="pres">
      <dgm:prSet presAssocID="{0B8F76CB-0994-8C45-BB1F-6442B8CDBE06}" presName="circle1" presStyleLbl="node1" presStyleIdx="0" presStyleCnt="4"/>
      <dgm:spPr/>
    </dgm:pt>
    <dgm:pt modelId="{FF39F318-61BF-F248-8EE2-16E7DCA42266}" type="pres">
      <dgm:prSet presAssocID="{0B8F76CB-0994-8C45-BB1F-6442B8CDBE06}" presName="c1text" presStyleLbl="node1" presStyleIdx="0" presStyleCnt="4">
        <dgm:presLayoutVars>
          <dgm:bulletEnabled val="1"/>
        </dgm:presLayoutVars>
      </dgm:prSet>
      <dgm:spPr/>
    </dgm:pt>
    <dgm:pt modelId="{27E6D101-1BB7-4443-88DE-ECECE4F97C22}" type="pres">
      <dgm:prSet presAssocID="{0B8F76CB-0994-8C45-BB1F-6442B8CDBE06}" presName="comp2" presStyleCnt="0"/>
      <dgm:spPr/>
    </dgm:pt>
    <dgm:pt modelId="{05460818-8E1B-DD4B-8EEF-D474AD00EF81}" type="pres">
      <dgm:prSet presAssocID="{0B8F76CB-0994-8C45-BB1F-6442B8CDBE06}" presName="circle2" presStyleLbl="node1" presStyleIdx="1" presStyleCnt="4"/>
      <dgm:spPr/>
    </dgm:pt>
    <dgm:pt modelId="{F146AD1F-4F16-1941-BFCA-48CE34F4CADD}" type="pres">
      <dgm:prSet presAssocID="{0B8F76CB-0994-8C45-BB1F-6442B8CDBE06}" presName="c2text" presStyleLbl="node1" presStyleIdx="1" presStyleCnt="4">
        <dgm:presLayoutVars>
          <dgm:bulletEnabled val="1"/>
        </dgm:presLayoutVars>
      </dgm:prSet>
      <dgm:spPr/>
    </dgm:pt>
    <dgm:pt modelId="{0785A8CE-4E1D-5641-8DC5-9EF25720F736}" type="pres">
      <dgm:prSet presAssocID="{0B8F76CB-0994-8C45-BB1F-6442B8CDBE06}" presName="comp3" presStyleCnt="0"/>
      <dgm:spPr/>
    </dgm:pt>
    <dgm:pt modelId="{D89C5C5E-0A64-3241-B9A6-E3C49A2DAD6A}" type="pres">
      <dgm:prSet presAssocID="{0B8F76CB-0994-8C45-BB1F-6442B8CDBE06}" presName="circle3" presStyleLbl="node1" presStyleIdx="2" presStyleCnt="4"/>
      <dgm:spPr/>
    </dgm:pt>
    <dgm:pt modelId="{224726F5-EFAB-434F-AC2A-8A62C54FB073}" type="pres">
      <dgm:prSet presAssocID="{0B8F76CB-0994-8C45-BB1F-6442B8CDBE06}" presName="c3text" presStyleLbl="node1" presStyleIdx="2" presStyleCnt="4">
        <dgm:presLayoutVars>
          <dgm:bulletEnabled val="1"/>
        </dgm:presLayoutVars>
      </dgm:prSet>
      <dgm:spPr/>
    </dgm:pt>
    <dgm:pt modelId="{D7BD0983-0246-4A49-B8AD-A68D9F611923}" type="pres">
      <dgm:prSet presAssocID="{0B8F76CB-0994-8C45-BB1F-6442B8CDBE06}" presName="comp4" presStyleCnt="0"/>
      <dgm:spPr/>
    </dgm:pt>
    <dgm:pt modelId="{AD1A041D-9A01-6D45-9561-2F2928CBF54D}" type="pres">
      <dgm:prSet presAssocID="{0B8F76CB-0994-8C45-BB1F-6442B8CDBE06}" presName="circle4" presStyleLbl="node1" presStyleIdx="3" presStyleCnt="4"/>
      <dgm:spPr/>
    </dgm:pt>
    <dgm:pt modelId="{50928068-215F-F148-ADAD-6C2D24AE4A77}" type="pres">
      <dgm:prSet presAssocID="{0B8F76CB-0994-8C45-BB1F-6442B8CDBE0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93541032-B367-9C4C-8847-976B19D6682D}" srcId="{0B8F76CB-0994-8C45-BB1F-6442B8CDBE06}" destId="{EAC9FE86-ADCE-0747-BBAD-3109E91FBA62}" srcOrd="2" destOrd="0" parTransId="{6F131CA0-4E7C-5D4D-8756-C8F4FCF0FA6A}" sibTransId="{14D7872D-DF40-9748-8A25-EE798761F40A}"/>
    <dgm:cxn modelId="{8EB49357-6FA8-4541-86C4-1F7D4D7EA9D3}" type="presOf" srcId="{E0C2B3B7-F2F1-774E-B4F4-F8EC86797B8C}" destId="{13323628-C952-7B45-ACB9-97A28847CC2B}" srcOrd="0" destOrd="0" presId="urn:microsoft.com/office/officeart/2005/8/layout/venn2"/>
    <dgm:cxn modelId="{A460D96C-2AAC-6A46-96FF-D4925AFEF777}" type="presOf" srcId="{F6C990B4-BBB7-7B46-8EEF-88A7CBDCC2F9}" destId="{50928068-215F-F148-ADAD-6C2D24AE4A77}" srcOrd="1" destOrd="0" presId="urn:microsoft.com/office/officeart/2005/8/layout/venn2"/>
    <dgm:cxn modelId="{E20BE898-D3E2-754D-B723-B278D9C03BD3}" srcId="{0B8F76CB-0994-8C45-BB1F-6442B8CDBE06}" destId="{1C79CE5F-1F3A-E347-8B7C-12FB85502FBA}" srcOrd="1" destOrd="0" parTransId="{DD39B76A-4B0D-FB4D-ACA5-013D530EE17F}" sibTransId="{E524F451-C918-4647-A82C-A2A50070E65A}"/>
    <dgm:cxn modelId="{820144A3-1E35-9B41-8BE8-A17CF769A33A}" type="presOf" srcId="{E0C2B3B7-F2F1-774E-B4F4-F8EC86797B8C}" destId="{FF39F318-61BF-F248-8EE2-16E7DCA42266}" srcOrd="1" destOrd="0" presId="urn:microsoft.com/office/officeart/2005/8/layout/venn2"/>
    <dgm:cxn modelId="{0E3A98A7-BEE2-404B-A718-0247835D7ADD}" type="presOf" srcId="{EAC9FE86-ADCE-0747-BBAD-3109E91FBA62}" destId="{224726F5-EFAB-434F-AC2A-8A62C54FB073}" srcOrd="1" destOrd="0" presId="urn:microsoft.com/office/officeart/2005/8/layout/venn2"/>
    <dgm:cxn modelId="{8B4CB1AD-B614-AE41-9B15-2F1DD2B2FC4C}" srcId="{0B8F76CB-0994-8C45-BB1F-6442B8CDBE06}" destId="{F6C990B4-BBB7-7B46-8EEF-88A7CBDCC2F9}" srcOrd="3" destOrd="0" parTransId="{889C1F86-DDF0-7347-AF81-9A4721903C20}" sibTransId="{41878836-3327-E747-9285-CA37BD40777E}"/>
    <dgm:cxn modelId="{8BD38DC1-79F0-E04A-923F-5EEB2CE57B1A}" type="presOf" srcId="{1C79CE5F-1F3A-E347-8B7C-12FB85502FBA}" destId="{05460818-8E1B-DD4B-8EEF-D474AD00EF81}" srcOrd="0" destOrd="0" presId="urn:microsoft.com/office/officeart/2005/8/layout/venn2"/>
    <dgm:cxn modelId="{9F51FEC5-3925-7149-A909-F6E75DD960D4}" type="presOf" srcId="{F6C990B4-BBB7-7B46-8EEF-88A7CBDCC2F9}" destId="{AD1A041D-9A01-6D45-9561-2F2928CBF54D}" srcOrd="0" destOrd="0" presId="urn:microsoft.com/office/officeart/2005/8/layout/venn2"/>
    <dgm:cxn modelId="{426E57C6-F841-ED41-99FB-89821C9DA7C7}" type="presOf" srcId="{1C79CE5F-1F3A-E347-8B7C-12FB85502FBA}" destId="{F146AD1F-4F16-1941-BFCA-48CE34F4CADD}" srcOrd="1" destOrd="0" presId="urn:microsoft.com/office/officeart/2005/8/layout/venn2"/>
    <dgm:cxn modelId="{6DD9FBE3-0DF1-5D44-A27D-6AADB23B9D77}" type="presOf" srcId="{EAC9FE86-ADCE-0747-BBAD-3109E91FBA62}" destId="{D89C5C5E-0A64-3241-B9A6-E3C49A2DAD6A}" srcOrd="0" destOrd="0" presId="urn:microsoft.com/office/officeart/2005/8/layout/venn2"/>
    <dgm:cxn modelId="{253A85EB-F6AC-2E46-8E06-7FC4D6FBB7A0}" srcId="{0B8F76CB-0994-8C45-BB1F-6442B8CDBE06}" destId="{E0C2B3B7-F2F1-774E-B4F4-F8EC86797B8C}" srcOrd="0" destOrd="0" parTransId="{12B5F860-C3C1-F149-8C66-CFE1E01C974A}" sibTransId="{E9C842EF-C662-0643-B199-A86016EE5EC3}"/>
    <dgm:cxn modelId="{2F0952F3-F0C9-6D41-A603-F8BAF673BDA9}" type="presOf" srcId="{0B8F76CB-0994-8C45-BB1F-6442B8CDBE06}" destId="{403BC199-C56D-4C4D-92AE-4192E107C32A}" srcOrd="0" destOrd="0" presId="urn:microsoft.com/office/officeart/2005/8/layout/venn2"/>
    <dgm:cxn modelId="{74EA4693-04D5-5944-9790-C6D111D29318}" type="presParOf" srcId="{403BC199-C56D-4C4D-92AE-4192E107C32A}" destId="{8C1C3DB7-A193-4849-A3F3-552907F0CA69}" srcOrd="0" destOrd="0" presId="urn:microsoft.com/office/officeart/2005/8/layout/venn2"/>
    <dgm:cxn modelId="{733B5ACD-B87D-C44D-8E10-17797F6E5B1F}" type="presParOf" srcId="{8C1C3DB7-A193-4849-A3F3-552907F0CA69}" destId="{13323628-C952-7B45-ACB9-97A28847CC2B}" srcOrd="0" destOrd="0" presId="urn:microsoft.com/office/officeart/2005/8/layout/venn2"/>
    <dgm:cxn modelId="{5EAD5E1B-144C-5E42-9D6D-5FAE2F8F4048}" type="presParOf" srcId="{8C1C3DB7-A193-4849-A3F3-552907F0CA69}" destId="{FF39F318-61BF-F248-8EE2-16E7DCA42266}" srcOrd="1" destOrd="0" presId="urn:microsoft.com/office/officeart/2005/8/layout/venn2"/>
    <dgm:cxn modelId="{8435D72F-3CF8-2E4E-A277-9BB3D8C7F921}" type="presParOf" srcId="{403BC199-C56D-4C4D-92AE-4192E107C32A}" destId="{27E6D101-1BB7-4443-88DE-ECECE4F97C22}" srcOrd="1" destOrd="0" presId="urn:microsoft.com/office/officeart/2005/8/layout/venn2"/>
    <dgm:cxn modelId="{7F26529A-BDF0-4043-BD28-4B1BC6FF23E2}" type="presParOf" srcId="{27E6D101-1BB7-4443-88DE-ECECE4F97C22}" destId="{05460818-8E1B-DD4B-8EEF-D474AD00EF81}" srcOrd="0" destOrd="0" presId="urn:microsoft.com/office/officeart/2005/8/layout/venn2"/>
    <dgm:cxn modelId="{320F15B5-CFD5-4642-8ADF-3417659AEA8D}" type="presParOf" srcId="{27E6D101-1BB7-4443-88DE-ECECE4F97C22}" destId="{F146AD1F-4F16-1941-BFCA-48CE34F4CADD}" srcOrd="1" destOrd="0" presId="urn:microsoft.com/office/officeart/2005/8/layout/venn2"/>
    <dgm:cxn modelId="{6FA7D649-F9D1-D94F-8D00-382B87AEEFD9}" type="presParOf" srcId="{403BC199-C56D-4C4D-92AE-4192E107C32A}" destId="{0785A8CE-4E1D-5641-8DC5-9EF25720F736}" srcOrd="2" destOrd="0" presId="urn:microsoft.com/office/officeart/2005/8/layout/venn2"/>
    <dgm:cxn modelId="{9AEADA65-A80B-CE48-8B4C-3D14A75865C2}" type="presParOf" srcId="{0785A8CE-4E1D-5641-8DC5-9EF25720F736}" destId="{D89C5C5E-0A64-3241-B9A6-E3C49A2DAD6A}" srcOrd="0" destOrd="0" presId="urn:microsoft.com/office/officeart/2005/8/layout/venn2"/>
    <dgm:cxn modelId="{D48DF6F7-C6EF-DB41-BE91-003547DC42AD}" type="presParOf" srcId="{0785A8CE-4E1D-5641-8DC5-9EF25720F736}" destId="{224726F5-EFAB-434F-AC2A-8A62C54FB073}" srcOrd="1" destOrd="0" presId="urn:microsoft.com/office/officeart/2005/8/layout/venn2"/>
    <dgm:cxn modelId="{23F9885C-5443-C342-A1BE-476176AF7937}" type="presParOf" srcId="{403BC199-C56D-4C4D-92AE-4192E107C32A}" destId="{D7BD0983-0246-4A49-B8AD-A68D9F611923}" srcOrd="3" destOrd="0" presId="urn:microsoft.com/office/officeart/2005/8/layout/venn2"/>
    <dgm:cxn modelId="{44CA9C1B-A52E-7746-B71F-00AC63E42C00}" type="presParOf" srcId="{D7BD0983-0246-4A49-B8AD-A68D9F611923}" destId="{AD1A041D-9A01-6D45-9561-2F2928CBF54D}" srcOrd="0" destOrd="0" presId="urn:microsoft.com/office/officeart/2005/8/layout/venn2"/>
    <dgm:cxn modelId="{06861CB0-2725-FF44-B45D-9CBC0303DD46}" type="presParOf" srcId="{D7BD0983-0246-4A49-B8AD-A68D9F611923}" destId="{50928068-215F-F148-ADAD-6C2D24AE4A7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ED985A-A5C8-9F4E-AC9B-DC648C67523D}" type="doc">
      <dgm:prSet loTypeId="urn:microsoft.com/office/officeart/2008/layout/AlternatingHexagon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AB12C7-01F1-0544-B01E-026C4677988C}">
      <dgm:prSet phldrT="[Text]"/>
      <dgm:spPr/>
      <dgm:t>
        <a:bodyPr/>
        <a:lstStyle/>
        <a:p>
          <a:r>
            <a:rPr lang="en-US" dirty="0"/>
            <a:t>Breadth and Depth</a:t>
          </a:r>
        </a:p>
      </dgm:t>
    </dgm:pt>
    <dgm:pt modelId="{7AF1909A-7C3B-744B-BE69-3956E1C95A34}" type="parTrans" cxnId="{6667925E-8CEA-C943-8F87-7A8073FB417C}">
      <dgm:prSet/>
      <dgm:spPr/>
      <dgm:t>
        <a:bodyPr/>
        <a:lstStyle/>
        <a:p>
          <a:endParaRPr lang="en-US"/>
        </a:p>
      </dgm:t>
    </dgm:pt>
    <dgm:pt modelId="{92217CD4-B747-5E4F-A1CE-60A6A71F9986}" type="sibTrans" cxnId="{6667925E-8CEA-C943-8F87-7A8073FB417C}">
      <dgm:prSet/>
      <dgm:spPr/>
      <dgm:t>
        <a:bodyPr/>
        <a:lstStyle/>
        <a:p>
          <a:endParaRPr lang="en-US"/>
        </a:p>
      </dgm:t>
    </dgm:pt>
    <dgm:pt modelId="{DA9CD86D-6B8B-5C46-A00B-3903266EBA80}">
      <dgm:prSet phldrT="[Text]"/>
      <dgm:spPr/>
      <dgm:t>
        <a:bodyPr/>
        <a:lstStyle/>
        <a:p>
          <a:r>
            <a:rPr lang="en-US" dirty="0"/>
            <a:t>Timing is key</a:t>
          </a:r>
        </a:p>
      </dgm:t>
    </dgm:pt>
    <dgm:pt modelId="{4389A4D4-1FC0-3842-8E90-5FD695BCCA7C}" type="parTrans" cxnId="{AB263389-12E4-FF4B-BE89-16BBE5EFCB7C}">
      <dgm:prSet/>
      <dgm:spPr/>
      <dgm:t>
        <a:bodyPr/>
        <a:lstStyle/>
        <a:p>
          <a:endParaRPr lang="en-US"/>
        </a:p>
      </dgm:t>
    </dgm:pt>
    <dgm:pt modelId="{31B363A9-9603-D44C-822E-123730AFA0EA}" type="sibTrans" cxnId="{AB263389-12E4-FF4B-BE89-16BBE5EFCB7C}">
      <dgm:prSet/>
      <dgm:spPr/>
      <dgm:t>
        <a:bodyPr/>
        <a:lstStyle/>
        <a:p>
          <a:endParaRPr lang="en-US"/>
        </a:p>
      </dgm:t>
    </dgm:pt>
    <dgm:pt modelId="{B38D1B51-0934-7941-ABEE-8DD6DADC2C7E}">
      <dgm:prSet phldrT="[Text]"/>
      <dgm:spPr/>
      <dgm:t>
        <a:bodyPr/>
        <a:lstStyle/>
        <a:p>
          <a:r>
            <a:rPr lang="en-US" dirty="0"/>
            <a:t>FPGAs are not ASICs</a:t>
          </a:r>
        </a:p>
      </dgm:t>
    </dgm:pt>
    <dgm:pt modelId="{19DADD0D-B1B9-7841-9DF6-F311C7DB48F0}" type="parTrans" cxnId="{8DFE3708-8356-CA45-81BE-607F9B7AE8C9}">
      <dgm:prSet/>
      <dgm:spPr/>
      <dgm:t>
        <a:bodyPr/>
        <a:lstStyle/>
        <a:p>
          <a:endParaRPr lang="en-US"/>
        </a:p>
      </dgm:t>
    </dgm:pt>
    <dgm:pt modelId="{D3B5B102-C067-BF4E-BDF9-C894929E380A}" type="sibTrans" cxnId="{8DFE3708-8356-CA45-81BE-607F9B7AE8C9}">
      <dgm:prSet/>
      <dgm:spPr/>
      <dgm:t>
        <a:bodyPr/>
        <a:lstStyle/>
        <a:p>
          <a:endParaRPr lang="en-US"/>
        </a:p>
      </dgm:t>
    </dgm:pt>
    <dgm:pt modelId="{B3C6B345-8BC4-4F49-826B-B49E0D957A7C}" type="pres">
      <dgm:prSet presAssocID="{9EED985A-A5C8-9F4E-AC9B-DC648C67523D}" presName="Name0" presStyleCnt="0">
        <dgm:presLayoutVars>
          <dgm:chMax/>
          <dgm:chPref/>
          <dgm:dir/>
          <dgm:animLvl val="lvl"/>
        </dgm:presLayoutVars>
      </dgm:prSet>
      <dgm:spPr/>
    </dgm:pt>
    <dgm:pt modelId="{B68797DC-791F-694D-B3BB-1EA812BC9393}" type="pres">
      <dgm:prSet presAssocID="{5FAB12C7-01F1-0544-B01E-026C4677988C}" presName="composite" presStyleCnt="0"/>
      <dgm:spPr/>
    </dgm:pt>
    <dgm:pt modelId="{2A61A174-DDFF-1841-9907-A1D3EB479905}" type="pres">
      <dgm:prSet presAssocID="{5FAB12C7-01F1-0544-B01E-026C4677988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B6EF464-D7F4-0842-8D79-5C2115F0EC44}" type="pres">
      <dgm:prSet presAssocID="{5FAB12C7-01F1-0544-B01E-026C4677988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DD24446-E893-D14F-91FC-15225FFB1373}" type="pres">
      <dgm:prSet presAssocID="{5FAB12C7-01F1-0544-B01E-026C4677988C}" presName="BalanceSpacing" presStyleCnt="0"/>
      <dgm:spPr/>
    </dgm:pt>
    <dgm:pt modelId="{991A4E75-8B9F-DA45-84E8-5A9F00EA2D4B}" type="pres">
      <dgm:prSet presAssocID="{5FAB12C7-01F1-0544-B01E-026C4677988C}" presName="BalanceSpacing1" presStyleCnt="0"/>
      <dgm:spPr/>
    </dgm:pt>
    <dgm:pt modelId="{95BCFBB4-F244-5C4C-8C3D-55C72BFB8131}" type="pres">
      <dgm:prSet presAssocID="{92217CD4-B747-5E4F-A1CE-60A6A71F9986}" presName="Accent1Text" presStyleLbl="node1" presStyleIdx="1" presStyleCnt="6"/>
      <dgm:spPr/>
    </dgm:pt>
    <dgm:pt modelId="{CB574185-BF18-274B-BE84-A51700D4D5C7}" type="pres">
      <dgm:prSet presAssocID="{92217CD4-B747-5E4F-A1CE-60A6A71F9986}" presName="spaceBetweenRectangles" presStyleCnt="0"/>
      <dgm:spPr/>
    </dgm:pt>
    <dgm:pt modelId="{0C351D35-0222-A54E-A39B-EA0EDB65E0EE}" type="pres">
      <dgm:prSet presAssocID="{DA9CD86D-6B8B-5C46-A00B-3903266EBA80}" presName="composite" presStyleCnt="0"/>
      <dgm:spPr/>
    </dgm:pt>
    <dgm:pt modelId="{1BC53E3A-D4DE-A34C-97FF-F4FC88BE6DC2}" type="pres">
      <dgm:prSet presAssocID="{DA9CD86D-6B8B-5C46-A00B-3903266EBA8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55B090F-684A-A346-B632-0AA8630D38AF}" type="pres">
      <dgm:prSet presAssocID="{DA9CD86D-6B8B-5C46-A00B-3903266EBA8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8208C95-57E1-9B44-BDB3-82D1055C2EC5}" type="pres">
      <dgm:prSet presAssocID="{DA9CD86D-6B8B-5C46-A00B-3903266EBA80}" presName="BalanceSpacing" presStyleCnt="0"/>
      <dgm:spPr/>
    </dgm:pt>
    <dgm:pt modelId="{4B892AA5-20DD-9E46-A8D3-9BD70E09E3C0}" type="pres">
      <dgm:prSet presAssocID="{DA9CD86D-6B8B-5C46-A00B-3903266EBA80}" presName="BalanceSpacing1" presStyleCnt="0"/>
      <dgm:spPr/>
    </dgm:pt>
    <dgm:pt modelId="{A61E02AE-3609-D240-A829-5746093A919C}" type="pres">
      <dgm:prSet presAssocID="{31B363A9-9603-D44C-822E-123730AFA0EA}" presName="Accent1Text" presStyleLbl="node1" presStyleIdx="3" presStyleCnt="6"/>
      <dgm:spPr/>
    </dgm:pt>
    <dgm:pt modelId="{EFD1666E-695C-1146-8F37-44A00FB3C19E}" type="pres">
      <dgm:prSet presAssocID="{31B363A9-9603-D44C-822E-123730AFA0EA}" presName="spaceBetweenRectangles" presStyleCnt="0"/>
      <dgm:spPr/>
    </dgm:pt>
    <dgm:pt modelId="{1ECD89BF-6BCA-BD44-8C44-ADAFA8108D33}" type="pres">
      <dgm:prSet presAssocID="{B38D1B51-0934-7941-ABEE-8DD6DADC2C7E}" presName="composite" presStyleCnt="0"/>
      <dgm:spPr/>
    </dgm:pt>
    <dgm:pt modelId="{7CCF192A-6B98-FA43-8118-95965CB6C788}" type="pres">
      <dgm:prSet presAssocID="{B38D1B51-0934-7941-ABEE-8DD6DADC2C7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1746C59-95D2-3948-BA6C-37A18285DC08}" type="pres">
      <dgm:prSet presAssocID="{B38D1B51-0934-7941-ABEE-8DD6DADC2C7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4D79657-3229-4546-B300-E7C7D6C0DC2C}" type="pres">
      <dgm:prSet presAssocID="{B38D1B51-0934-7941-ABEE-8DD6DADC2C7E}" presName="BalanceSpacing" presStyleCnt="0"/>
      <dgm:spPr/>
    </dgm:pt>
    <dgm:pt modelId="{E32A8529-6BCF-EC4C-B1D2-05961465112F}" type="pres">
      <dgm:prSet presAssocID="{B38D1B51-0934-7941-ABEE-8DD6DADC2C7E}" presName="BalanceSpacing1" presStyleCnt="0"/>
      <dgm:spPr/>
    </dgm:pt>
    <dgm:pt modelId="{C41F9F68-6BDB-0543-A43C-F62F46010474}" type="pres">
      <dgm:prSet presAssocID="{D3B5B102-C067-BF4E-BDF9-C894929E380A}" presName="Accent1Text" presStyleLbl="node1" presStyleIdx="5" presStyleCnt="6"/>
      <dgm:spPr/>
    </dgm:pt>
  </dgm:ptLst>
  <dgm:cxnLst>
    <dgm:cxn modelId="{8DFE3708-8356-CA45-81BE-607F9B7AE8C9}" srcId="{9EED985A-A5C8-9F4E-AC9B-DC648C67523D}" destId="{B38D1B51-0934-7941-ABEE-8DD6DADC2C7E}" srcOrd="2" destOrd="0" parTransId="{19DADD0D-B1B9-7841-9DF6-F311C7DB48F0}" sibTransId="{D3B5B102-C067-BF4E-BDF9-C894929E380A}"/>
    <dgm:cxn modelId="{F1231810-4348-B64B-8226-A2F08DC721C0}" type="presOf" srcId="{D3B5B102-C067-BF4E-BDF9-C894929E380A}" destId="{C41F9F68-6BDB-0543-A43C-F62F46010474}" srcOrd="0" destOrd="0" presId="urn:microsoft.com/office/officeart/2008/layout/AlternatingHexagons"/>
    <dgm:cxn modelId="{446AFE22-07F4-EB49-9A07-7035B4B5D1DE}" type="presOf" srcId="{9EED985A-A5C8-9F4E-AC9B-DC648C67523D}" destId="{B3C6B345-8BC4-4F49-826B-B49E0D957A7C}" srcOrd="0" destOrd="0" presId="urn:microsoft.com/office/officeart/2008/layout/AlternatingHexagons"/>
    <dgm:cxn modelId="{5EF87539-2123-364F-873A-69CB3C9DC3E4}" type="presOf" srcId="{B38D1B51-0934-7941-ABEE-8DD6DADC2C7E}" destId="{7CCF192A-6B98-FA43-8118-95965CB6C788}" srcOrd="0" destOrd="0" presId="urn:microsoft.com/office/officeart/2008/layout/AlternatingHexagons"/>
    <dgm:cxn modelId="{148D283F-AD5B-B749-BC75-27F27E443A9C}" type="presOf" srcId="{31B363A9-9603-D44C-822E-123730AFA0EA}" destId="{A61E02AE-3609-D240-A829-5746093A919C}" srcOrd="0" destOrd="0" presId="urn:microsoft.com/office/officeart/2008/layout/AlternatingHexagons"/>
    <dgm:cxn modelId="{6667925E-8CEA-C943-8F87-7A8073FB417C}" srcId="{9EED985A-A5C8-9F4E-AC9B-DC648C67523D}" destId="{5FAB12C7-01F1-0544-B01E-026C4677988C}" srcOrd="0" destOrd="0" parTransId="{7AF1909A-7C3B-744B-BE69-3956E1C95A34}" sibTransId="{92217CD4-B747-5E4F-A1CE-60A6A71F9986}"/>
    <dgm:cxn modelId="{F3E23D85-D122-7345-BF14-8FF3FFE769E5}" type="presOf" srcId="{5FAB12C7-01F1-0544-B01E-026C4677988C}" destId="{2A61A174-DDFF-1841-9907-A1D3EB479905}" srcOrd="0" destOrd="0" presId="urn:microsoft.com/office/officeart/2008/layout/AlternatingHexagons"/>
    <dgm:cxn modelId="{AB263389-12E4-FF4B-BE89-16BBE5EFCB7C}" srcId="{9EED985A-A5C8-9F4E-AC9B-DC648C67523D}" destId="{DA9CD86D-6B8B-5C46-A00B-3903266EBA80}" srcOrd="1" destOrd="0" parTransId="{4389A4D4-1FC0-3842-8E90-5FD695BCCA7C}" sibTransId="{31B363A9-9603-D44C-822E-123730AFA0EA}"/>
    <dgm:cxn modelId="{452266C1-6913-754C-A427-57E37C8DBFE9}" type="presOf" srcId="{92217CD4-B747-5E4F-A1CE-60A6A71F9986}" destId="{95BCFBB4-F244-5C4C-8C3D-55C72BFB8131}" srcOrd="0" destOrd="0" presId="urn:microsoft.com/office/officeart/2008/layout/AlternatingHexagons"/>
    <dgm:cxn modelId="{E8B697F3-E675-8F43-9C7A-18D061716C35}" type="presOf" srcId="{DA9CD86D-6B8B-5C46-A00B-3903266EBA80}" destId="{1BC53E3A-D4DE-A34C-97FF-F4FC88BE6DC2}" srcOrd="0" destOrd="0" presId="urn:microsoft.com/office/officeart/2008/layout/AlternatingHexagons"/>
    <dgm:cxn modelId="{CFB4937B-F9E4-BA4D-B547-BED779913E46}" type="presParOf" srcId="{B3C6B345-8BC4-4F49-826B-B49E0D957A7C}" destId="{B68797DC-791F-694D-B3BB-1EA812BC9393}" srcOrd="0" destOrd="0" presId="urn:microsoft.com/office/officeart/2008/layout/AlternatingHexagons"/>
    <dgm:cxn modelId="{65BFB65A-26BD-F842-9D19-C31E1DEBFF5F}" type="presParOf" srcId="{B68797DC-791F-694D-B3BB-1EA812BC9393}" destId="{2A61A174-DDFF-1841-9907-A1D3EB479905}" srcOrd="0" destOrd="0" presId="urn:microsoft.com/office/officeart/2008/layout/AlternatingHexagons"/>
    <dgm:cxn modelId="{A2A7D92E-D6B4-EC44-BF5B-6E41EACA9D27}" type="presParOf" srcId="{B68797DC-791F-694D-B3BB-1EA812BC9393}" destId="{0B6EF464-D7F4-0842-8D79-5C2115F0EC44}" srcOrd="1" destOrd="0" presId="urn:microsoft.com/office/officeart/2008/layout/AlternatingHexagons"/>
    <dgm:cxn modelId="{5E1D0A12-7162-4C4C-B1EB-C881CD110699}" type="presParOf" srcId="{B68797DC-791F-694D-B3BB-1EA812BC9393}" destId="{ADD24446-E893-D14F-91FC-15225FFB1373}" srcOrd="2" destOrd="0" presId="urn:microsoft.com/office/officeart/2008/layout/AlternatingHexagons"/>
    <dgm:cxn modelId="{84455071-9B76-9540-A04E-EC04FDCD41C6}" type="presParOf" srcId="{B68797DC-791F-694D-B3BB-1EA812BC9393}" destId="{991A4E75-8B9F-DA45-84E8-5A9F00EA2D4B}" srcOrd="3" destOrd="0" presId="urn:microsoft.com/office/officeart/2008/layout/AlternatingHexagons"/>
    <dgm:cxn modelId="{42B7919B-0E33-4747-8D31-92903C9D27B8}" type="presParOf" srcId="{B68797DC-791F-694D-B3BB-1EA812BC9393}" destId="{95BCFBB4-F244-5C4C-8C3D-55C72BFB8131}" srcOrd="4" destOrd="0" presId="urn:microsoft.com/office/officeart/2008/layout/AlternatingHexagons"/>
    <dgm:cxn modelId="{1508B1A8-58C6-F544-AD47-42E464789EB2}" type="presParOf" srcId="{B3C6B345-8BC4-4F49-826B-B49E0D957A7C}" destId="{CB574185-BF18-274B-BE84-A51700D4D5C7}" srcOrd="1" destOrd="0" presId="urn:microsoft.com/office/officeart/2008/layout/AlternatingHexagons"/>
    <dgm:cxn modelId="{BE8CEF72-3AE1-A44A-8BC4-DC7DB0B99F53}" type="presParOf" srcId="{B3C6B345-8BC4-4F49-826B-B49E0D957A7C}" destId="{0C351D35-0222-A54E-A39B-EA0EDB65E0EE}" srcOrd="2" destOrd="0" presId="urn:microsoft.com/office/officeart/2008/layout/AlternatingHexagons"/>
    <dgm:cxn modelId="{729CC5A2-F248-9C4F-BAA6-061DB2A10907}" type="presParOf" srcId="{0C351D35-0222-A54E-A39B-EA0EDB65E0EE}" destId="{1BC53E3A-D4DE-A34C-97FF-F4FC88BE6DC2}" srcOrd="0" destOrd="0" presId="urn:microsoft.com/office/officeart/2008/layout/AlternatingHexagons"/>
    <dgm:cxn modelId="{0CAD9B59-DBE0-A445-805C-2FDE302C2740}" type="presParOf" srcId="{0C351D35-0222-A54E-A39B-EA0EDB65E0EE}" destId="{755B090F-684A-A346-B632-0AA8630D38AF}" srcOrd="1" destOrd="0" presId="urn:microsoft.com/office/officeart/2008/layout/AlternatingHexagons"/>
    <dgm:cxn modelId="{188F6296-4023-6047-A3E8-2DC03C5AED9B}" type="presParOf" srcId="{0C351D35-0222-A54E-A39B-EA0EDB65E0EE}" destId="{B8208C95-57E1-9B44-BDB3-82D1055C2EC5}" srcOrd="2" destOrd="0" presId="urn:microsoft.com/office/officeart/2008/layout/AlternatingHexagons"/>
    <dgm:cxn modelId="{2ED641EE-3274-7443-A3A9-4612D7EFA8EB}" type="presParOf" srcId="{0C351D35-0222-A54E-A39B-EA0EDB65E0EE}" destId="{4B892AA5-20DD-9E46-A8D3-9BD70E09E3C0}" srcOrd="3" destOrd="0" presId="urn:microsoft.com/office/officeart/2008/layout/AlternatingHexagons"/>
    <dgm:cxn modelId="{FEC3F0A7-8038-E34E-9D70-773240BDA96E}" type="presParOf" srcId="{0C351D35-0222-A54E-A39B-EA0EDB65E0EE}" destId="{A61E02AE-3609-D240-A829-5746093A919C}" srcOrd="4" destOrd="0" presId="urn:microsoft.com/office/officeart/2008/layout/AlternatingHexagons"/>
    <dgm:cxn modelId="{5DC29B57-5697-F940-AEE7-529B4580244A}" type="presParOf" srcId="{B3C6B345-8BC4-4F49-826B-B49E0D957A7C}" destId="{EFD1666E-695C-1146-8F37-44A00FB3C19E}" srcOrd="3" destOrd="0" presId="urn:microsoft.com/office/officeart/2008/layout/AlternatingHexagons"/>
    <dgm:cxn modelId="{0AFC06FF-064F-CA43-A7D4-09CBF03FD168}" type="presParOf" srcId="{B3C6B345-8BC4-4F49-826B-B49E0D957A7C}" destId="{1ECD89BF-6BCA-BD44-8C44-ADAFA8108D33}" srcOrd="4" destOrd="0" presId="urn:microsoft.com/office/officeart/2008/layout/AlternatingHexagons"/>
    <dgm:cxn modelId="{84372247-D1E4-444A-8A3E-A6B4D0BF39AD}" type="presParOf" srcId="{1ECD89BF-6BCA-BD44-8C44-ADAFA8108D33}" destId="{7CCF192A-6B98-FA43-8118-95965CB6C788}" srcOrd="0" destOrd="0" presId="urn:microsoft.com/office/officeart/2008/layout/AlternatingHexagons"/>
    <dgm:cxn modelId="{BA252945-0047-6F47-8CE7-7210CDCC47A7}" type="presParOf" srcId="{1ECD89BF-6BCA-BD44-8C44-ADAFA8108D33}" destId="{71746C59-95D2-3948-BA6C-37A18285DC08}" srcOrd="1" destOrd="0" presId="urn:microsoft.com/office/officeart/2008/layout/AlternatingHexagons"/>
    <dgm:cxn modelId="{26B45538-A882-844E-AA46-7AE8226B7D80}" type="presParOf" srcId="{1ECD89BF-6BCA-BD44-8C44-ADAFA8108D33}" destId="{E4D79657-3229-4546-B300-E7C7D6C0DC2C}" srcOrd="2" destOrd="0" presId="urn:microsoft.com/office/officeart/2008/layout/AlternatingHexagons"/>
    <dgm:cxn modelId="{51A2CDA8-CF69-1A48-A3FB-E3807BF5FADD}" type="presParOf" srcId="{1ECD89BF-6BCA-BD44-8C44-ADAFA8108D33}" destId="{E32A8529-6BCF-EC4C-B1D2-05961465112F}" srcOrd="3" destOrd="0" presId="urn:microsoft.com/office/officeart/2008/layout/AlternatingHexagons"/>
    <dgm:cxn modelId="{BBFEA71B-0454-CF41-A62A-02F5D4C69FA0}" type="presParOf" srcId="{1ECD89BF-6BCA-BD44-8C44-ADAFA8108D33}" destId="{C41F9F68-6BDB-0543-A43C-F62F4601047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E1492-8FAF-3842-8AEE-F947D3ADA7C8}" type="doc">
      <dgm:prSet loTypeId="urn:microsoft.com/office/officeart/2009/3/layout/CircleRelationship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31FAB-E500-A744-B4F2-AAC6FFA1601A}">
      <dgm:prSet phldrT="[Text]" custT="1"/>
      <dgm:spPr/>
      <dgm:t>
        <a:bodyPr/>
        <a:lstStyle/>
        <a:p>
          <a:r>
            <a:rPr lang="en-US" sz="2800" dirty="0"/>
            <a:t>PCBA Design</a:t>
          </a:r>
        </a:p>
      </dgm:t>
    </dgm:pt>
    <dgm:pt modelId="{0AD00F7B-BBC4-EE4F-B7B1-471EAD3AF0A1}" type="parTrans" cxnId="{FE05BB4C-66E2-0849-8973-01FA3C38E0D7}">
      <dgm:prSet/>
      <dgm:spPr/>
      <dgm:t>
        <a:bodyPr/>
        <a:lstStyle/>
        <a:p>
          <a:endParaRPr lang="en-US"/>
        </a:p>
      </dgm:t>
    </dgm:pt>
    <dgm:pt modelId="{AF4B2E60-5DDF-E84E-8758-00A69869AA23}" type="sibTrans" cxnId="{FE05BB4C-66E2-0849-8973-01FA3C38E0D7}">
      <dgm:prSet/>
      <dgm:spPr/>
      <dgm:t>
        <a:bodyPr/>
        <a:lstStyle/>
        <a:p>
          <a:endParaRPr lang="en-US"/>
        </a:p>
      </dgm:t>
    </dgm:pt>
    <dgm:pt modelId="{73DA48E3-F054-954C-9E44-89E4D088DE44}">
      <dgm:prSet phldrT="[Text]" custT="1"/>
      <dgm:spPr/>
      <dgm:t>
        <a:bodyPr/>
        <a:lstStyle/>
        <a:p>
          <a:r>
            <a:rPr lang="en-US" sz="800" dirty="0"/>
            <a:t>Cable Harnesses</a:t>
          </a:r>
        </a:p>
      </dgm:t>
    </dgm:pt>
    <dgm:pt modelId="{043FCB02-9C10-8B4F-ACF2-414F9105F3DE}" type="parTrans" cxnId="{5840854E-5606-0D41-9213-7FA96296A28D}">
      <dgm:prSet/>
      <dgm:spPr/>
      <dgm:t>
        <a:bodyPr/>
        <a:lstStyle/>
        <a:p>
          <a:endParaRPr lang="en-US"/>
        </a:p>
      </dgm:t>
    </dgm:pt>
    <dgm:pt modelId="{161F20D0-C7E1-3A4E-A11C-32B68245281C}" type="sibTrans" cxnId="{5840854E-5606-0D41-9213-7FA96296A28D}">
      <dgm:prSet/>
      <dgm:spPr/>
      <dgm:t>
        <a:bodyPr/>
        <a:lstStyle/>
        <a:p>
          <a:endParaRPr lang="en-US"/>
        </a:p>
      </dgm:t>
    </dgm:pt>
    <dgm:pt modelId="{83392FA2-EBAE-6849-950C-3B219F7ED57E}">
      <dgm:prSet phldrT="[Text]" custT="1"/>
      <dgm:spPr/>
      <dgm:t>
        <a:bodyPr/>
        <a:lstStyle/>
        <a:p>
          <a:r>
            <a:rPr lang="en-US" sz="700" dirty="0"/>
            <a:t>Embedded Programing</a:t>
          </a:r>
        </a:p>
      </dgm:t>
    </dgm:pt>
    <dgm:pt modelId="{125A9FDD-6EAD-3240-B7CD-941E6ACB7BD0}" type="parTrans" cxnId="{F9738C07-F59E-DD43-B8F0-96916A60B85B}">
      <dgm:prSet/>
      <dgm:spPr/>
      <dgm:t>
        <a:bodyPr/>
        <a:lstStyle/>
        <a:p>
          <a:endParaRPr lang="en-US"/>
        </a:p>
      </dgm:t>
    </dgm:pt>
    <dgm:pt modelId="{6D90A0BC-EB84-A44D-B7BA-D6819B2A1602}" type="sibTrans" cxnId="{F9738C07-F59E-DD43-B8F0-96916A60B85B}">
      <dgm:prSet/>
      <dgm:spPr/>
      <dgm:t>
        <a:bodyPr/>
        <a:lstStyle/>
        <a:p>
          <a:endParaRPr lang="en-US"/>
        </a:p>
      </dgm:t>
    </dgm:pt>
    <dgm:pt modelId="{0F44261C-635E-6C4B-B03F-1D02E6620D5B}">
      <dgm:prSet custT="1"/>
      <dgm:spPr/>
      <dgm:t>
        <a:bodyPr/>
        <a:lstStyle/>
        <a:p>
          <a:r>
            <a:rPr lang="en-US" sz="800" dirty="0"/>
            <a:t>Computer Vision</a:t>
          </a:r>
        </a:p>
      </dgm:t>
    </dgm:pt>
    <dgm:pt modelId="{11209FD5-87ED-2947-9435-81304218C1EB}" type="parTrans" cxnId="{A46C48B1-1175-504B-A8BF-016432FA859E}">
      <dgm:prSet/>
      <dgm:spPr/>
      <dgm:t>
        <a:bodyPr/>
        <a:lstStyle/>
        <a:p>
          <a:endParaRPr lang="en-US"/>
        </a:p>
      </dgm:t>
    </dgm:pt>
    <dgm:pt modelId="{17B5655E-2D70-1B46-A81F-391148F4BA57}" type="sibTrans" cxnId="{A46C48B1-1175-504B-A8BF-016432FA859E}">
      <dgm:prSet/>
      <dgm:spPr/>
      <dgm:t>
        <a:bodyPr/>
        <a:lstStyle/>
        <a:p>
          <a:endParaRPr lang="en-US"/>
        </a:p>
      </dgm:t>
    </dgm:pt>
    <dgm:pt modelId="{13E2A81C-EFB5-A444-AD7F-30C99A87445D}">
      <dgm:prSet custT="1"/>
      <dgm:spPr/>
      <dgm:t>
        <a:bodyPr/>
        <a:lstStyle/>
        <a:p>
          <a:r>
            <a:rPr lang="en-US" sz="700" dirty="0"/>
            <a:t>Electro-mechanical Systems</a:t>
          </a:r>
        </a:p>
      </dgm:t>
    </dgm:pt>
    <dgm:pt modelId="{CCA017A0-D52E-294C-83A0-283203F0760F}" type="parTrans" cxnId="{F1483A3F-772A-EE44-B8DC-ACD065F3128D}">
      <dgm:prSet/>
      <dgm:spPr/>
      <dgm:t>
        <a:bodyPr/>
        <a:lstStyle/>
        <a:p>
          <a:endParaRPr lang="en-US"/>
        </a:p>
      </dgm:t>
    </dgm:pt>
    <dgm:pt modelId="{309B5E0A-A326-C349-8A1D-F56052496B55}" type="sibTrans" cxnId="{F1483A3F-772A-EE44-B8DC-ACD065F3128D}">
      <dgm:prSet/>
      <dgm:spPr/>
      <dgm:t>
        <a:bodyPr/>
        <a:lstStyle/>
        <a:p>
          <a:endParaRPr lang="en-US"/>
        </a:p>
      </dgm:t>
    </dgm:pt>
    <dgm:pt modelId="{B32A1F44-8656-B844-9955-E048585D36B0}" type="pres">
      <dgm:prSet presAssocID="{D8AE1492-8FAF-3842-8AEE-F947D3ADA7C8}" presName="Name0" presStyleCnt="0">
        <dgm:presLayoutVars>
          <dgm:chMax val="1"/>
          <dgm:chPref val="1"/>
        </dgm:presLayoutVars>
      </dgm:prSet>
      <dgm:spPr/>
    </dgm:pt>
    <dgm:pt modelId="{B97CA4C9-6780-D847-B04B-A4883E9E50D6}" type="pres">
      <dgm:prSet presAssocID="{9DC31FAB-E500-A744-B4F2-AAC6FFA1601A}" presName="Parent" presStyleLbl="node0" presStyleIdx="0" presStyleCnt="1">
        <dgm:presLayoutVars>
          <dgm:chMax val="5"/>
          <dgm:chPref val="5"/>
        </dgm:presLayoutVars>
      </dgm:prSet>
      <dgm:spPr/>
    </dgm:pt>
    <dgm:pt modelId="{AE34AB2F-C7DD-FD46-8A2C-5A03A51AA494}" type="pres">
      <dgm:prSet presAssocID="{9DC31FAB-E500-A744-B4F2-AAC6FFA1601A}" presName="Accent1" presStyleLbl="node1" presStyleIdx="0" presStyleCnt="17"/>
      <dgm:spPr/>
    </dgm:pt>
    <dgm:pt modelId="{C998A9B8-257D-654B-9B80-6297C3248383}" type="pres">
      <dgm:prSet presAssocID="{9DC31FAB-E500-A744-B4F2-AAC6FFA1601A}" presName="Accent2" presStyleLbl="node1" presStyleIdx="1" presStyleCnt="17"/>
      <dgm:spPr/>
    </dgm:pt>
    <dgm:pt modelId="{B77BED7F-33EF-D546-9B4E-A59589F4588E}" type="pres">
      <dgm:prSet presAssocID="{9DC31FAB-E500-A744-B4F2-AAC6FFA1601A}" presName="Accent3" presStyleLbl="node1" presStyleIdx="2" presStyleCnt="17"/>
      <dgm:spPr/>
    </dgm:pt>
    <dgm:pt modelId="{C8F1FA70-E275-2444-AA3D-D84BB98E803A}" type="pres">
      <dgm:prSet presAssocID="{9DC31FAB-E500-A744-B4F2-AAC6FFA1601A}" presName="Accent4" presStyleLbl="node1" presStyleIdx="3" presStyleCnt="17"/>
      <dgm:spPr/>
    </dgm:pt>
    <dgm:pt modelId="{EC6C6649-717F-DB4B-9A0B-D388A91A1675}" type="pres">
      <dgm:prSet presAssocID="{9DC31FAB-E500-A744-B4F2-AAC6FFA1601A}" presName="Accent5" presStyleLbl="node1" presStyleIdx="4" presStyleCnt="17"/>
      <dgm:spPr/>
    </dgm:pt>
    <dgm:pt modelId="{EA383D29-98CD-D54D-BE12-40E19C717414}" type="pres">
      <dgm:prSet presAssocID="{9DC31FAB-E500-A744-B4F2-AAC6FFA1601A}" presName="Accent6" presStyleLbl="node1" presStyleIdx="5" presStyleCnt="17"/>
      <dgm:spPr/>
    </dgm:pt>
    <dgm:pt modelId="{50A88804-87E6-DE40-836D-BC2D9AFDB421}" type="pres">
      <dgm:prSet presAssocID="{73DA48E3-F054-954C-9E44-89E4D088DE44}" presName="Child1" presStyleLbl="node1" presStyleIdx="6" presStyleCnt="17">
        <dgm:presLayoutVars>
          <dgm:chMax val="0"/>
          <dgm:chPref val="0"/>
        </dgm:presLayoutVars>
      </dgm:prSet>
      <dgm:spPr/>
    </dgm:pt>
    <dgm:pt modelId="{3C0419BF-8961-D049-85B6-C935C65CE7FB}" type="pres">
      <dgm:prSet presAssocID="{73DA48E3-F054-954C-9E44-89E4D088DE44}" presName="Accent7" presStyleCnt="0"/>
      <dgm:spPr/>
    </dgm:pt>
    <dgm:pt modelId="{304949C5-8B2C-2548-8389-A68B8D3564BC}" type="pres">
      <dgm:prSet presAssocID="{73DA48E3-F054-954C-9E44-89E4D088DE44}" presName="AccentHold1" presStyleLbl="node1" presStyleIdx="7" presStyleCnt="17"/>
      <dgm:spPr/>
    </dgm:pt>
    <dgm:pt modelId="{0E93F2BE-2738-714E-B202-69E2C8FA978D}" type="pres">
      <dgm:prSet presAssocID="{73DA48E3-F054-954C-9E44-89E4D088DE44}" presName="Accent8" presStyleCnt="0"/>
      <dgm:spPr/>
    </dgm:pt>
    <dgm:pt modelId="{408C9E0F-C7B4-FE4B-BD4C-B18E9FC4CD4A}" type="pres">
      <dgm:prSet presAssocID="{73DA48E3-F054-954C-9E44-89E4D088DE44}" presName="AccentHold2" presStyleLbl="node1" presStyleIdx="8" presStyleCnt="17"/>
      <dgm:spPr/>
    </dgm:pt>
    <dgm:pt modelId="{90557575-77F5-0540-B93E-DB12DE8BDE5F}" type="pres">
      <dgm:prSet presAssocID="{83392FA2-EBAE-6849-950C-3B219F7ED57E}" presName="Child2" presStyleLbl="node1" presStyleIdx="9" presStyleCnt="17">
        <dgm:presLayoutVars>
          <dgm:chMax val="0"/>
          <dgm:chPref val="0"/>
        </dgm:presLayoutVars>
      </dgm:prSet>
      <dgm:spPr/>
    </dgm:pt>
    <dgm:pt modelId="{647838D2-996C-634C-868C-4D9BA16F4D5B}" type="pres">
      <dgm:prSet presAssocID="{83392FA2-EBAE-6849-950C-3B219F7ED57E}" presName="Accent9" presStyleCnt="0"/>
      <dgm:spPr/>
    </dgm:pt>
    <dgm:pt modelId="{0360B17F-78C2-4842-B4DD-A80931CE35FE}" type="pres">
      <dgm:prSet presAssocID="{83392FA2-EBAE-6849-950C-3B219F7ED57E}" presName="AccentHold1" presStyleLbl="node1" presStyleIdx="10" presStyleCnt="17"/>
      <dgm:spPr/>
    </dgm:pt>
    <dgm:pt modelId="{2FDF754C-ED1D-CB46-A928-A077047AF738}" type="pres">
      <dgm:prSet presAssocID="{83392FA2-EBAE-6849-950C-3B219F7ED57E}" presName="Accent10" presStyleCnt="0"/>
      <dgm:spPr/>
    </dgm:pt>
    <dgm:pt modelId="{ABA42B0F-4B0F-3741-8DE2-3E0383AC9804}" type="pres">
      <dgm:prSet presAssocID="{83392FA2-EBAE-6849-950C-3B219F7ED57E}" presName="AccentHold2" presStyleLbl="node1" presStyleIdx="11" presStyleCnt="17"/>
      <dgm:spPr/>
    </dgm:pt>
    <dgm:pt modelId="{BBA6F173-A67B-C240-AD04-360F744792AD}" type="pres">
      <dgm:prSet presAssocID="{83392FA2-EBAE-6849-950C-3B219F7ED57E}" presName="Accent11" presStyleCnt="0"/>
      <dgm:spPr/>
    </dgm:pt>
    <dgm:pt modelId="{713D959C-8709-9549-9CC8-5BDA37AC2DEF}" type="pres">
      <dgm:prSet presAssocID="{83392FA2-EBAE-6849-950C-3B219F7ED57E}" presName="AccentHold3" presStyleLbl="node1" presStyleIdx="12" presStyleCnt="17"/>
      <dgm:spPr/>
    </dgm:pt>
    <dgm:pt modelId="{B9ABC956-5872-614D-BB44-C00FC7DEC261}" type="pres">
      <dgm:prSet presAssocID="{0F44261C-635E-6C4B-B03F-1D02E6620D5B}" presName="Child3" presStyleLbl="node1" presStyleIdx="13" presStyleCnt="17">
        <dgm:presLayoutVars>
          <dgm:chMax val="0"/>
          <dgm:chPref val="0"/>
        </dgm:presLayoutVars>
      </dgm:prSet>
      <dgm:spPr/>
    </dgm:pt>
    <dgm:pt modelId="{61CEA9D6-1B3C-8244-BE44-57BBD615E3F5}" type="pres">
      <dgm:prSet presAssocID="{0F44261C-635E-6C4B-B03F-1D02E6620D5B}" presName="Accent12" presStyleCnt="0"/>
      <dgm:spPr/>
    </dgm:pt>
    <dgm:pt modelId="{8C9C5C3C-5E57-B742-8C3D-CC3A415ED52F}" type="pres">
      <dgm:prSet presAssocID="{0F44261C-635E-6C4B-B03F-1D02E6620D5B}" presName="AccentHold1" presStyleLbl="node1" presStyleIdx="14" presStyleCnt="17"/>
      <dgm:spPr/>
    </dgm:pt>
    <dgm:pt modelId="{2BA6E8DC-0C6B-4C46-83AC-06E4DDDD7A87}" type="pres">
      <dgm:prSet presAssocID="{13E2A81C-EFB5-A444-AD7F-30C99A87445D}" presName="Child4" presStyleLbl="node1" presStyleIdx="15" presStyleCnt="17">
        <dgm:presLayoutVars>
          <dgm:chMax val="0"/>
          <dgm:chPref val="0"/>
        </dgm:presLayoutVars>
      </dgm:prSet>
      <dgm:spPr/>
    </dgm:pt>
    <dgm:pt modelId="{39D4CEDA-2D13-1844-B58F-544FBA0786BA}" type="pres">
      <dgm:prSet presAssocID="{13E2A81C-EFB5-A444-AD7F-30C99A87445D}" presName="Accent13" presStyleCnt="0"/>
      <dgm:spPr/>
    </dgm:pt>
    <dgm:pt modelId="{D2F17C4C-0692-444E-A2A2-CCFBA1F4D50F}" type="pres">
      <dgm:prSet presAssocID="{13E2A81C-EFB5-A444-AD7F-30C99A87445D}" presName="AccentHold1" presStyleLbl="node1" presStyleIdx="16" presStyleCnt="17"/>
      <dgm:spPr/>
    </dgm:pt>
  </dgm:ptLst>
  <dgm:cxnLst>
    <dgm:cxn modelId="{F9738C07-F59E-DD43-B8F0-96916A60B85B}" srcId="{9DC31FAB-E500-A744-B4F2-AAC6FFA1601A}" destId="{83392FA2-EBAE-6849-950C-3B219F7ED57E}" srcOrd="1" destOrd="0" parTransId="{125A9FDD-6EAD-3240-B7CD-941E6ACB7BD0}" sibTransId="{6D90A0BC-EB84-A44D-B7BA-D6819B2A1602}"/>
    <dgm:cxn modelId="{88BBDE25-A4A3-5045-814D-08DA38308475}" type="presOf" srcId="{D8AE1492-8FAF-3842-8AEE-F947D3ADA7C8}" destId="{B32A1F44-8656-B844-9955-E048585D36B0}" srcOrd="0" destOrd="0" presId="urn:microsoft.com/office/officeart/2009/3/layout/CircleRelationship"/>
    <dgm:cxn modelId="{F1483A3F-772A-EE44-B8DC-ACD065F3128D}" srcId="{9DC31FAB-E500-A744-B4F2-AAC6FFA1601A}" destId="{13E2A81C-EFB5-A444-AD7F-30C99A87445D}" srcOrd="3" destOrd="0" parTransId="{CCA017A0-D52E-294C-83A0-283203F0760F}" sibTransId="{309B5E0A-A326-C349-8A1D-F56052496B55}"/>
    <dgm:cxn modelId="{FE05BB4C-66E2-0849-8973-01FA3C38E0D7}" srcId="{D8AE1492-8FAF-3842-8AEE-F947D3ADA7C8}" destId="{9DC31FAB-E500-A744-B4F2-AAC6FFA1601A}" srcOrd="0" destOrd="0" parTransId="{0AD00F7B-BBC4-EE4F-B7B1-471EAD3AF0A1}" sibTransId="{AF4B2E60-5DDF-E84E-8758-00A69869AA23}"/>
    <dgm:cxn modelId="{5840854E-5606-0D41-9213-7FA96296A28D}" srcId="{9DC31FAB-E500-A744-B4F2-AAC6FFA1601A}" destId="{73DA48E3-F054-954C-9E44-89E4D088DE44}" srcOrd="0" destOrd="0" parTransId="{043FCB02-9C10-8B4F-ACF2-414F9105F3DE}" sibTransId="{161F20D0-C7E1-3A4E-A11C-32B68245281C}"/>
    <dgm:cxn modelId="{0A6EF651-6419-4948-ADB5-732A85A43B02}" type="presOf" srcId="{0F44261C-635E-6C4B-B03F-1D02E6620D5B}" destId="{B9ABC956-5872-614D-BB44-C00FC7DEC261}" srcOrd="0" destOrd="0" presId="urn:microsoft.com/office/officeart/2009/3/layout/CircleRelationship"/>
    <dgm:cxn modelId="{27064E5E-E5BD-E640-8D21-174F27E465E0}" type="presOf" srcId="{83392FA2-EBAE-6849-950C-3B219F7ED57E}" destId="{90557575-77F5-0540-B93E-DB12DE8BDE5F}" srcOrd="0" destOrd="0" presId="urn:microsoft.com/office/officeart/2009/3/layout/CircleRelationship"/>
    <dgm:cxn modelId="{4815727E-4794-5B44-8127-AF9A63497504}" type="presOf" srcId="{73DA48E3-F054-954C-9E44-89E4D088DE44}" destId="{50A88804-87E6-DE40-836D-BC2D9AFDB421}" srcOrd="0" destOrd="0" presId="urn:microsoft.com/office/officeart/2009/3/layout/CircleRelationship"/>
    <dgm:cxn modelId="{94F53E82-224D-0E40-9C40-6A1F20CBAE4B}" type="presOf" srcId="{9DC31FAB-E500-A744-B4F2-AAC6FFA1601A}" destId="{B97CA4C9-6780-D847-B04B-A4883E9E50D6}" srcOrd="0" destOrd="0" presId="urn:microsoft.com/office/officeart/2009/3/layout/CircleRelationship"/>
    <dgm:cxn modelId="{A46C48B1-1175-504B-A8BF-016432FA859E}" srcId="{9DC31FAB-E500-A744-B4F2-AAC6FFA1601A}" destId="{0F44261C-635E-6C4B-B03F-1D02E6620D5B}" srcOrd="2" destOrd="0" parTransId="{11209FD5-87ED-2947-9435-81304218C1EB}" sibTransId="{17B5655E-2D70-1B46-A81F-391148F4BA57}"/>
    <dgm:cxn modelId="{4B2C22B3-3C7D-1345-9724-8D8DF999B8CE}" type="presOf" srcId="{13E2A81C-EFB5-A444-AD7F-30C99A87445D}" destId="{2BA6E8DC-0C6B-4C46-83AC-06E4DDDD7A87}" srcOrd="0" destOrd="0" presId="urn:microsoft.com/office/officeart/2009/3/layout/CircleRelationship"/>
    <dgm:cxn modelId="{DD63D875-193B-DE49-8FD5-ED3C28B7E1E6}" type="presParOf" srcId="{B32A1F44-8656-B844-9955-E048585D36B0}" destId="{B97CA4C9-6780-D847-B04B-A4883E9E50D6}" srcOrd="0" destOrd="0" presId="urn:microsoft.com/office/officeart/2009/3/layout/CircleRelationship"/>
    <dgm:cxn modelId="{3C72232B-DF48-E442-9080-6D58B1907ED2}" type="presParOf" srcId="{B32A1F44-8656-B844-9955-E048585D36B0}" destId="{AE34AB2F-C7DD-FD46-8A2C-5A03A51AA494}" srcOrd="1" destOrd="0" presId="urn:microsoft.com/office/officeart/2009/3/layout/CircleRelationship"/>
    <dgm:cxn modelId="{A9AA32C4-F71D-CF44-9344-8DE9D5616263}" type="presParOf" srcId="{B32A1F44-8656-B844-9955-E048585D36B0}" destId="{C998A9B8-257D-654B-9B80-6297C3248383}" srcOrd="2" destOrd="0" presId="urn:microsoft.com/office/officeart/2009/3/layout/CircleRelationship"/>
    <dgm:cxn modelId="{726C028E-D743-6642-A089-F34D5A813AA9}" type="presParOf" srcId="{B32A1F44-8656-B844-9955-E048585D36B0}" destId="{B77BED7F-33EF-D546-9B4E-A59589F4588E}" srcOrd="3" destOrd="0" presId="urn:microsoft.com/office/officeart/2009/3/layout/CircleRelationship"/>
    <dgm:cxn modelId="{0E5FB771-2DCB-D246-A6AF-58B805C61137}" type="presParOf" srcId="{B32A1F44-8656-B844-9955-E048585D36B0}" destId="{C8F1FA70-E275-2444-AA3D-D84BB98E803A}" srcOrd="4" destOrd="0" presId="urn:microsoft.com/office/officeart/2009/3/layout/CircleRelationship"/>
    <dgm:cxn modelId="{C79B16C4-8F1C-AA4E-8D37-9C2545677338}" type="presParOf" srcId="{B32A1F44-8656-B844-9955-E048585D36B0}" destId="{EC6C6649-717F-DB4B-9A0B-D388A91A1675}" srcOrd="5" destOrd="0" presId="urn:microsoft.com/office/officeart/2009/3/layout/CircleRelationship"/>
    <dgm:cxn modelId="{AFB1E3A9-9826-2347-9BE1-501592A0F74C}" type="presParOf" srcId="{B32A1F44-8656-B844-9955-E048585D36B0}" destId="{EA383D29-98CD-D54D-BE12-40E19C717414}" srcOrd="6" destOrd="0" presId="urn:microsoft.com/office/officeart/2009/3/layout/CircleRelationship"/>
    <dgm:cxn modelId="{2C585D73-BB14-7A48-B397-2393C3E9BAE8}" type="presParOf" srcId="{B32A1F44-8656-B844-9955-E048585D36B0}" destId="{50A88804-87E6-DE40-836D-BC2D9AFDB421}" srcOrd="7" destOrd="0" presId="urn:microsoft.com/office/officeart/2009/3/layout/CircleRelationship"/>
    <dgm:cxn modelId="{C541C076-F7DE-F44F-9E28-4936AC387DE5}" type="presParOf" srcId="{B32A1F44-8656-B844-9955-E048585D36B0}" destId="{3C0419BF-8961-D049-85B6-C935C65CE7FB}" srcOrd="8" destOrd="0" presId="urn:microsoft.com/office/officeart/2009/3/layout/CircleRelationship"/>
    <dgm:cxn modelId="{27047545-F839-ED40-BAC0-5257AA0CA679}" type="presParOf" srcId="{3C0419BF-8961-D049-85B6-C935C65CE7FB}" destId="{304949C5-8B2C-2548-8389-A68B8D3564BC}" srcOrd="0" destOrd="0" presId="urn:microsoft.com/office/officeart/2009/3/layout/CircleRelationship"/>
    <dgm:cxn modelId="{248852DE-8FF0-3F49-BD89-0128281B5362}" type="presParOf" srcId="{B32A1F44-8656-B844-9955-E048585D36B0}" destId="{0E93F2BE-2738-714E-B202-69E2C8FA978D}" srcOrd="9" destOrd="0" presId="urn:microsoft.com/office/officeart/2009/3/layout/CircleRelationship"/>
    <dgm:cxn modelId="{CD66FB72-56DF-C34D-8A7A-15D4C5F08851}" type="presParOf" srcId="{0E93F2BE-2738-714E-B202-69E2C8FA978D}" destId="{408C9E0F-C7B4-FE4B-BD4C-B18E9FC4CD4A}" srcOrd="0" destOrd="0" presId="urn:microsoft.com/office/officeart/2009/3/layout/CircleRelationship"/>
    <dgm:cxn modelId="{3E12EC8C-E835-E646-B928-3FF95621A183}" type="presParOf" srcId="{B32A1F44-8656-B844-9955-E048585D36B0}" destId="{90557575-77F5-0540-B93E-DB12DE8BDE5F}" srcOrd="10" destOrd="0" presId="urn:microsoft.com/office/officeart/2009/3/layout/CircleRelationship"/>
    <dgm:cxn modelId="{D36199F4-A829-B84A-AF0D-403042041035}" type="presParOf" srcId="{B32A1F44-8656-B844-9955-E048585D36B0}" destId="{647838D2-996C-634C-868C-4D9BA16F4D5B}" srcOrd="11" destOrd="0" presId="urn:microsoft.com/office/officeart/2009/3/layout/CircleRelationship"/>
    <dgm:cxn modelId="{EAB1AD29-3B8B-1542-A6A0-8A1814F37063}" type="presParOf" srcId="{647838D2-996C-634C-868C-4D9BA16F4D5B}" destId="{0360B17F-78C2-4842-B4DD-A80931CE35FE}" srcOrd="0" destOrd="0" presId="urn:microsoft.com/office/officeart/2009/3/layout/CircleRelationship"/>
    <dgm:cxn modelId="{D95121DF-386B-2448-A3E4-6DB799FD5B47}" type="presParOf" srcId="{B32A1F44-8656-B844-9955-E048585D36B0}" destId="{2FDF754C-ED1D-CB46-A928-A077047AF738}" srcOrd="12" destOrd="0" presId="urn:microsoft.com/office/officeart/2009/3/layout/CircleRelationship"/>
    <dgm:cxn modelId="{B8C8282C-462F-6F4A-AF6E-ADD84B22BBC7}" type="presParOf" srcId="{2FDF754C-ED1D-CB46-A928-A077047AF738}" destId="{ABA42B0F-4B0F-3741-8DE2-3E0383AC9804}" srcOrd="0" destOrd="0" presId="urn:microsoft.com/office/officeart/2009/3/layout/CircleRelationship"/>
    <dgm:cxn modelId="{903280D7-0BEF-9D44-AEC5-AF9BCEE26BDF}" type="presParOf" srcId="{B32A1F44-8656-B844-9955-E048585D36B0}" destId="{BBA6F173-A67B-C240-AD04-360F744792AD}" srcOrd="13" destOrd="0" presId="urn:microsoft.com/office/officeart/2009/3/layout/CircleRelationship"/>
    <dgm:cxn modelId="{EFA898B5-4DB1-054C-9BFE-74ACBF3A7E6A}" type="presParOf" srcId="{BBA6F173-A67B-C240-AD04-360F744792AD}" destId="{713D959C-8709-9549-9CC8-5BDA37AC2DEF}" srcOrd="0" destOrd="0" presId="urn:microsoft.com/office/officeart/2009/3/layout/CircleRelationship"/>
    <dgm:cxn modelId="{3B112B70-44F8-E044-B628-5841896D98AC}" type="presParOf" srcId="{B32A1F44-8656-B844-9955-E048585D36B0}" destId="{B9ABC956-5872-614D-BB44-C00FC7DEC261}" srcOrd="14" destOrd="0" presId="urn:microsoft.com/office/officeart/2009/3/layout/CircleRelationship"/>
    <dgm:cxn modelId="{77282C6F-99E7-9048-8655-83D0A5394E34}" type="presParOf" srcId="{B32A1F44-8656-B844-9955-E048585D36B0}" destId="{61CEA9D6-1B3C-8244-BE44-57BBD615E3F5}" srcOrd="15" destOrd="0" presId="urn:microsoft.com/office/officeart/2009/3/layout/CircleRelationship"/>
    <dgm:cxn modelId="{E7B5873D-F2ED-5447-9F22-0BE417B7E315}" type="presParOf" srcId="{61CEA9D6-1B3C-8244-BE44-57BBD615E3F5}" destId="{8C9C5C3C-5E57-B742-8C3D-CC3A415ED52F}" srcOrd="0" destOrd="0" presId="urn:microsoft.com/office/officeart/2009/3/layout/CircleRelationship"/>
    <dgm:cxn modelId="{4F47F652-08D7-1941-B045-56E9E24C5E71}" type="presParOf" srcId="{B32A1F44-8656-B844-9955-E048585D36B0}" destId="{2BA6E8DC-0C6B-4C46-83AC-06E4DDDD7A87}" srcOrd="16" destOrd="0" presId="urn:microsoft.com/office/officeart/2009/3/layout/CircleRelationship"/>
    <dgm:cxn modelId="{D8329F16-EE0B-3946-93F4-7DDCBC8559C8}" type="presParOf" srcId="{B32A1F44-8656-B844-9955-E048585D36B0}" destId="{39D4CEDA-2D13-1844-B58F-544FBA0786BA}" srcOrd="17" destOrd="0" presId="urn:microsoft.com/office/officeart/2009/3/layout/CircleRelationship"/>
    <dgm:cxn modelId="{0BC0267B-09A8-F842-A61B-796323E5F2E9}" type="presParOf" srcId="{39D4CEDA-2D13-1844-B58F-544FBA0786BA}" destId="{D2F17C4C-0692-444E-A2A2-CCFBA1F4D50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34CC7-EE17-9F42-9106-138B78B2BE2E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0C15F-C6A7-AE45-98C2-DAC31910F441}">
      <dgm:prSet phldrT="[Text]"/>
      <dgm:spPr/>
      <dgm:t>
        <a:bodyPr/>
        <a:lstStyle/>
        <a:p>
          <a:r>
            <a:rPr lang="en-US" dirty="0"/>
            <a:t>Data Integrity</a:t>
          </a:r>
        </a:p>
      </dgm:t>
    </dgm:pt>
    <dgm:pt modelId="{8B1CBF8D-C847-D242-BFB5-82A0E7CAA873}" type="parTrans" cxnId="{9B631ECE-C49E-CE45-BE9C-1B08A8868379}">
      <dgm:prSet/>
      <dgm:spPr/>
      <dgm:t>
        <a:bodyPr/>
        <a:lstStyle/>
        <a:p>
          <a:endParaRPr lang="en-US"/>
        </a:p>
      </dgm:t>
    </dgm:pt>
    <dgm:pt modelId="{5BF074A3-B693-7E48-A0DE-8AEE95024A48}" type="sibTrans" cxnId="{9B631ECE-C49E-CE45-BE9C-1B08A8868379}">
      <dgm:prSet/>
      <dgm:spPr/>
      <dgm:t>
        <a:bodyPr/>
        <a:lstStyle/>
        <a:p>
          <a:endParaRPr lang="en-US"/>
        </a:p>
      </dgm:t>
    </dgm:pt>
    <dgm:pt modelId="{789755C4-548B-8343-BFC1-73B27998AF10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DCE1EC1D-BC7F-BB42-9A4D-B3AB4F2757E4}" type="parTrans" cxnId="{A9945594-C1F0-B54F-A281-2E15DEF8F592}">
      <dgm:prSet/>
      <dgm:spPr/>
      <dgm:t>
        <a:bodyPr/>
        <a:lstStyle/>
        <a:p>
          <a:endParaRPr lang="en-US"/>
        </a:p>
      </dgm:t>
    </dgm:pt>
    <dgm:pt modelId="{EC7508AF-8BF2-4345-9A17-38C02EF93D2C}" type="sibTrans" cxnId="{A9945594-C1F0-B54F-A281-2E15DEF8F592}">
      <dgm:prSet/>
      <dgm:spPr/>
      <dgm:t>
        <a:bodyPr/>
        <a:lstStyle/>
        <a:p>
          <a:endParaRPr lang="en-US"/>
        </a:p>
      </dgm:t>
    </dgm:pt>
    <dgm:pt modelId="{D785F2F5-1DE4-B446-BF82-990B3129558C}" type="pres">
      <dgm:prSet presAssocID="{77834CC7-EE17-9F42-9106-138B78B2BE2E}" presName="compositeShape" presStyleCnt="0">
        <dgm:presLayoutVars>
          <dgm:chMax val="2"/>
          <dgm:dir/>
          <dgm:resizeHandles val="exact"/>
        </dgm:presLayoutVars>
      </dgm:prSet>
      <dgm:spPr/>
    </dgm:pt>
    <dgm:pt modelId="{854C61CC-43BC-FE44-9F2D-5C0E8A0DF0FD}" type="pres">
      <dgm:prSet presAssocID="{77834CC7-EE17-9F42-9106-138B78B2BE2E}" presName="divider" presStyleLbl="fgShp" presStyleIdx="0" presStyleCnt="1"/>
      <dgm:spPr/>
    </dgm:pt>
    <dgm:pt modelId="{582F4431-85F9-4B41-85FE-F4A62AE054DB}" type="pres">
      <dgm:prSet presAssocID="{E2C0C15F-C6A7-AE45-98C2-DAC31910F441}" presName="downArrow" presStyleLbl="node1" presStyleIdx="0" presStyleCnt="2"/>
      <dgm:spPr/>
    </dgm:pt>
    <dgm:pt modelId="{0722D8B2-1DFE-4840-928E-FC0C900BA334}" type="pres">
      <dgm:prSet presAssocID="{E2C0C15F-C6A7-AE45-98C2-DAC31910F441}" presName="downArrowText" presStyleLbl="revTx" presStyleIdx="0" presStyleCnt="2">
        <dgm:presLayoutVars>
          <dgm:bulletEnabled val="1"/>
        </dgm:presLayoutVars>
      </dgm:prSet>
      <dgm:spPr/>
    </dgm:pt>
    <dgm:pt modelId="{143FC329-F0C7-2E4E-8887-378721DB61D4}" type="pres">
      <dgm:prSet presAssocID="{789755C4-548B-8343-BFC1-73B27998AF10}" presName="upArrow" presStyleLbl="node1" presStyleIdx="1" presStyleCnt="2"/>
      <dgm:spPr/>
    </dgm:pt>
    <dgm:pt modelId="{75874FA2-09D9-8149-9921-A96FC9BCD19E}" type="pres">
      <dgm:prSet presAssocID="{789755C4-548B-8343-BFC1-73B27998AF10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0FCC420-7479-8F4B-BDA8-5CCFA084464E}" type="presOf" srcId="{E2C0C15F-C6A7-AE45-98C2-DAC31910F441}" destId="{0722D8B2-1DFE-4840-928E-FC0C900BA334}" srcOrd="0" destOrd="0" presId="urn:microsoft.com/office/officeart/2005/8/layout/arrow3"/>
    <dgm:cxn modelId="{B0D03779-DD12-A149-A1CD-CA125E60C0BE}" type="presOf" srcId="{789755C4-548B-8343-BFC1-73B27998AF10}" destId="{75874FA2-09D9-8149-9921-A96FC9BCD19E}" srcOrd="0" destOrd="0" presId="urn:microsoft.com/office/officeart/2005/8/layout/arrow3"/>
    <dgm:cxn modelId="{A9945594-C1F0-B54F-A281-2E15DEF8F592}" srcId="{77834CC7-EE17-9F42-9106-138B78B2BE2E}" destId="{789755C4-548B-8343-BFC1-73B27998AF10}" srcOrd="1" destOrd="0" parTransId="{DCE1EC1D-BC7F-BB42-9A4D-B3AB4F2757E4}" sibTransId="{EC7508AF-8BF2-4345-9A17-38C02EF93D2C}"/>
    <dgm:cxn modelId="{8E9BBB96-2675-2843-889D-E10545A1ED33}" type="presOf" srcId="{77834CC7-EE17-9F42-9106-138B78B2BE2E}" destId="{D785F2F5-1DE4-B446-BF82-990B3129558C}" srcOrd="0" destOrd="0" presId="urn:microsoft.com/office/officeart/2005/8/layout/arrow3"/>
    <dgm:cxn modelId="{9B631ECE-C49E-CE45-BE9C-1B08A8868379}" srcId="{77834CC7-EE17-9F42-9106-138B78B2BE2E}" destId="{E2C0C15F-C6A7-AE45-98C2-DAC31910F441}" srcOrd="0" destOrd="0" parTransId="{8B1CBF8D-C847-D242-BFB5-82A0E7CAA873}" sibTransId="{5BF074A3-B693-7E48-A0DE-8AEE95024A48}"/>
    <dgm:cxn modelId="{8CE1B7FE-3894-914F-BC92-235D59C6E259}" type="presParOf" srcId="{D785F2F5-1DE4-B446-BF82-990B3129558C}" destId="{854C61CC-43BC-FE44-9F2D-5C0E8A0DF0FD}" srcOrd="0" destOrd="0" presId="urn:microsoft.com/office/officeart/2005/8/layout/arrow3"/>
    <dgm:cxn modelId="{B842068C-98F5-9649-A859-91826BBAAEDA}" type="presParOf" srcId="{D785F2F5-1DE4-B446-BF82-990B3129558C}" destId="{582F4431-85F9-4B41-85FE-F4A62AE054DB}" srcOrd="1" destOrd="0" presId="urn:microsoft.com/office/officeart/2005/8/layout/arrow3"/>
    <dgm:cxn modelId="{4B6EFF06-72EC-9F4A-8E9B-5CEBEB2BE756}" type="presParOf" srcId="{D785F2F5-1DE4-B446-BF82-990B3129558C}" destId="{0722D8B2-1DFE-4840-928E-FC0C900BA334}" srcOrd="2" destOrd="0" presId="urn:microsoft.com/office/officeart/2005/8/layout/arrow3"/>
    <dgm:cxn modelId="{EAA24886-05AB-834D-BC4D-7AE04B4252F5}" type="presParOf" srcId="{D785F2F5-1DE4-B446-BF82-990B3129558C}" destId="{143FC329-F0C7-2E4E-8887-378721DB61D4}" srcOrd="3" destOrd="0" presId="urn:microsoft.com/office/officeart/2005/8/layout/arrow3"/>
    <dgm:cxn modelId="{73055562-4D50-DE48-8AB8-4184BF6FC460}" type="presParOf" srcId="{D785F2F5-1DE4-B446-BF82-990B3129558C}" destId="{75874FA2-09D9-8149-9921-A96FC9BCD19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B494C4-3759-8E4B-8E1B-182A1120F63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82A6A-6F2F-5843-B93F-C3D8AF8FB139}">
      <dgm:prSet phldrT="[Text]"/>
      <dgm:spPr/>
      <dgm:t>
        <a:bodyPr/>
        <a:lstStyle/>
        <a:p>
          <a:r>
            <a:rPr lang="en-US" dirty="0"/>
            <a:t>1. Arithmetic Design</a:t>
          </a:r>
        </a:p>
      </dgm:t>
    </dgm:pt>
    <dgm:pt modelId="{3851DA7E-0D9B-E74C-BE62-CFFD922048AF}" type="parTrans" cxnId="{D7C41325-8AA5-1C4F-9B62-9AF534E07A77}">
      <dgm:prSet/>
      <dgm:spPr/>
      <dgm:t>
        <a:bodyPr/>
        <a:lstStyle/>
        <a:p>
          <a:endParaRPr lang="en-US"/>
        </a:p>
      </dgm:t>
    </dgm:pt>
    <dgm:pt modelId="{6C5C1E39-127C-8442-8642-F6404CA52579}" type="sibTrans" cxnId="{D7C41325-8AA5-1C4F-9B62-9AF534E07A77}">
      <dgm:prSet/>
      <dgm:spPr/>
      <dgm:t>
        <a:bodyPr/>
        <a:lstStyle/>
        <a:p>
          <a:endParaRPr lang="en-US"/>
        </a:p>
      </dgm:t>
    </dgm:pt>
    <dgm:pt modelId="{F89751B9-3405-5C4F-89F2-AD9C0C701CB3}">
      <dgm:prSet phldrT="[Text]"/>
      <dgm:spPr/>
      <dgm:t>
        <a:bodyPr/>
        <a:lstStyle/>
        <a:p>
          <a:r>
            <a:rPr lang="en-US" dirty="0"/>
            <a:t>Build MSDF Adder and Multiplier</a:t>
          </a:r>
        </a:p>
      </dgm:t>
    </dgm:pt>
    <dgm:pt modelId="{99C7B95E-F238-0C4A-9974-F2B8A37FD30F}" type="parTrans" cxnId="{DA700414-C4C5-F84F-B117-31A770D5F309}">
      <dgm:prSet/>
      <dgm:spPr/>
      <dgm:t>
        <a:bodyPr/>
        <a:lstStyle/>
        <a:p>
          <a:endParaRPr lang="en-US"/>
        </a:p>
      </dgm:t>
    </dgm:pt>
    <dgm:pt modelId="{EC155339-7D08-144A-A44D-FDDE34D6BA89}" type="sibTrans" cxnId="{DA700414-C4C5-F84F-B117-31A770D5F309}">
      <dgm:prSet/>
      <dgm:spPr/>
      <dgm:t>
        <a:bodyPr/>
        <a:lstStyle/>
        <a:p>
          <a:endParaRPr lang="en-US"/>
        </a:p>
      </dgm:t>
    </dgm:pt>
    <dgm:pt modelId="{CAA2826D-3B1E-8B44-93C2-84C955BEBFC6}">
      <dgm:prSet phldrT="[Text]"/>
      <dgm:spPr/>
      <dgm:t>
        <a:bodyPr/>
        <a:lstStyle/>
        <a:p>
          <a:r>
            <a:rPr lang="en-US" dirty="0"/>
            <a:t>2. Test</a:t>
          </a:r>
        </a:p>
      </dgm:t>
    </dgm:pt>
    <dgm:pt modelId="{1C6B35CA-5A13-034F-B6CB-B2DC6BBDE4FA}" type="parTrans" cxnId="{538512A0-A4ED-9647-BF8B-0EB6ACEF8479}">
      <dgm:prSet/>
      <dgm:spPr/>
      <dgm:t>
        <a:bodyPr/>
        <a:lstStyle/>
        <a:p>
          <a:endParaRPr lang="en-US"/>
        </a:p>
      </dgm:t>
    </dgm:pt>
    <dgm:pt modelId="{CD679B76-B567-0341-A17D-EF8273B60625}" type="sibTrans" cxnId="{538512A0-A4ED-9647-BF8B-0EB6ACEF8479}">
      <dgm:prSet/>
      <dgm:spPr/>
      <dgm:t>
        <a:bodyPr/>
        <a:lstStyle/>
        <a:p>
          <a:endParaRPr lang="en-US"/>
        </a:p>
      </dgm:t>
    </dgm:pt>
    <dgm:pt modelId="{04CA37F5-6A50-8342-8D96-7BE093E52A75}">
      <dgm:prSet phldrT="[Text]"/>
      <dgm:spPr/>
      <dgm:t>
        <a:bodyPr/>
        <a:lstStyle/>
        <a:p>
          <a:r>
            <a:rPr lang="en-US" dirty="0"/>
            <a:t>Create High-Frequency Test Bench </a:t>
          </a:r>
        </a:p>
      </dgm:t>
    </dgm:pt>
    <dgm:pt modelId="{A282EC3C-AB9C-EB44-8AB5-ADAF4F5D63E9}" type="parTrans" cxnId="{F020E996-193E-4440-9958-E7CF656E1D63}">
      <dgm:prSet/>
      <dgm:spPr/>
      <dgm:t>
        <a:bodyPr/>
        <a:lstStyle/>
        <a:p>
          <a:endParaRPr lang="en-US"/>
        </a:p>
      </dgm:t>
    </dgm:pt>
    <dgm:pt modelId="{84069C18-20AD-FD42-8279-DB0293ADFC52}" type="sibTrans" cxnId="{F020E996-193E-4440-9958-E7CF656E1D63}">
      <dgm:prSet/>
      <dgm:spPr/>
      <dgm:t>
        <a:bodyPr/>
        <a:lstStyle/>
        <a:p>
          <a:endParaRPr lang="en-US"/>
        </a:p>
      </dgm:t>
    </dgm:pt>
    <dgm:pt modelId="{E1C9123B-3A3D-2C46-BC41-646E300A9C2F}">
      <dgm:prSet phldrT="[Text]"/>
      <dgm:spPr/>
      <dgm:t>
        <a:bodyPr/>
        <a:lstStyle/>
        <a:p>
          <a:r>
            <a:rPr lang="en-US" dirty="0"/>
            <a:t>3. Interpret</a:t>
          </a:r>
        </a:p>
      </dgm:t>
    </dgm:pt>
    <dgm:pt modelId="{0EE50C02-7A6F-6D4A-B0A5-2AA9F9A9D3C2}" type="parTrans" cxnId="{18D84026-2F44-834F-8296-7F2568E6AF7D}">
      <dgm:prSet/>
      <dgm:spPr/>
      <dgm:t>
        <a:bodyPr/>
        <a:lstStyle/>
        <a:p>
          <a:endParaRPr lang="en-US"/>
        </a:p>
      </dgm:t>
    </dgm:pt>
    <dgm:pt modelId="{96B232E9-FE71-6345-B3C0-EC6189BECC6B}" type="sibTrans" cxnId="{18D84026-2F44-834F-8296-7F2568E6AF7D}">
      <dgm:prSet/>
      <dgm:spPr/>
      <dgm:t>
        <a:bodyPr/>
        <a:lstStyle/>
        <a:p>
          <a:endParaRPr lang="en-US"/>
        </a:p>
      </dgm:t>
    </dgm:pt>
    <dgm:pt modelId="{ED82ECB5-E262-4F48-AF8B-B4D900992D14}">
      <dgm:prSet phldrT="[Text]"/>
      <dgm:spPr/>
      <dgm:t>
        <a:bodyPr/>
        <a:lstStyle/>
        <a:p>
          <a:r>
            <a:rPr lang="en-US" dirty="0"/>
            <a:t>Develop Metrics to Understand Results</a:t>
          </a:r>
        </a:p>
      </dgm:t>
    </dgm:pt>
    <dgm:pt modelId="{846F08DD-C216-464B-A5A7-CE90F4C676E6}" type="parTrans" cxnId="{88B9045C-E431-9842-A164-E7A55F20AD65}">
      <dgm:prSet/>
      <dgm:spPr/>
      <dgm:t>
        <a:bodyPr/>
        <a:lstStyle/>
        <a:p>
          <a:endParaRPr lang="en-US"/>
        </a:p>
      </dgm:t>
    </dgm:pt>
    <dgm:pt modelId="{D31A335D-92AB-9D41-A736-EA7E19248B21}" type="sibTrans" cxnId="{88B9045C-E431-9842-A164-E7A55F20AD65}">
      <dgm:prSet/>
      <dgm:spPr/>
      <dgm:t>
        <a:bodyPr/>
        <a:lstStyle/>
        <a:p>
          <a:endParaRPr lang="en-US"/>
        </a:p>
      </dgm:t>
    </dgm:pt>
    <dgm:pt modelId="{8D803D0D-C81F-B74F-9C89-51C1B3869DCF}" type="pres">
      <dgm:prSet presAssocID="{26B494C4-3759-8E4B-8E1B-182A1120F638}" presName="linear" presStyleCnt="0">
        <dgm:presLayoutVars>
          <dgm:animLvl val="lvl"/>
          <dgm:resizeHandles val="exact"/>
        </dgm:presLayoutVars>
      </dgm:prSet>
      <dgm:spPr/>
    </dgm:pt>
    <dgm:pt modelId="{539A3750-CE04-AE44-AD4F-58D3BDB3E2CB}" type="pres">
      <dgm:prSet presAssocID="{78482A6A-6F2F-5843-B93F-C3D8AF8FB1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0EC345-3A1A-F943-8272-D2801B2943E1}" type="pres">
      <dgm:prSet presAssocID="{78482A6A-6F2F-5843-B93F-C3D8AF8FB139}" presName="childText" presStyleLbl="revTx" presStyleIdx="0" presStyleCnt="3">
        <dgm:presLayoutVars>
          <dgm:bulletEnabled val="1"/>
        </dgm:presLayoutVars>
      </dgm:prSet>
      <dgm:spPr/>
    </dgm:pt>
    <dgm:pt modelId="{D06513A2-9CD2-D24E-93FB-5EBC422E7E26}" type="pres">
      <dgm:prSet presAssocID="{CAA2826D-3B1E-8B44-93C2-84C955BEB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019A5E-52C6-FC40-ABE9-6A3969C30112}" type="pres">
      <dgm:prSet presAssocID="{CAA2826D-3B1E-8B44-93C2-84C955BEBFC6}" presName="childText" presStyleLbl="revTx" presStyleIdx="1" presStyleCnt="3">
        <dgm:presLayoutVars>
          <dgm:bulletEnabled val="1"/>
        </dgm:presLayoutVars>
      </dgm:prSet>
      <dgm:spPr/>
    </dgm:pt>
    <dgm:pt modelId="{C5BEA235-D4D9-3A4D-8B27-3A25BD4F68AE}" type="pres">
      <dgm:prSet presAssocID="{E1C9123B-3A3D-2C46-BC41-646E300A9C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B9B492-A57A-C74E-9805-7E6A0279DD82}" type="pres">
      <dgm:prSet presAssocID="{E1C9123B-3A3D-2C46-BC41-646E300A9C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700414-C4C5-F84F-B117-31A770D5F309}" srcId="{78482A6A-6F2F-5843-B93F-C3D8AF8FB139}" destId="{F89751B9-3405-5C4F-89F2-AD9C0C701CB3}" srcOrd="0" destOrd="0" parTransId="{99C7B95E-F238-0C4A-9974-F2B8A37FD30F}" sibTransId="{EC155339-7D08-144A-A44D-FDDE34D6BA89}"/>
    <dgm:cxn modelId="{D7C41325-8AA5-1C4F-9B62-9AF534E07A77}" srcId="{26B494C4-3759-8E4B-8E1B-182A1120F638}" destId="{78482A6A-6F2F-5843-B93F-C3D8AF8FB139}" srcOrd="0" destOrd="0" parTransId="{3851DA7E-0D9B-E74C-BE62-CFFD922048AF}" sibTransId="{6C5C1E39-127C-8442-8642-F6404CA52579}"/>
    <dgm:cxn modelId="{18D84026-2F44-834F-8296-7F2568E6AF7D}" srcId="{26B494C4-3759-8E4B-8E1B-182A1120F638}" destId="{E1C9123B-3A3D-2C46-BC41-646E300A9C2F}" srcOrd="2" destOrd="0" parTransId="{0EE50C02-7A6F-6D4A-B0A5-2AA9F9A9D3C2}" sibTransId="{96B232E9-FE71-6345-B3C0-EC6189BECC6B}"/>
    <dgm:cxn modelId="{5C94F056-ECD7-AF46-B55A-0085BBFC1CD3}" type="presOf" srcId="{04CA37F5-6A50-8342-8D96-7BE093E52A75}" destId="{FE019A5E-52C6-FC40-ABE9-6A3969C30112}" srcOrd="0" destOrd="0" presId="urn:microsoft.com/office/officeart/2005/8/layout/vList2"/>
    <dgm:cxn modelId="{28D2B057-91BB-9D49-B372-8D6046D63867}" type="presOf" srcId="{78482A6A-6F2F-5843-B93F-C3D8AF8FB139}" destId="{539A3750-CE04-AE44-AD4F-58D3BDB3E2CB}" srcOrd="0" destOrd="0" presId="urn:microsoft.com/office/officeart/2005/8/layout/vList2"/>
    <dgm:cxn modelId="{88B9045C-E431-9842-A164-E7A55F20AD65}" srcId="{E1C9123B-3A3D-2C46-BC41-646E300A9C2F}" destId="{ED82ECB5-E262-4F48-AF8B-B4D900992D14}" srcOrd="0" destOrd="0" parTransId="{846F08DD-C216-464B-A5A7-CE90F4C676E6}" sibTransId="{D31A335D-92AB-9D41-A736-EA7E19248B21}"/>
    <dgm:cxn modelId="{5900F55D-4231-3A45-BD96-40D2F9D8E1C7}" type="presOf" srcId="{ED82ECB5-E262-4F48-AF8B-B4D900992D14}" destId="{79B9B492-A57A-C74E-9805-7E6A0279DD82}" srcOrd="0" destOrd="0" presId="urn:microsoft.com/office/officeart/2005/8/layout/vList2"/>
    <dgm:cxn modelId="{4CA02E63-6A96-8647-B3F7-4458A26F299A}" type="presOf" srcId="{E1C9123B-3A3D-2C46-BC41-646E300A9C2F}" destId="{C5BEA235-D4D9-3A4D-8B27-3A25BD4F68AE}" srcOrd="0" destOrd="0" presId="urn:microsoft.com/office/officeart/2005/8/layout/vList2"/>
    <dgm:cxn modelId="{70D61E64-8442-AE43-831C-6B685D0F1EDE}" type="presOf" srcId="{F89751B9-3405-5C4F-89F2-AD9C0C701CB3}" destId="{7F0EC345-3A1A-F943-8272-D2801B2943E1}" srcOrd="0" destOrd="0" presId="urn:microsoft.com/office/officeart/2005/8/layout/vList2"/>
    <dgm:cxn modelId="{F020E996-193E-4440-9958-E7CF656E1D63}" srcId="{CAA2826D-3B1E-8B44-93C2-84C955BEBFC6}" destId="{04CA37F5-6A50-8342-8D96-7BE093E52A75}" srcOrd="0" destOrd="0" parTransId="{A282EC3C-AB9C-EB44-8AB5-ADAF4F5D63E9}" sibTransId="{84069C18-20AD-FD42-8279-DB0293ADFC52}"/>
    <dgm:cxn modelId="{538512A0-A4ED-9647-BF8B-0EB6ACEF8479}" srcId="{26B494C4-3759-8E4B-8E1B-182A1120F638}" destId="{CAA2826D-3B1E-8B44-93C2-84C955BEBFC6}" srcOrd="1" destOrd="0" parTransId="{1C6B35CA-5A13-034F-B6CB-B2DC6BBDE4FA}" sibTransId="{CD679B76-B567-0341-A17D-EF8273B60625}"/>
    <dgm:cxn modelId="{1BD336D3-59DC-DB44-BC2A-53B3AEAE9D6C}" type="presOf" srcId="{CAA2826D-3B1E-8B44-93C2-84C955BEBFC6}" destId="{D06513A2-9CD2-D24E-93FB-5EBC422E7E26}" srcOrd="0" destOrd="0" presId="urn:microsoft.com/office/officeart/2005/8/layout/vList2"/>
    <dgm:cxn modelId="{A8029AD6-BEEA-1044-8CCA-7EFF6292120C}" type="presOf" srcId="{26B494C4-3759-8E4B-8E1B-182A1120F638}" destId="{8D803D0D-C81F-B74F-9C89-51C1B3869DCF}" srcOrd="0" destOrd="0" presId="urn:microsoft.com/office/officeart/2005/8/layout/vList2"/>
    <dgm:cxn modelId="{1B723EFB-E9F9-124A-B17F-082C90D49C75}" type="presParOf" srcId="{8D803D0D-C81F-B74F-9C89-51C1B3869DCF}" destId="{539A3750-CE04-AE44-AD4F-58D3BDB3E2CB}" srcOrd="0" destOrd="0" presId="urn:microsoft.com/office/officeart/2005/8/layout/vList2"/>
    <dgm:cxn modelId="{81853EB0-226F-F94A-B251-7C923FDCF400}" type="presParOf" srcId="{8D803D0D-C81F-B74F-9C89-51C1B3869DCF}" destId="{7F0EC345-3A1A-F943-8272-D2801B2943E1}" srcOrd="1" destOrd="0" presId="urn:microsoft.com/office/officeart/2005/8/layout/vList2"/>
    <dgm:cxn modelId="{EBE9960A-5880-AA4E-9104-468E7F142185}" type="presParOf" srcId="{8D803D0D-C81F-B74F-9C89-51C1B3869DCF}" destId="{D06513A2-9CD2-D24E-93FB-5EBC422E7E26}" srcOrd="2" destOrd="0" presId="urn:microsoft.com/office/officeart/2005/8/layout/vList2"/>
    <dgm:cxn modelId="{F6806307-DE32-6C4C-AD58-3957E331C5BA}" type="presParOf" srcId="{8D803D0D-C81F-B74F-9C89-51C1B3869DCF}" destId="{FE019A5E-52C6-FC40-ABE9-6A3969C30112}" srcOrd="3" destOrd="0" presId="urn:microsoft.com/office/officeart/2005/8/layout/vList2"/>
    <dgm:cxn modelId="{39B90BDD-FEAD-4E44-A0DF-9A07F932D070}" type="presParOf" srcId="{8D803D0D-C81F-B74F-9C89-51C1B3869DCF}" destId="{C5BEA235-D4D9-3A4D-8B27-3A25BD4F68AE}" srcOrd="4" destOrd="0" presId="urn:microsoft.com/office/officeart/2005/8/layout/vList2"/>
    <dgm:cxn modelId="{E5DFD9F9-E6FC-FB4D-8489-E570F85CF7DF}" type="presParOf" srcId="{8D803D0D-C81F-B74F-9C89-51C1B3869DCF}" destId="{79B9B492-A57A-C74E-9805-7E6A0279DD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269F5C-13EB-A842-9D63-3B72F460D4B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D9595599-6192-FE41-9610-18C324C6BE26}">
      <dgm:prSet phldrT="[Text]"/>
      <dgm:spPr/>
      <dgm:t>
        <a:bodyPr/>
        <a:lstStyle/>
        <a:p>
          <a:r>
            <a:rPr lang="en-US" dirty="0"/>
            <a:t>Compress</a:t>
          </a:r>
        </a:p>
      </dgm:t>
    </dgm:pt>
    <dgm:pt modelId="{3E1F4F28-0606-4046-BD69-EDF92FFA7479}" type="parTrans" cxnId="{38DE0DB3-371D-BA43-974E-D7D21EB9F7F0}">
      <dgm:prSet/>
      <dgm:spPr/>
      <dgm:t>
        <a:bodyPr/>
        <a:lstStyle/>
        <a:p>
          <a:endParaRPr lang="en-US"/>
        </a:p>
      </dgm:t>
    </dgm:pt>
    <dgm:pt modelId="{2273D082-7250-E847-85F4-B1B4E66A32A8}" type="sibTrans" cxnId="{38DE0DB3-371D-BA43-974E-D7D21EB9F7F0}">
      <dgm:prSet/>
      <dgm:spPr/>
      <dgm:t>
        <a:bodyPr/>
        <a:lstStyle/>
        <a:p>
          <a:endParaRPr lang="en-US"/>
        </a:p>
      </dgm:t>
    </dgm:pt>
    <dgm:pt modelId="{5FA6137F-D068-5648-A0D2-4B7BE6E37294}">
      <dgm:prSet phldrT="[Text]"/>
      <dgm:spPr/>
      <dgm:t>
        <a:bodyPr/>
        <a:lstStyle/>
        <a:p>
          <a:r>
            <a:rPr lang="en-US" dirty="0"/>
            <a:t>Constrain</a:t>
          </a:r>
        </a:p>
      </dgm:t>
    </dgm:pt>
    <dgm:pt modelId="{B4DB2107-A512-1149-AC81-00E51C0F0F3B}" type="parTrans" cxnId="{8EAC76E4-463D-F74B-9AA7-E6779F14F78C}">
      <dgm:prSet/>
      <dgm:spPr/>
      <dgm:t>
        <a:bodyPr/>
        <a:lstStyle/>
        <a:p>
          <a:endParaRPr lang="en-US"/>
        </a:p>
      </dgm:t>
    </dgm:pt>
    <dgm:pt modelId="{F414C956-5EAB-6842-80CE-A8C794F986A3}" type="sibTrans" cxnId="{8EAC76E4-463D-F74B-9AA7-E6779F14F78C}">
      <dgm:prSet/>
      <dgm:spPr/>
      <dgm:t>
        <a:bodyPr/>
        <a:lstStyle/>
        <a:p>
          <a:endParaRPr lang="en-US"/>
        </a:p>
      </dgm:t>
    </dgm:pt>
    <dgm:pt modelId="{28B1E79F-6825-3049-AAB4-5168A2CD7FDB}">
      <dgm:prSet phldrT="[Text]"/>
      <dgm:spPr/>
      <dgm:t>
        <a:bodyPr/>
        <a:lstStyle/>
        <a:p>
          <a:r>
            <a:rPr lang="en-US" dirty="0"/>
            <a:t>Ignore</a:t>
          </a:r>
        </a:p>
      </dgm:t>
    </dgm:pt>
    <dgm:pt modelId="{6D5C4DD7-4B0A-4048-B575-A43D36D64F03}" type="parTrans" cxnId="{FC19377F-19F9-8E4C-B058-472DE9CF083E}">
      <dgm:prSet/>
      <dgm:spPr/>
      <dgm:t>
        <a:bodyPr/>
        <a:lstStyle/>
        <a:p>
          <a:endParaRPr lang="en-US"/>
        </a:p>
      </dgm:t>
    </dgm:pt>
    <dgm:pt modelId="{E3F00469-3257-B141-B290-EC0851488707}" type="sibTrans" cxnId="{FC19377F-19F9-8E4C-B058-472DE9CF083E}">
      <dgm:prSet/>
      <dgm:spPr/>
      <dgm:t>
        <a:bodyPr/>
        <a:lstStyle/>
        <a:p>
          <a:endParaRPr lang="en-US"/>
        </a:p>
      </dgm:t>
    </dgm:pt>
    <dgm:pt modelId="{1ED22DE0-D61B-344E-9676-6648638E34FE}" type="pres">
      <dgm:prSet presAssocID="{42269F5C-13EB-A842-9D63-3B72F460D4BE}" presName="compositeShape" presStyleCnt="0">
        <dgm:presLayoutVars>
          <dgm:chMax val="7"/>
          <dgm:dir/>
          <dgm:resizeHandles val="exact"/>
        </dgm:presLayoutVars>
      </dgm:prSet>
      <dgm:spPr/>
    </dgm:pt>
    <dgm:pt modelId="{7801D571-F4D6-5641-B058-A0D5A101650F}" type="pres">
      <dgm:prSet presAssocID="{42269F5C-13EB-A842-9D63-3B72F460D4BE}" presName="wedge1" presStyleLbl="node1" presStyleIdx="0" presStyleCnt="3"/>
      <dgm:spPr/>
    </dgm:pt>
    <dgm:pt modelId="{5F9AA3F5-6E64-D14D-948A-E354EEFA5896}" type="pres">
      <dgm:prSet presAssocID="{42269F5C-13EB-A842-9D63-3B72F460D4B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56944F-9859-9C4C-8DDE-ACA9038DE1E2}" type="pres">
      <dgm:prSet presAssocID="{42269F5C-13EB-A842-9D63-3B72F460D4BE}" presName="wedge2" presStyleLbl="node1" presStyleIdx="1" presStyleCnt="3"/>
      <dgm:spPr/>
    </dgm:pt>
    <dgm:pt modelId="{1F1782E3-88AC-054D-B9EF-447C7D1C7F76}" type="pres">
      <dgm:prSet presAssocID="{42269F5C-13EB-A842-9D63-3B72F460D4B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A5A6B-A19D-F540-83E3-6821AD3AA80D}" type="pres">
      <dgm:prSet presAssocID="{42269F5C-13EB-A842-9D63-3B72F460D4BE}" presName="wedge3" presStyleLbl="node1" presStyleIdx="2" presStyleCnt="3"/>
      <dgm:spPr/>
    </dgm:pt>
    <dgm:pt modelId="{27CB20B0-9A55-6548-AD60-57C0B7939EEC}" type="pres">
      <dgm:prSet presAssocID="{42269F5C-13EB-A842-9D63-3B72F460D4B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397003-F0B5-5049-8DF8-8ADA435F73D7}" type="presOf" srcId="{28B1E79F-6825-3049-AAB4-5168A2CD7FDB}" destId="{CE8A5A6B-A19D-F540-83E3-6821AD3AA80D}" srcOrd="0" destOrd="0" presId="urn:microsoft.com/office/officeart/2005/8/layout/chart3"/>
    <dgm:cxn modelId="{A60F6F1F-304B-8D41-AD7D-93C226BF9975}" type="presOf" srcId="{42269F5C-13EB-A842-9D63-3B72F460D4BE}" destId="{1ED22DE0-D61B-344E-9676-6648638E34FE}" srcOrd="0" destOrd="0" presId="urn:microsoft.com/office/officeart/2005/8/layout/chart3"/>
    <dgm:cxn modelId="{7FEFBD22-3BD6-D84F-80FF-62AB2EF5D0AC}" type="presOf" srcId="{5FA6137F-D068-5648-A0D2-4B7BE6E37294}" destId="{1F1782E3-88AC-054D-B9EF-447C7D1C7F76}" srcOrd="1" destOrd="0" presId="urn:microsoft.com/office/officeart/2005/8/layout/chart3"/>
    <dgm:cxn modelId="{57BD1361-9086-8746-8BE9-16E0470AB80A}" type="presOf" srcId="{28B1E79F-6825-3049-AAB4-5168A2CD7FDB}" destId="{27CB20B0-9A55-6548-AD60-57C0B7939EEC}" srcOrd="1" destOrd="0" presId="urn:microsoft.com/office/officeart/2005/8/layout/chart3"/>
    <dgm:cxn modelId="{FC19377F-19F9-8E4C-B058-472DE9CF083E}" srcId="{42269F5C-13EB-A842-9D63-3B72F460D4BE}" destId="{28B1E79F-6825-3049-AAB4-5168A2CD7FDB}" srcOrd="2" destOrd="0" parTransId="{6D5C4DD7-4B0A-4048-B575-A43D36D64F03}" sibTransId="{E3F00469-3257-B141-B290-EC0851488707}"/>
    <dgm:cxn modelId="{38DE0DB3-371D-BA43-974E-D7D21EB9F7F0}" srcId="{42269F5C-13EB-A842-9D63-3B72F460D4BE}" destId="{D9595599-6192-FE41-9610-18C324C6BE26}" srcOrd="0" destOrd="0" parTransId="{3E1F4F28-0606-4046-BD69-EDF92FFA7479}" sibTransId="{2273D082-7250-E847-85F4-B1B4E66A32A8}"/>
    <dgm:cxn modelId="{BAA7BAD9-C0B6-4D47-A66E-AE16D481D4F0}" type="presOf" srcId="{D9595599-6192-FE41-9610-18C324C6BE26}" destId="{7801D571-F4D6-5641-B058-A0D5A101650F}" srcOrd="0" destOrd="0" presId="urn:microsoft.com/office/officeart/2005/8/layout/chart3"/>
    <dgm:cxn modelId="{3E648FDC-B4B5-3244-9BC7-E7EE16ADA696}" type="presOf" srcId="{D9595599-6192-FE41-9610-18C324C6BE26}" destId="{5F9AA3F5-6E64-D14D-948A-E354EEFA5896}" srcOrd="1" destOrd="0" presId="urn:microsoft.com/office/officeart/2005/8/layout/chart3"/>
    <dgm:cxn modelId="{8EAC76E4-463D-F74B-9AA7-E6779F14F78C}" srcId="{42269F5C-13EB-A842-9D63-3B72F460D4BE}" destId="{5FA6137F-D068-5648-A0D2-4B7BE6E37294}" srcOrd="1" destOrd="0" parTransId="{B4DB2107-A512-1149-AC81-00E51C0F0F3B}" sibTransId="{F414C956-5EAB-6842-80CE-A8C794F986A3}"/>
    <dgm:cxn modelId="{9A5738F0-7A51-BD4B-ABA2-44351BA9319C}" type="presOf" srcId="{5FA6137F-D068-5648-A0D2-4B7BE6E37294}" destId="{A056944F-9859-9C4C-8DDE-ACA9038DE1E2}" srcOrd="0" destOrd="0" presId="urn:microsoft.com/office/officeart/2005/8/layout/chart3"/>
    <dgm:cxn modelId="{04F2D883-30B0-A442-BC1F-7AE8CA8D6863}" type="presParOf" srcId="{1ED22DE0-D61B-344E-9676-6648638E34FE}" destId="{7801D571-F4D6-5641-B058-A0D5A101650F}" srcOrd="0" destOrd="0" presId="urn:microsoft.com/office/officeart/2005/8/layout/chart3"/>
    <dgm:cxn modelId="{5DFB8FD7-F639-9440-BAB9-5190FE63796E}" type="presParOf" srcId="{1ED22DE0-D61B-344E-9676-6648638E34FE}" destId="{5F9AA3F5-6E64-D14D-948A-E354EEFA5896}" srcOrd="1" destOrd="0" presId="urn:microsoft.com/office/officeart/2005/8/layout/chart3"/>
    <dgm:cxn modelId="{58CE224B-8554-1940-92A9-2AD62C34CBEF}" type="presParOf" srcId="{1ED22DE0-D61B-344E-9676-6648638E34FE}" destId="{A056944F-9859-9C4C-8DDE-ACA9038DE1E2}" srcOrd="2" destOrd="0" presId="urn:microsoft.com/office/officeart/2005/8/layout/chart3"/>
    <dgm:cxn modelId="{206F3555-583B-9F47-9C1D-8B65E6F9E39C}" type="presParOf" srcId="{1ED22DE0-D61B-344E-9676-6648638E34FE}" destId="{1F1782E3-88AC-054D-B9EF-447C7D1C7F76}" srcOrd="3" destOrd="0" presId="urn:microsoft.com/office/officeart/2005/8/layout/chart3"/>
    <dgm:cxn modelId="{E04AA3C5-AAFD-F44D-AA26-69D9C1BEC0BA}" type="presParOf" srcId="{1ED22DE0-D61B-344E-9676-6648638E34FE}" destId="{CE8A5A6B-A19D-F540-83E3-6821AD3AA80D}" srcOrd="4" destOrd="0" presId="urn:microsoft.com/office/officeart/2005/8/layout/chart3"/>
    <dgm:cxn modelId="{F6C27823-C4EB-3847-8CF6-71ED74110840}" type="presParOf" srcId="{1ED22DE0-D61B-344E-9676-6648638E34FE}" destId="{27CB20B0-9A55-6548-AD60-57C0B7939EE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1BBE4-F6B9-EF41-B2FC-864FE72FFD41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65E714-98C4-3B4C-810F-BB8B65EF4670}">
      <dgm:prSet phldrT="[Text]"/>
      <dgm:spPr/>
      <dgm:t>
        <a:bodyPr/>
        <a:lstStyle/>
        <a:p>
          <a:r>
            <a:rPr lang="en-US" dirty="0"/>
            <a:t>Long residual path</a:t>
          </a:r>
        </a:p>
      </dgm:t>
    </dgm:pt>
    <dgm:pt modelId="{0B678572-4824-0943-ADE5-70871835115F}" type="parTrans" cxnId="{25D89BF4-3857-C947-ADFF-4DFDE857638A}">
      <dgm:prSet/>
      <dgm:spPr/>
      <dgm:t>
        <a:bodyPr/>
        <a:lstStyle/>
        <a:p>
          <a:endParaRPr lang="en-US"/>
        </a:p>
      </dgm:t>
    </dgm:pt>
    <dgm:pt modelId="{13AEDDEB-DDB3-484A-88B2-BE8C50E3B6A2}" type="sibTrans" cxnId="{25D89BF4-3857-C947-ADFF-4DFDE857638A}">
      <dgm:prSet/>
      <dgm:spPr/>
      <dgm:t>
        <a:bodyPr/>
        <a:lstStyle/>
        <a:p>
          <a:endParaRPr lang="en-US"/>
        </a:p>
      </dgm:t>
    </dgm:pt>
    <dgm:pt modelId="{08BB9379-21DE-4F4C-9637-9C9DE7D382FE}">
      <dgm:prSet phldrT="[Text]"/>
      <dgm:spPr/>
      <dgm:t>
        <a:bodyPr/>
        <a:lstStyle/>
        <a:p>
          <a:r>
            <a:rPr lang="en-US" dirty="0"/>
            <a:t>Parallel vs serial</a:t>
          </a:r>
        </a:p>
      </dgm:t>
    </dgm:pt>
    <dgm:pt modelId="{3DA8ED23-3822-F249-AFF1-41285A8188D6}" type="parTrans" cxnId="{A08C512F-A88B-134D-9BAC-C657A7274AC9}">
      <dgm:prSet/>
      <dgm:spPr/>
      <dgm:t>
        <a:bodyPr/>
        <a:lstStyle/>
        <a:p>
          <a:endParaRPr lang="en-US"/>
        </a:p>
      </dgm:t>
    </dgm:pt>
    <dgm:pt modelId="{FA3E2023-3CF1-DA4B-B745-CBC0EE27F213}" type="sibTrans" cxnId="{A08C512F-A88B-134D-9BAC-C657A7274AC9}">
      <dgm:prSet/>
      <dgm:spPr/>
      <dgm:t>
        <a:bodyPr/>
        <a:lstStyle/>
        <a:p>
          <a:endParaRPr lang="en-US"/>
        </a:p>
      </dgm:t>
    </dgm:pt>
    <dgm:pt modelId="{61DE7044-E8FD-704E-83BC-9513F98F94A4}">
      <dgm:prSet phldrT="[Text]"/>
      <dgm:spPr/>
      <dgm:t>
        <a:bodyPr/>
        <a:lstStyle/>
        <a:p>
          <a:r>
            <a:rPr lang="en-US" dirty="0"/>
            <a:t>Unreliable past papers</a:t>
          </a:r>
        </a:p>
      </dgm:t>
    </dgm:pt>
    <dgm:pt modelId="{B6E39F55-19EA-0C47-98CC-17F03BE41207}" type="parTrans" cxnId="{B5F9AC01-D315-F849-8B8D-0F176CB5A958}">
      <dgm:prSet/>
      <dgm:spPr/>
      <dgm:t>
        <a:bodyPr/>
        <a:lstStyle/>
        <a:p>
          <a:endParaRPr lang="en-US"/>
        </a:p>
      </dgm:t>
    </dgm:pt>
    <dgm:pt modelId="{6268DC26-3B23-6043-B077-0871F7967455}" type="sibTrans" cxnId="{B5F9AC01-D315-F849-8B8D-0F176CB5A958}">
      <dgm:prSet/>
      <dgm:spPr/>
      <dgm:t>
        <a:bodyPr/>
        <a:lstStyle/>
        <a:p>
          <a:endParaRPr lang="en-US"/>
        </a:p>
      </dgm:t>
    </dgm:pt>
    <dgm:pt modelId="{940FC1B1-826E-F146-98A1-1445B31EF731}">
      <dgm:prSet phldrT="[Text]"/>
      <dgm:spPr/>
      <dgm:t>
        <a:bodyPr/>
        <a:lstStyle/>
        <a:p>
          <a:r>
            <a:rPr lang="en-US" dirty="0"/>
            <a:t>High-R partial product</a:t>
          </a:r>
        </a:p>
      </dgm:t>
    </dgm:pt>
    <dgm:pt modelId="{AC0A2959-D415-BA4B-A0B6-DF63F5DF30F2}" type="parTrans" cxnId="{02CF0CCE-D296-FE4A-88BD-CEB54B942C5B}">
      <dgm:prSet/>
      <dgm:spPr/>
      <dgm:t>
        <a:bodyPr/>
        <a:lstStyle/>
        <a:p>
          <a:endParaRPr lang="en-US"/>
        </a:p>
      </dgm:t>
    </dgm:pt>
    <dgm:pt modelId="{5D46897A-6B61-7F46-878F-F066B38627F3}" type="sibTrans" cxnId="{02CF0CCE-D296-FE4A-88BD-CEB54B942C5B}">
      <dgm:prSet/>
      <dgm:spPr/>
      <dgm:t>
        <a:bodyPr/>
        <a:lstStyle/>
        <a:p>
          <a:endParaRPr lang="en-US"/>
        </a:p>
      </dgm:t>
    </dgm:pt>
    <dgm:pt modelId="{03146C04-B975-AE44-8C94-241605857CC4}">
      <dgm:prSet phldrT="[Text]"/>
      <dgm:spPr/>
      <dgm:t>
        <a:bodyPr/>
        <a:lstStyle/>
        <a:p>
          <a:r>
            <a:rPr lang="en-US" dirty="0"/>
            <a:t>'False' adder overflow</a:t>
          </a:r>
        </a:p>
      </dgm:t>
    </dgm:pt>
    <dgm:pt modelId="{96A82854-63ED-4A4F-A490-E8E516B060C1}" type="parTrans" cxnId="{13B662D0-E100-F945-A7BC-977DD4106730}">
      <dgm:prSet/>
      <dgm:spPr/>
      <dgm:t>
        <a:bodyPr/>
        <a:lstStyle/>
        <a:p>
          <a:endParaRPr lang="en-US"/>
        </a:p>
      </dgm:t>
    </dgm:pt>
    <dgm:pt modelId="{7C21A425-367E-9C47-8031-E6003A10F101}" type="sibTrans" cxnId="{13B662D0-E100-F945-A7BC-977DD4106730}">
      <dgm:prSet/>
      <dgm:spPr/>
      <dgm:t>
        <a:bodyPr/>
        <a:lstStyle/>
        <a:p>
          <a:endParaRPr lang="en-US"/>
        </a:p>
      </dgm:t>
    </dgm:pt>
    <dgm:pt modelId="{21C03A66-3B44-2743-AA7B-93132E9F9F50}" type="pres">
      <dgm:prSet presAssocID="{B011BBE4-F6B9-EF41-B2FC-864FE72FFD41}" presName="diagram" presStyleCnt="0">
        <dgm:presLayoutVars>
          <dgm:dir/>
          <dgm:resizeHandles val="exact"/>
        </dgm:presLayoutVars>
      </dgm:prSet>
      <dgm:spPr/>
    </dgm:pt>
    <dgm:pt modelId="{1BD1143D-D8DA-1040-87D9-F9B1FC76B77A}" type="pres">
      <dgm:prSet presAssocID="{08BB9379-21DE-4F4C-9637-9C9DE7D382FE}" presName="node" presStyleLbl="node1" presStyleIdx="0" presStyleCnt="5">
        <dgm:presLayoutVars>
          <dgm:bulletEnabled val="1"/>
        </dgm:presLayoutVars>
      </dgm:prSet>
      <dgm:spPr/>
    </dgm:pt>
    <dgm:pt modelId="{31B62764-070B-2E4B-B1BB-3D17C51E5028}" type="pres">
      <dgm:prSet presAssocID="{FA3E2023-3CF1-DA4B-B745-CBC0EE27F213}" presName="sibTrans" presStyleCnt="0"/>
      <dgm:spPr/>
    </dgm:pt>
    <dgm:pt modelId="{6CCF2FE9-9CED-F847-8A5A-6AF42C1F32AF}" type="pres">
      <dgm:prSet presAssocID="{940FC1B1-826E-F146-98A1-1445B31EF731}" presName="node" presStyleLbl="node1" presStyleIdx="1" presStyleCnt="5">
        <dgm:presLayoutVars>
          <dgm:bulletEnabled val="1"/>
        </dgm:presLayoutVars>
      </dgm:prSet>
      <dgm:spPr/>
    </dgm:pt>
    <dgm:pt modelId="{80583450-F7B7-1C42-98FF-C3BEF47DDD92}" type="pres">
      <dgm:prSet presAssocID="{5D46897A-6B61-7F46-878F-F066B38627F3}" presName="sibTrans" presStyleCnt="0"/>
      <dgm:spPr/>
    </dgm:pt>
    <dgm:pt modelId="{B9C1C286-ADE6-C348-8F8A-D48E2CF5F882}" type="pres">
      <dgm:prSet presAssocID="{D365E714-98C4-3B4C-810F-BB8B65EF4670}" presName="node" presStyleLbl="node1" presStyleIdx="2" presStyleCnt="5">
        <dgm:presLayoutVars>
          <dgm:bulletEnabled val="1"/>
        </dgm:presLayoutVars>
      </dgm:prSet>
      <dgm:spPr/>
    </dgm:pt>
    <dgm:pt modelId="{3A42F38A-75B1-6E40-95ED-900FF97A9ED6}" type="pres">
      <dgm:prSet presAssocID="{13AEDDEB-DDB3-484A-88B2-BE8C50E3B6A2}" presName="sibTrans" presStyleCnt="0"/>
      <dgm:spPr/>
    </dgm:pt>
    <dgm:pt modelId="{CB329CAC-5E51-C342-8E93-C75488C736F0}" type="pres">
      <dgm:prSet presAssocID="{61DE7044-E8FD-704E-83BC-9513F98F94A4}" presName="node" presStyleLbl="node1" presStyleIdx="3" presStyleCnt="5">
        <dgm:presLayoutVars>
          <dgm:bulletEnabled val="1"/>
        </dgm:presLayoutVars>
      </dgm:prSet>
      <dgm:spPr/>
    </dgm:pt>
    <dgm:pt modelId="{139C6C95-CA73-B345-B95C-61FF8C49E723}" type="pres">
      <dgm:prSet presAssocID="{6268DC26-3B23-6043-B077-0871F7967455}" presName="sibTrans" presStyleCnt="0"/>
      <dgm:spPr/>
    </dgm:pt>
    <dgm:pt modelId="{AD4E0C40-BEF2-4C4F-AD0D-4AFF48A864AE}" type="pres">
      <dgm:prSet presAssocID="{03146C04-B975-AE44-8C94-241605857CC4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9AC01-D315-F849-8B8D-0F176CB5A958}" srcId="{B011BBE4-F6B9-EF41-B2FC-864FE72FFD41}" destId="{61DE7044-E8FD-704E-83BC-9513F98F94A4}" srcOrd="3" destOrd="0" parTransId="{B6E39F55-19EA-0C47-98CC-17F03BE41207}" sibTransId="{6268DC26-3B23-6043-B077-0871F7967455}"/>
    <dgm:cxn modelId="{698AFB11-7720-4343-8E0E-9C7844D30C15}" type="presOf" srcId="{940FC1B1-826E-F146-98A1-1445B31EF731}" destId="{6CCF2FE9-9CED-F847-8A5A-6AF42C1F32AF}" srcOrd="0" destOrd="0" presId="urn:microsoft.com/office/officeart/2005/8/layout/default"/>
    <dgm:cxn modelId="{22CE8D1C-3141-694B-827C-5C4F8D90D127}" type="presOf" srcId="{08BB9379-21DE-4F4C-9637-9C9DE7D382FE}" destId="{1BD1143D-D8DA-1040-87D9-F9B1FC76B77A}" srcOrd="0" destOrd="0" presId="urn:microsoft.com/office/officeart/2005/8/layout/default"/>
    <dgm:cxn modelId="{A08C512F-A88B-134D-9BAC-C657A7274AC9}" srcId="{B011BBE4-F6B9-EF41-B2FC-864FE72FFD41}" destId="{08BB9379-21DE-4F4C-9637-9C9DE7D382FE}" srcOrd="0" destOrd="0" parTransId="{3DA8ED23-3822-F249-AFF1-41285A8188D6}" sibTransId="{FA3E2023-3CF1-DA4B-B745-CBC0EE27F213}"/>
    <dgm:cxn modelId="{9FCA3B33-E1D5-B747-8F6D-52D0AE0FE0A0}" type="presOf" srcId="{61DE7044-E8FD-704E-83BC-9513F98F94A4}" destId="{CB329CAC-5E51-C342-8E93-C75488C736F0}" srcOrd="0" destOrd="0" presId="urn:microsoft.com/office/officeart/2005/8/layout/default"/>
    <dgm:cxn modelId="{FA804138-5C7C-6847-8C0F-33B3620B6DA9}" type="presOf" srcId="{B011BBE4-F6B9-EF41-B2FC-864FE72FFD41}" destId="{21C03A66-3B44-2743-AA7B-93132E9F9F50}" srcOrd="0" destOrd="0" presId="urn:microsoft.com/office/officeart/2005/8/layout/default"/>
    <dgm:cxn modelId="{61D91148-98A0-6245-95EC-230116236CD4}" type="presOf" srcId="{D365E714-98C4-3B4C-810F-BB8B65EF4670}" destId="{B9C1C286-ADE6-C348-8F8A-D48E2CF5F882}" srcOrd="0" destOrd="0" presId="urn:microsoft.com/office/officeart/2005/8/layout/default"/>
    <dgm:cxn modelId="{02CF0CCE-D296-FE4A-88BD-CEB54B942C5B}" srcId="{B011BBE4-F6B9-EF41-B2FC-864FE72FFD41}" destId="{940FC1B1-826E-F146-98A1-1445B31EF731}" srcOrd="1" destOrd="0" parTransId="{AC0A2959-D415-BA4B-A0B6-DF63F5DF30F2}" sibTransId="{5D46897A-6B61-7F46-878F-F066B38627F3}"/>
    <dgm:cxn modelId="{13B662D0-E100-F945-A7BC-977DD4106730}" srcId="{B011BBE4-F6B9-EF41-B2FC-864FE72FFD41}" destId="{03146C04-B975-AE44-8C94-241605857CC4}" srcOrd="4" destOrd="0" parTransId="{96A82854-63ED-4A4F-A490-E8E516B060C1}" sibTransId="{7C21A425-367E-9C47-8031-E6003A10F101}"/>
    <dgm:cxn modelId="{C4EE7FDE-A1C2-6242-B7CD-F97C2964B30F}" type="presOf" srcId="{03146C04-B975-AE44-8C94-241605857CC4}" destId="{AD4E0C40-BEF2-4C4F-AD0D-4AFF48A864AE}" srcOrd="0" destOrd="0" presId="urn:microsoft.com/office/officeart/2005/8/layout/default"/>
    <dgm:cxn modelId="{25D89BF4-3857-C947-ADFF-4DFDE857638A}" srcId="{B011BBE4-F6B9-EF41-B2FC-864FE72FFD41}" destId="{D365E714-98C4-3B4C-810F-BB8B65EF4670}" srcOrd="2" destOrd="0" parTransId="{0B678572-4824-0943-ADE5-70871835115F}" sibTransId="{13AEDDEB-DDB3-484A-88B2-BE8C50E3B6A2}"/>
    <dgm:cxn modelId="{663CF03D-0006-6843-8DB0-1E9B875192BC}" type="presParOf" srcId="{21C03A66-3B44-2743-AA7B-93132E9F9F50}" destId="{1BD1143D-D8DA-1040-87D9-F9B1FC76B77A}" srcOrd="0" destOrd="0" presId="urn:microsoft.com/office/officeart/2005/8/layout/default"/>
    <dgm:cxn modelId="{58E61913-464D-CC42-95D7-04C3A73706EC}" type="presParOf" srcId="{21C03A66-3B44-2743-AA7B-93132E9F9F50}" destId="{31B62764-070B-2E4B-B1BB-3D17C51E5028}" srcOrd="1" destOrd="0" presId="urn:microsoft.com/office/officeart/2005/8/layout/default"/>
    <dgm:cxn modelId="{A69736FA-41B8-944C-987F-DAEA6B018EA6}" type="presParOf" srcId="{21C03A66-3B44-2743-AA7B-93132E9F9F50}" destId="{6CCF2FE9-9CED-F847-8A5A-6AF42C1F32AF}" srcOrd="2" destOrd="0" presId="urn:microsoft.com/office/officeart/2005/8/layout/default"/>
    <dgm:cxn modelId="{7824F691-A9B3-4447-A8FD-D26FD796FAAF}" type="presParOf" srcId="{21C03A66-3B44-2743-AA7B-93132E9F9F50}" destId="{80583450-F7B7-1C42-98FF-C3BEF47DDD92}" srcOrd="3" destOrd="0" presId="urn:microsoft.com/office/officeart/2005/8/layout/default"/>
    <dgm:cxn modelId="{78B44F77-B909-0C40-B4C4-38A916D5EF9B}" type="presParOf" srcId="{21C03A66-3B44-2743-AA7B-93132E9F9F50}" destId="{B9C1C286-ADE6-C348-8F8A-D48E2CF5F882}" srcOrd="4" destOrd="0" presId="urn:microsoft.com/office/officeart/2005/8/layout/default"/>
    <dgm:cxn modelId="{2D601ECF-391F-5446-ADB4-12A46C432C2E}" type="presParOf" srcId="{21C03A66-3B44-2743-AA7B-93132E9F9F50}" destId="{3A42F38A-75B1-6E40-95ED-900FF97A9ED6}" srcOrd="5" destOrd="0" presId="urn:microsoft.com/office/officeart/2005/8/layout/default"/>
    <dgm:cxn modelId="{0BC0C3C1-F5CC-C24A-94A9-EAA9C2B1449A}" type="presParOf" srcId="{21C03A66-3B44-2743-AA7B-93132E9F9F50}" destId="{CB329CAC-5E51-C342-8E93-C75488C736F0}" srcOrd="6" destOrd="0" presId="urn:microsoft.com/office/officeart/2005/8/layout/default"/>
    <dgm:cxn modelId="{6A58F118-841A-D940-A29A-A927B324E920}" type="presParOf" srcId="{21C03A66-3B44-2743-AA7B-93132E9F9F50}" destId="{139C6C95-CA73-B345-B95C-61FF8C49E723}" srcOrd="7" destOrd="0" presId="urn:microsoft.com/office/officeart/2005/8/layout/default"/>
    <dgm:cxn modelId="{257797C7-9C5C-714B-AC0E-52746EEE2D0D}" type="presParOf" srcId="{21C03A66-3B44-2743-AA7B-93132E9F9F50}" destId="{AD4E0C40-BEF2-4C4F-AD0D-4AFF48A864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92EF50-AAE1-CC45-ACD4-60981E9199FF}" type="doc">
      <dgm:prSet loTypeId="urn:microsoft.com/office/officeart/2005/8/layout/hierarchy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E2EBCD-3D5A-2648-B92D-F115DD083F91}">
      <dgm:prSet phldrT="[Text]"/>
      <dgm:spPr/>
      <dgm:t>
        <a:bodyPr/>
        <a:lstStyle/>
        <a:p>
          <a:r>
            <a:rPr lang="en-US" dirty="0"/>
            <a:t>Arithmetic Operator</a:t>
          </a:r>
        </a:p>
      </dgm:t>
    </dgm:pt>
    <dgm:pt modelId="{4F218A97-EF7F-C34B-BD57-CB97E46ACC62}" type="parTrans" cxnId="{A2828D64-2451-9448-B0E2-619B01DB0F8C}">
      <dgm:prSet/>
      <dgm:spPr/>
      <dgm:t>
        <a:bodyPr/>
        <a:lstStyle/>
        <a:p>
          <a:endParaRPr lang="en-US"/>
        </a:p>
      </dgm:t>
    </dgm:pt>
    <dgm:pt modelId="{3CE567DB-29AE-D346-8C4E-B8CF932B6208}" type="sibTrans" cxnId="{A2828D64-2451-9448-B0E2-619B01DB0F8C}">
      <dgm:prSet/>
      <dgm:spPr/>
      <dgm:t>
        <a:bodyPr/>
        <a:lstStyle/>
        <a:p>
          <a:endParaRPr lang="en-US"/>
        </a:p>
      </dgm:t>
    </dgm:pt>
    <dgm:pt modelId="{6343DCB7-66AF-3548-9C76-9F19DF6D3A6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EFC52F21-86C1-DC45-B0B7-FF4A8EA918C5}" type="parTrans" cxnId="{681E2AAD-F2C4-AF4F-A1BD-068AF772A9B5}">
      <dgm:prSet/>
      <dgm:spPr/>
      <dgm:t>
        <a:bodyPr/>
        <a:lstStyle/>
        <a:p>
          <a:endParaRPr lang="en-US"/>
        </a:p>
      </dgm:t>
    </dgm:pt>
    <dgm:pt modelId="{917D31F1-DAB9-2D4C-B596-4F0C96556FF0}" type="sibTrans" cxnId="{681E2AAD-F2C4-AF4F-A1BD-068AF772A9B5}">
      <dgm:prSet/>
      <dgm:spPr/>
      <dgm:t>
        <a:bodyPr/>
        <a:lstStyle/>
        <a:p>
          <a:endParaRPr lang="en-US"/>
        </a:p>
      </dgm:t>
    </dgm:pt>
    <dgm:pt modelId="{FA5E031B-4F51-0441-AFD7-CCF4A79E075B}">
      <dgm:prSet phldrT="[Text]"/>
      <dgm:spPr/>
      <dgm:t>
        <a:bodyPr/>
        <a:lstStyle/>
        <a:p>
          <a:r>
            <a:rPr lang="en-US" dirty="0"/>
            <a:t>Radix</a:t>
          </a:r>
        </a:p>
      </dgm:t>
    </dgm:pt>
    <dgm:pt modelId="{6807A060-78B7-A94F-B6B1-BB32114BEE2B}" type="parTrans" cxnId="{F776EFF9-1932-164D-8EFB-8DFB8E9CAED9}">
      <dgm:prSet/>
      <dgm:spPr/>
      <dgm:t>
        <a:bodyPr/>
        <a:lstStyle/>
        <a:p>
          <a:endParaRPr lang="en-US"/>
        </a:p>
      </dgm:t>
    </dgm:pt>
    <dgm:pt modelId="{2A148BD6-624D-DC42-8509-41150641BF16}" type="sibTrans" cxnId="{F776EFF9-1932-164D-8EFB-8DFB8E9CAED9}">
      <dgm:prSet/>
      <dgm:spPr/>
      <dgm:t>
        <a:bodyPr/>
        <a:lstStyle/>
        <a:p>
          <a:endParaRPr lang="en-US"/>
        </a:p>
      </dgm:t>
    </dgm:pt>
    <dgm:pt modelId="{B6F20101-21F5-AF4F-B32E-353148C21E8E}">
      <dgm:prSet phldrT="[Text]"/>
      <dgm:spPr/>
      <dgm:t>
        <a:bodyPr/>
        <a:lstStyle/>
        <a:p>
          <a:r>
            <a:rPr lang="en-US" dirty="0"/>
            <a:t>MSDF vs Traditional</a:t>
          </a:r>
        </a:p>
      </dgm:t>
    </dgm:pt>
    <dgm:pt modelId="{CCF4267E-C790-8E4A-B993-0E87139C566A}" type="parTrans" cxnId="{AC153296-9130-954A-BCDE-A1E8796E7BF4}">
      <dgm:prSet/>
      <dgm:spPr/>
      <dgm:t>
        <a:bodyPr/>
        <a:lstStyle/>
        <a:p>
          <a:endParaRPr lang="en-US"/>
        </a:p>
      </dgm:t>
    </dgm:pt>
    <dgm:pt modelId="{CA45DA98-9EF9-0546-97DE-715EEF16F723}" type="sibTrans" cxnId="{AC153296-9130-954A-BCDE-A1E8796E7BF4}">
      <dgm:prSet/>
      <dgm:spPr/>
      <dgm:t>
        <a:bodyPr/>
        <a:lstStyle/>
        <a:p>
          <a:endParaRPr lang="en-US"/>
        </a:p>
      </dgm:t>
    </dgm:pt>
    <dgm:pt modelId="{D4E54CBC-781A-4A4D-8D77-942C957703AA}">
      <dgm:prSet phldrT="[Text]"/>
      <dgm:spPr/>
      <dgm:t>
        <a:bodyPr/>
        <a:lstStyle/>
        <a:p>
          <a:r>
            <a:rPr lang="en-US" dirty="0"/>
            <a:t>Speed</a:t>
          </a:r>
        </a:p>
      </dgm:t>
    </dgm:pt>
    <dgm:pt modelId="{5C7B4185-6BDF-3145-97F1-52203EDE1263}" type="parTrans" cxnId="{182987FA-C175-3B40-9B13-9512F5B94CF8}">
      <dgm:prSet/>
      <dgm:spPr/>
      <dgm:t>
        <a:bodyPr/>
        <a:lstStyle/>
        <a:p>
          <a:endParaRPr lang="en-US"/>
        </a:p>
      </dgm:t>
    </dgm:pt>
    <dgm:pt modelId="{8CB99630-62B3-394B-95FD-8148A5539F30}" type="sibTrans" cxnId="{182987FA-C175-3B40-9B13-9512F5B94CF8}">
      <dgm:prSet/>
      <dgm:spPr/>
      <dgm:t>
        <a:bodyPr/>
        <a:lstStyle/>
        <a:p>
          <a:endParaRPr lang="en-US"/>
        </a:p>
      </dgm:t>
    </dgm:pt>
    <dgm:pt modelId="{568C3160-6594-1340-BA6E-51FD0327208C}">
      <dgm:prSet phldrT="[Text]"/>
      <dgm:spPr/>
      <dgm:t>
        <a:bodyPr/>
        <a:lstStyle/>
        <a:p>
          <a:r>
            <a:rPr lang="en-US" dirty="0"/>
            <a:t>Point of first failure</a:t>
          </a:r>
        </a:p>
      </dgm:t>
    </dgm:pt>
    <dgm:pt modelId="{B9EC991B-A37B-4642-8E76-CC4F8920D6A9}" type="parTrans" cxnId="{39B0906C-F72D-1547-AD19-A2660418038A}">
      <dgm:prSet/>
      <dgm:spPr/>
    </dgm:pt>
    <dgm:pt modelId="{57949EA7-7269-C34D-9FE0-1D59BAE687F6}" type="sibTrans" cxnId="{39B0906C-F72D-1547-AD19-A2660418038A}">
      <dgm:prSet/>
      <dgm:spPr/>
    </dgm:pt>
    <dgm:pt modelId="{FF555300-C01D-D84C-9A72-3BBB498F0E88}">
      <dgm:prSet phldrT="[Text]"/>
      <dgm:spPr/>
      <dgm:t>
        <a:bodyPr/>
        <a:lstStyle/>
        <a:p>
          <a:r>
            <a:rPr lang="en-US" dirty="0"/>
            <a:t>Gracefulness of degradation</a:t>
          </a:r>
        </a:p>
      </dgm:t>
    </dgm:pt>
    <dgm:pt modelId="{BE2FC023-A4BF-494C-B21A-78F63035B604}" type="parTrans" cxnId="{5F13B47A-5DDB-E84F-BCD6-0A2DF91BAA11}">
      <dgm:prSet/>
      <dgm:spPr/>
    </dgm:pt>
    <dgm:pt modelId="{A1BD28DC-08E5-8E40-82BD-4C74A78D4182}" type="sibTrans" cxnId="{5F13B47A-5DDB-E84F-BCD6-0A2DF91BAA11}">
      <dgm:prSet/>
      <dgm:spPr/>
    </dgm:pt>
    <dgm:pt modelId="{3A7EAF38-F77D-224F-AD45-0042359C15CB}">
      <dgm:prSet phldrT="[Text]"/>
      <dgm:spPr/>
      <dgm:t>
        <a:bodyPr/>
        <a:lstStyle/>
        <a:p>
          <a:r>
            <a:rPr lang="en-US" dirty="0"/>
            <a:t>Width</a:t>
          </a:r>
        </a:p>
      </dgm:t>
    </dgm:pt>
    <dgm:pt modelId="{F43CBC35-9623-9940-A0EB-9969CAE3452D}" type="parTrans" cxnId="{C7DE1AEF-F637-AC41-8DF7-B8DDA8F594D8}">
      <dgm:prSet/>
      <dgm:spPr/>
    </dgm:pt>
    <dgm:pt modelId="{A597B238-4349-0543-8DEA-334F29F3BFFD}" type="sibTrans" cxnId="{C7DE1AEF-F637-AC41-8DF7-B8DDA8F594D8}">
      <dgm:prSet/>
      <dgm:spPr/>
    </dgm:pt>
    <dgm:pt modelId="{792A3353-993C-EE47-A3EE-2D8CE35AC307}">
      <dgm:prSet phldrT="[Text]"/>
      <dgm:spPr/>
      <dgm:t>
        <a:bodyPr/>
        <a:lstStyle/>
        <a:p>
          <a:r>
            <a:rPr lang="en-US" dirty="0"/>
            <a:t>Number of Digits</a:t>
          </a:r>
        </a:p>
      </dgm:t>
    </dgm:pt>
    <dgm:pt modelId="{6F80991E-60F8-504E-9B80-0D787F680246}" type="parTrans" cxnId="{D0D22830-C215-0545-A7EA-3BD4AEB43F99}">
      <dgm:prSet/>
      <dgm:spPr/>
    </dgm:pt>
    <dgm:pt modelId="{2B98BF78-4217-5C4B-A408-0C3C86F2E6B2}" type="sibTrans" cxnId="{D0D22830-C215-0545-A7EA-3BD4AEB43F99}">
      <dgm:prSet/>
      <dgm:spPr/>
    </dgm:pt>
    <dgm:pt modelId="{DBD6BED7-C289-5E42-8336-074662018EDF}">
      <dgm:prSet phldrT="[Text]"/>
      <dgm:spPr/>
      <dgm:t>
        <a:bodyPr/>
        <a:lstStyle/>
        <a:p>
          <a:r>
            <a:rPr lang="en-US" dirty="0"/>
            <a:t>Number of Bits</a:t>
          </a:r>
        </a:p>
      </dgm:t>
    </dgm:pt>
    <dgm:pt modelId="{891390AF-A20B-C84C-9A10-D0AA96297E12}" type="parTrans" cxnId="{9C7CB461-D8E2-834F-BA25-DCFF4BD5C11D}">
      <dgm:prSet/>
      <dgm:spPr/>
    </dgm:pt>
    <dgm:pt modelId="{2785BCA0-9224-134E-9102-3FB08E6A38D2}" type="sibTrans" cxnId="{9C7CB461-D8E2-834F-BA25-DCFF4BD5C11D}">
      <dgm:prSet/>
      <dgm:spPr/>
    </dgm:pt>
    <dgm:pt modelId="{617EE05A-7AED-B742-8F53-F1747BFB4CC8}" type="pres">
      <dgm:prSet presAssocID="{FB92EF50-AAE1-CC45-ACD4-60981E9199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0D77D-D15B-9D4E-B265-B7FFA540C1DC}" type="pres">
      <dgm:prSet presAssocID="{99E2EBCD-3D5A-2648-B92D-F115DD083F91}" presName="vertOne" presStyleCnt="0"/>
      <dgm:spPr/>
    </dgm:pt>
    <dgm:pt modelId="{09D6CAF7-371D-D341-A728-AE2F52CE1818}" type="pres">
      <dgm:prSet presAssocID="{99E2EBCD-3D5A-2648-B92D-F115DD083F91}" presName="txOne" presStyleLbl="node0" presStyleIdx="0" presStyleCnt="1">
        <dgm:presLayoutVars>
          <dgm:chPref val="3"/>
        </dgm:presLayoutVars>
      </dgm:prSet>
      <dgm:spPr/>
    </dgm:pt>
    <dgm:pt modelId="{6A2C8F66-E00B-6049-99B2-157ADBB8C23E}" type="pres">
      <dgm:prSet presAssocID="{99E2EBCD-3D5A-2648-B92D-F115DD083F91}" presName="parTransOne" presStyleCnt="0"/>
      <dgm:spPr/>
    </dgm:pt>
    <dgm:pt modelId="{93DE13F0-1D25-F241-AAEF-26C05CDD6D54}" type="pres">
      <dgm:prSet presAssocID="{99E2EBCD-3D5A-2648-B92D-F115DD083F91}" presName="horzOne" presStyleCnt="0"/>
      <dgm:spPr/>
    </dgm:pt>
    <dgm:pt modelId="{0378BC65-A695-094E-AD01-761D39F7D4B9}" type="pres">
      <dgm:prSet presAssocID="{6343DCB7-66AF-3548-9C76-9F19DF6D3A62}" presName="vertTwo" presStyleCnt="0"/>
      <dgm:spPr/>
    </dgm:pt>
    <dgm:pt modelId="{806D11AA-57E3-8E4C-AE46-FA82F81D56E8}" type="pres">
      <dgm:prSet presAssocID="{6343DCB7-66AF-3548-9C76-9F19DF6D3A62}" presName="txTwo" presStyleLbl="node2" presStyleIdx="0" presStyleCnt="3">
        <dgm:presLayoutVars>
          <dgm:chPref val="3"/>
        </dgm:presLayoutVars>
      </dgm:prSet>
      <dgm:spPr/>
    </dgm:pt>
    <dgm:pt modelId="{C94BEE92-5820-0840-9219-C38C46130400}" type="pres">
      <dgm:prSet presAssocID="{6343DCB7-66AF-3548-9C76-9F19DF6D3A62}" presName="parTransTwo" presStyleCnt="0"/>
      <dgm:spPr/>
    </dgm:pt>
    <dgm:pt modelId="{739E2F7E-57B0-3F4F-98AA-2D03925DDD24}" type="pres">
      <dgm:prSet presAssocID="{6343DCB7-66AF-3548-9C76-9F19DF6D3A62}" presName="horzTwo" presStyleCnt="0"/>
      <dgm:spPr/>
    </dgm:pt>
    <dgm:pt modelId="{A6974974-34ED-F345-ABAE-BDD699FF14B8}" type="pres">
      <dgm:prSet presAssocID="{FA5E031B-4F51-0441-AFD7-CCF4A79E075B}" presName="vertThree" presStyleCnt="0"/>
      <dgm:spPr/>
    </dgm:pt>
    <dgm:pt modelId="{28DB2354-F82B-5A4D-97E3-78BB7AE7C7B9}" type="pres">
      <dgm:prSet presAssocID="{FA5E031B-4F51-0441-AFD7-CCF4A79E075B}" presName="txThree" presStyleLbl="node3" presStyleIdx="0" presStyleCnt="6">
        <dgm:presLayoutVars>
          <dgm:chPref val="3"/>
        </dgm:presLayoutVars>
      </dgm:prSet>
      <dgm:spPr/>
    </dgm:pt>
    <dgm:pt modelId="{2A250A35-0C5B-304C-9794-42BDAADC748F}" type="pres">
      <dgm:prSet presAssocID="{FA5E031B-4F51-0441-AFD7-CCF4A79E075B}" presName="horzThree" presStyleCnt="0"/>
      <dgm:spPr/>
    </dgm:pt>
    <dgm:pt modelId="{8A0FAF9C-258B-6648-9D32-2A9B4963FA96}" type="pres">
      <dgm:prSet presAssocID="{2A148BD6-624D-DC42-8509-41150641BF16}" presName="sibSpaceThree" presStyleCnt="0"/>
      <dgm:spPr/>
    </dgm:pt>
    <dgm:pt modelId="{C718D539-91E8-504C-ACED-4948552F320C}" type="pres">
      <dgm:prSet presAssocID="{B6F20101-21F5-AF4F-B32E-353148C21E8E}" presName="vertThree" presStyleCnt="0"/>
      <dgm:spPr/>
    </dgm:pt>
    <dgm:pt modelId="{4CE7D57B-6673-B94B-9FF5-8C149389E2FE}" type="pres">
      <dgm:prSet presAssocID="{B6F20101-21F5-AF4F-B32E-353148C21E8E}" presName="txThree" presStyleLbl="node3" presStyleIdx="1" presStyleCnt="6">
        <dgm:presLayoutVars>
          <dgm:chPref val="3"/>
        </dgm:presLayoutVars>
      </dgm:prSet>
      <dgm:spPr/>
    </dgm:pt>
    <dgm:pt modelId="{005878EA-7D1D-974B-BB9E-A188A04E68B7}" type="pres">
      <dgm:prSet presAssocID="{B6F20101-21F5-AF4F-B32E-353148C21E8E}" presName="horzThree" presStyleCnt="0"/>
      <dgm:spPr/>
    </dgm:pt>
    <dgm:pt modelId="{392BCF5C-EEF4-6547-AA19-72095714FBE9}" type="pres">
      <dgm:prSet presAssocID="{917D31F1-DAB9-2D4C-B596-4F0C96556FF0}" presName="sibSpaceTwo" presStyleCnt="0"/>
      <dgm:spPr/>
    </dgm:pt>
    <dgm:pt modelId="{E2238162-6D3C-4E45-B9DE-81446D5BEB3E}" type="pres">
      <dgm:prSet presAssocID="{D4E54CBC-781A-4A4D-8D77-942C957703AA}" presName="vertTwo" presStyleCnt="0"/>
      <dgm:spPr/>
    </dgm:pt>
    <dgm:pt modelId="{76923C95-4654-E245-AC04-2D821E6DD4CE}" type="pres">
      <dgm:prSet presAssocID="{D4E54CBC-781A-4A4D-8D77-942C957703AA}" presName="txTwo" presStyleLbl="node2" presStyleIdx="1" presStyleCnt="3">
        <dgm:presLayoutVars>
          <dgm:chPref val="3"/>
        </dgm:presLayoutVars>
      </dgm:prSet>
      <dgm:spPr/>
    </dgm:pt>
    <dgm:pt modelId="{BCF994A7-CFA6-B64E-A027-C33354E68249}" type="pres">
      <dgm:prSet presAssocID="{D4E54CBC-781A-4A4D-8D77-942C957703AA}" presName="parTransTwo" presStyleCnt="0"/>
      <dgm:spPr/>
    </dgm:pt>
    <dgm:pt modelId="{71840129-90E1-F043-925A-B4E4E1DA8636}" type="pres">
      <dgm:prSet presAssocID="{D4E54CBC-781A-4A4D-8D77-942C957703AA}" presName="horzTwo" presStyleCnt="0"/>
      <dgm:spPr/>
    </dgm:pt>
    <dgm:pt modelId="{FF9CE3DD-996A-9542-BDB8-F5CA41DF75B5}" type="pres">
      <dgm:prSet presAssocID="{568C3160-6594-1340-BA6E-51FD0327208C}" presName="vertThree" presStyleCnt="0"/>
      <dgm:spPr/>
    </dgm:pt>
    <dgm:pt modelId="{3047DE5B-52B5-9649-9CB3-7202EDD82A59}" type="pres">
      <dgm:prSet presAssocID="{568C3160-6594-1340-BA6E-51FD0327208C}" presName="txThree" presStyleLbl="node3" presStyleIdx="2" presStyleCnt="6">
        <dgm:presLayoutVars>
          <dgm:chPref val="3"/>
        </dgm:presLayoutVars>
      </dgm:prSet>
      <dgm:spPr/>
    </dgm:pt>
    <dgm:pt modelId="{54519269-8FE8-3947-B862-95096C5253E9}" type="pres">
      <dgm:prSet presAssocID="{568C3160-6594-1340-BA6E-51FD0327208C}" presName="horzThree" presStyleCnt="0"/>
      <dgm:spPr/>
    </dgm:pt>
    <dgm:pt modelId="{3CB2A34E-84FF-724B-8045-C27B3F12B514}" type="pres">
      <dgm:prSet presAssocID="{57949EA7-7269-C34D-9FE0-1D59BAE687F6}" presName="sibSpaceThree" presStyleCnt="0"/>
      <dgm:spPr/>
    </dgm:pt>
    <dgm:pt modelId="{992A19A7-9E8A-5B44-B4D5-B379AC252721}" type="pres">
      <dgm:prSet presAssocID="{FF555300-C01D-D84C-9A72-3BBB498F0E88}" presName="vertThree" presStyleCnt="0"/>
      <dgm:spPr/>
    </dgm:pt>
    <dgm:pt modelId="{BBA47199-EF34-874B-ACF0-5E695A3F8103}" type="pres">
      <dgm:prSet presAssocID="{FF555300-C01D-D84C-9A72-3BBB498F0E88}" presName="txThree" presStyleLbl="node3" presStyleIdx="3" presStyleCnt="6">
        <dgm:presLayoutVars>
          <dgm:chPref val="3"/>
        </dgm:presLayoutVars>
      </dgm:prSet>
      <dgm:spPr/>
    </dgm:pt>
    <dgm:pt modelId="{63FCCCEC-6CC2-E345-9AA4-7B8405FCE185}" type="pres">
      <dgm:prSet presAssocID="{FF555300-C01D-D84C-9A72-3BBB498F0E88}" presName="horzThree" presStyleCnt="0"/>
      <dgm:spPr/>
    </dgm:pt>
    <dgm:pt modelId="{988D77DB-9E50-4D46-B6A5-DE85DCD5238D}" type="pres">
      <dgm:prSet presAssocID="{8CB99630-62B3-394B-95FD-8148A5539F30}" presName="sibSpaceTwo" presStyleCnt="0"/>
      <dgm:spPr/>
    </dgm:pt>
    <dgm:pt modelId="{25193387-3B63-4B42-BE15-E670A6AF2104}" type="pres">
      <dgm:prSet presAssocID="{3A7EAF38-F77D-224F-AD45-0042359C15CB}" presName="vertTwo" presStyleCnt="0"/>
      <dgm:spPr/>
    </dgm:pt>
    <dgm:pt modelId="{F460933A-BF98-A14C-9D9E-0CE9B8D10EDB}" type="pres">
      <dgm:prSet presAssocID="{3A7EAF38-F77D-224F-AD45-0042359C15CB}" presName="txTwo" presStyleLbl="node2" presStyleIdx="2" presStyleCnt="3">
        <dgm:presLayoutVars>
          <dgm:chPref val="3"/>
        </dgm:presLayoutVars>
      </dgm:prSet>
      <dgm:spPr/>
    </dgm:pt>
    <dgm:pt modelId="{C5825408-7A5C-8A43-8D45-D566D2489C96}" type="pres">
      <dgm:prSet presAssocID="{3A7EAF38-F77D-224F-AD45-0042359C15CB}" presName="parTransTwo" presStyleCnt="0"/>
      <dgm:spPr/>
    </dgm:pt>
    <dgm:pt modelId="{D55CBDEB-58A6-D54E-B871-C399D07F5706}" type="pres">
      <dgm:prSet presAssocID="{3A7EAF38-F77D-224F-AD45-0042359C15CB}" presName="horzTwo" presStyleCnt="0"/>
      <dgm:spPr/>
    </dgm:pt>
    <dgm:pt modelId="{917C2A3F-26BA-974B-9D94-0B7BA190CA43}" type="pres">
      <dgm:prSet presAssocID="{792A3353-993C-EE47-A3EE-2D8CE35AC307}" presName="vertThree" presStyleCnt="0"/>
      <dgm:spPr/>
    </dgm:pt>
    <dgm:pt modelId="{E7316866-FADF-2844-A922-D66A31E0A29F}" type="pres">
      <dgm:prSet presAssocID="{792A3353-993C-EE47-A3EE-2D8CE35AC307}" presName="txThree" presStyleLbl="node3" presStyleIdx="4" presStyleCnt="6">
        <dgm:presLayoutVars>
          <dgm:chPref val="3"/>
        </dgm:presLayoutVars>
      </dgm:prSet>
      <dgm:spPr/>
    </dgm:pt>
    <dgm:pt modelId="{4D97E2B4-7C2A-5947-A4E2-9FC835B8B03B}" type="pres">
      <dgm:prSet presAssocID="{792A3353-993C-EE47-A3EE-2D8CE35AC307}" presName="horzThree" presStyleCnt="0"/>
      <dgm:spPr/>
    </dgm:pt>
    <dgm:pt modelId="{B0EEF4EF-DF4C-1746-B318-FE85B8CC001A}" type="pres">
      <dgm:prSet presAssocID="{2B98BF78-4217-5C4B-A408-0C3C86F2E6B2}" presName="sibSpaceThree" presStyleCnt="0"/>
      <dgm:spPr/>
    </dgm:pt>
    <dgm:pt modelId="{9316F4F8-54C2-AA40-A4A1-88AF9709F6A5}" type="pres">
      <dgm:prSet presAssocID="{DBD6BED7-C289-5E42-8336-074662018EDF}" presName="vertThree" presStyleCnt="0"/>
      <dgm:spPr/>
    </dgm:pt>
    <dgm:pt modelId="{5207E3ED-30CD-6E42-B8F3-AC8D91B3AEDF}" type="pres">
      <dgm:prSet presAssocID="{DBD6BED7-C289-5E42-8336-074662018EDF}" presName="txThree" presStyleLbl="node3" presStyleIdx="5" presStyleCnt="6">
        <dgm:presLayoutVars>
          <dgm:chPref val="3"/>
        </dgm:presLayoutVars>
      </dgm:prSet>
      <dgm:spPr/>
    </dgm:pt>
    <dgm:pt modelId="{27ABEFCD-E7AF-9B42-BBE9-4A73BB8C59D8}" type="pres">
      <dgm:prSet presAssocID="{DBD6BED7-C289-5E42-8336-074662018EDF}" presName="horzThree" presStyleCnt="0"/>
      <dgm:spPr/>
    </dgm:pt>
  </dgm:ptLst>
  <dgm:cxnLst>
    <dgm:cxn modelId="{ACF96502-44A7-E14F-A3F3-747798ACB5A7}" type="presOf" srcId="{B6F20101-21F5-AF4F-B32E-353148C21E8E}" destId="{4CE7D57B-6673-B94B-9FF5-8C149389E2FE}" srcOrd="0" destOrd="0" presId="urn:microsoft.com/office/officeart/2005/8/layout/hierarchy4"/>
    <dgm:cxn modelId="{30DF7515-1F61-DC4E-BAB2-75AE338EA2F1}" type="presOf" srcId="{D4E54CBC-781A-4A4D-8D77-942C957703AA}" destId="{76923C95-4654-E245-AC04-2D821E6DD4CE}" srcOrd="0" destOrd="0" presId="urn:microsoft.com/office/officeart/2005/8/layout/hierarchy4"/>
    <dgm:cxn modelId="{D0D22830-C215-0545-A7EA-3BD4AEB43F99}" srcId="{3A7EAF38-F77D-224F-AD45-0042359C15CB}" destId="{792A3353-993C-EE47-A3EE-2D8CE35AC307}" srcOrd="0" destOrd="0" parTransId="{6F80991E-60F8-504E-9B80-0D787F680246}" sibTransId="{2B98BF78-4217-5C4B-A408-0C3C86F2E6B2}"/>
    <dgm:cxn modelId="{9C7CB461-D8E2-834F-BA25-DCFF4BD5C11D}" srcId="{3A7EAF38-F77D-224F-AD45-0042359C15CB}" destId="{DBD6BED7-C289-5E42-8336-074662018EDF}" srcOrd="1" destOrd="0" parTransId="{891390AF-A20B-C84C-9A10-D0AA96297E12}" sibTransId="{2785BCA0-9224-134E-9102-3FB08E6A38D2}"/>
    <dgm:cxn modelId="{A2828D64-2451-9448-B0E2-619B01DB0F8C}" srcId="{FB92EF50-AAE1-CC45-ACD4-60981E9199FF}" destId="{99E2EBCD-3D5A-2648-B92D-F115DD083F91}" srcOrd="0" destOrd="0" parTransId="{4F218A97-EF7F-C34B-BD57-CB97E46ACC62}" sibTransId="{3CE567DB-29AE-D346-8C4E-B8CF932B6208}"/>
    <dgm:cxn modelId="{39B0906C-F72D-1547-AD19-A2660418038A}" srcId="{D4E54CBC-781A-4A4D-8D77-942C957703AA}" destId="{568C3160-6594-1340-BA6E-51FD0327208C}" srcOrd="0" destOrd="0" parTransId="{B9EC991B-A37B-4642-8E76-CC4F8920D6A9}" sibTransId="{57949EA7-7269-C34D-9FE0-1D59BAE687F6}"/>
    <dgm:cxn modelId="{F53E7573-3E40-1D4A-9058-8125B379516D}" type="presOf" srcId="{99E2EBCD-3D5A-2648-B92D-F115DD083F91}" destId="{09D6CAF7-371D-D341-A728-AE2F52CE1818}" srcOrd="0" destOrd="0" presId="urn:microsoft.com/office/officeart/2005/8/layout/hierarchy4"/>
    <dgm:cxn modelId="{5F13B47A-5DDB-E84F-BCD6-0A2DF91BAA11}" srcId="{D4E54CBC-781A-4A4D-8D77-942C957703AA}" destId="{FF555300-C01D-D84C-9A72-3BBB498F0E88}" srcOrd="1" destOrd="0" parTransId="{BE2FC023-A4BF-494C-B21A-78F63035B604}" sibTransId="{A1BD28DC-08E5-8E40-82BD-4C74A78D4182}"/>
    <dgm:cxn modelId="{4C7A497E-3978-9443-8ACB-AD91E3964CC6}" type="presOf" srcId="{DBD6BED7-C289-5E42-8336-074662018EDF}" destId="{5207E3ED-30CD-6E42-B8F3-AC8D91B3AEDF}" srcOrd="0" destOrd="0" presId="urn:microsoft.com/office/officeart/2005/8/layout/hierarchy4"/>
    <dgm:cxn modelId="{1FF8E890-7F2F-BE42-B82E-A6D118416140}" type="presOf" srcId="{6343DCB7-66AF-3548-9C76-9F19DF6D3A62}" destId="{806D11AA-57E3-8E4C-AE46-FA82F81D56E8}" srcOrd="0" destOrd="0" presId="urn:microsoft.com/office/officeart/2005/8/layout/hierarchy4"/>
    <dgm:cxn modelId="{AC153296-9130-954A-BCDE-A1E8796E7BF4}" srcId="{6343DCB7-66AF-3548-9C76-9F19DF6D3A62}" destId="{B6F20101-21F5-AF4F-B32E-353148C21E8E}" srcOrd="1" destOrd="0" parTransId="{CCF4267E-C790-8E4A-B993-0E87139C566A}" sibTransId="{CA45DA98-9EF9-0546-97DE-715EEF16F723}"/>
    <dgm:cxn modelId="{681E2AAD-F2C4-AF4F-A1BD-068AF772A9B5}" srcId="{99E2EBCD-3D5A-2648-B92D-F115DD083F91}" destId="{6343DCB7-66AF-3548-9C76-9F19DF6D3A62}" srcOrd="0" destOrd="0" parTransId="{EFC52F21-86C1-DC45-B0B7-FF4A8EA918C5}" sibTransId="{917D31F1-DAB9-2D4C-B596-4F0C96556FF0}"/>
    <dgm:cxn modelId="{C8D979AF-FDB5-A845-A679-20C95EA61663}" type="presOf" srcId="{FA5E031B-4F51-0441-AFD7-CCF4A79E075B}" destId="{28DB2354-F82B-5A4D-97E3-78BB7AE7C7B9}" srcOrd="0" destOrd="0" presId="urn:microsoft.com/office/officeart/2005/8/layout/hierarchy4"/>
    <dgm:cxn modelId="{50F43BBF-B6CC-5B44-A3C7-8AFA33C6E115}" type="presOf" srcId="{3A7EAF38-F77D-224F-AD45-0042359C15CB}" destId="{F460933A-BF98-A14C-9D9E-0CE9B8D10EDB}" srcOrd="0" destOrd="0" presId="urn:microsoft.com/office/officeart/2005/8/layout/hierarchy4"/>
    <dgm:cxn modelId="{2530A3D6-FEBB-754A-AD42-54EEE54EED28}" type="presOf" srcId="{568C3160-6594-1340-BA6E-51FD0327208C}" destId="{3047DE5B-52B5-9649-9CB3-7202EDD82A59}" srcOrd="0" destOrd="0" presId="urn:microsoft.com/office/officeart/2005/8/layout/hierarchy4"/>
    <dgm:cxn modelId="{59BA24D9-6D35-2E42-9A2A-DFA0912A022F}" type="presOf" srcId="{FF555300-C01D-D84C-9A72-3BBB498F0E88}" destId="{BBA47199-EF34-874B-ACF0-5E695A3F8103}" srcOrd="0" destOrd="0" presId="urn:microsoft.com/office/officeart/2005/8/layout/hierarchy4"/>
    <dgm:cxn modelId="{8B6F7AE1-90A9-0C47-A94F-93BF8868F4AF}" type="presOf" srcId="{792A3353-993C-EE47-A3EE-2D8CE35AC307}" destId="{E7316866-FADF-2844-A922-D66A31E0A29F}" srcOrd="0" destOrd="0" presId="urn:microsoft.com/office/officeart/2005/8/layout/hierarchy4"/>
    <dgm:cxn modelId="{9BF05AE7-C2E6-D24C-B101-9A053EEABB0C}" type="presOf" srcId="{FB92EF50-AAE1-CC45-ACD4-60981E9199FF}" destId="{617EE05A-7AED-B742-8F53-F1747BFB4CC8}" srcOrd="0" destOrd="0" presId="urn:microsoft.com/office/officeart/2005/8/layout/hierarchy4"/>
    <dgm:cxn modelId="{C7DE1AEF-F637-AC41-8DF7-B8DDA8F594D8}" srcId="{99E2EBCD-3D5A-2648-B92D-F115DD083F91}" destId="{3A7EAF38-F77D-224F-AD45-0042359C15CB}" srcOrd="2" destOrd="0" parTransId="{F43CBC35-9623-9940-A0EB-9969CAE3452D}" sibTransId="{A597B238-4349-0543-8DEA-334F29F3BFFD}"/>
    <dgm:cxn modelId="{F776EFF9-1932-164D-8EFB-8DFB8E9CAED9}" srcId="{6343DCB7-66AF-3548-9C76-9F19DF6D3A62}" destId="{FA5E031B-4F51-0441-AFD7-CCF4A79E075B}" srcOrd="0" destOrd="0" parTransId="{6807A060-78B7-A94F-B6B1-BB32114BEE2B}" sibTransId="{2A148BD6-624D-DC42-8509-41150641BF16}"/>
    <dgm:cxn modelId="{182987FA-C175-3B40-9B13-9512F5B94CF8}" srcId="{99E2EBCD-3D5A-2648-B92D-F115DD083F91}" destId="{D4E54CBC-781A-4A4D-8D77-942C957703AA}" srcOrd="1" destOrd="0" parTransId="{5C7B4185-6BDF-3145-97F1-52203EDE1263}" sibTransId="{8CB99630-62B3-394B-95FD-8148A5539F30}"/>
    <dgm:cxn modelId="{038C4E7F-6A37-5E43-8FFC-DE0428B80617}" type="presParOf" srcId="{617EE05A-7AED-B742-8F53-F1747BFB4CC8}" destId="{AAF0D77D-D15B-9D4E-B265-B7FFA540C1DC}" srcOrd="0" destOrd="0" presId="urn:microsoft.com/office/officeart/2005/8/layout/hierarchy4"/>
    <dgm:cxn modelId="{57CABD5F-583E-2442-BFF2-0CEC55938F4A}" type="presParOf" srcId="{AAF0D77D-D15B-9D4E-B265-B7FFA540C1DC}" destId="{09D6CAF7-371D-D341-A728-AE2F52CE1818}" srcOrd="0" destOrd="0" presId="urn:microsoft.com/office/officeart/2005/8/layout/hierarchy4"/>
    <dgm:cxn modelId="{D2906BD4-39CF-CE45-8ADF-5A5DCD0E2B44}" type="presParOf" srcId="{AAF0D77D-D15B-9D4E-B265-B7FFA540C1DC}" destId="{6A2C8F66-E00B-6049-99B2-157ADBB8C23E}" srcOrd="1" destOrd="0" presId="urn:microsoft.com/office/officeart/2005/8/layout/hierarchy4"/>
    <dgm:cxn modelId="{AFAD4894-FA2A-3548-BBDE-D389CEA95BD6}" type="presParOf" srcId="{AAF0D77D-D15B-9D4E-B265-B7FFA540C1DC}" destId="{93DE13F0-1D25-F241-AAEF-26C05CDD6D54}" srcOrd="2" destOrd="0" presId="urn:microsoft.com/office/officeart/2005/8/layout/hierarchy4"/>
    <dgm:cxn modelId="{C41B162C-8A90-174B-BED6-29A1E2B7E5D3}" type="presParOf" srcId="{93DE13F0-1D25-F241-AAEF-26C05CDD6D54}" destId="{0378BC65-A695-094E-AD01-761D39F7D4B9}" srcOrd="0" destOrd="0" presId="urn:microsoft.com/office/officeart/2005/8/layout/hierarchy4"/>
    <dgm:cxn modelId="{621D3F38-6B7C-554C-A6B9-29D69B98A9BC}" type="presParOf" srcId="{0378BC65-A695-094E-AD01-761D39F7D4B9}" destId="{806D11AA-57E3-8E4C-AE46-FA82F81D56E8}" srcOrd="0" destOrd="0" presId="urn:microsoft.com/office/officeart/2005/8/layout/hierarchy4"/>
    <dgm:cxn modelId="{E8F468A4-E547-E940-9D30-FC2AD13466FA}" type="presParOf" srcId="{0378BC65-A695-094E-AD01-761D39F7D4B9}" destId="{C94BEE92-5820-0840-9219-C38C46130400}" srcOrd="1" destOrd="0" presId="urn:microsoft.com/office/officeart/2005/8/layout/hierarchy4"/>
    <dgm:cxn modelId="{9BA4CA53-7829-F240-9021-3C04C6FDD3AF}" type="presParOf" srcId="{0378BC65-A695-094E-AD01-761D39F7D4B9}" destId="{739E2F7E-57B0-3F4F-98AA-2D03925DDD24}" srcOrd="2" destOrd="0" presId="urn:microsoft.com/office/officeart/2005/8/layout/hierarchy4"/>
    <dgm:cxn modelId="{D1BD6857-26BF-734F-845E-D7EA4FAFAD12}" type="presParOf" srcId="{739E2F7E-57B0-3F4F-98AA-2D03925DDD24}" destId="{A6974974-34ED-F345-ABAE-BDD699FF14B8}" srcOrd="0" destOrd="0" presId="urn:microsoft.com/office/officeart/2005/8/layout/hierarchy4"/>
    <dgm:cxn modelId="{9942B9BE-562B-AA4E-904A-5D0634919112}" type="presParOf" srcId="{A6974974-34ED-F345-ABAE-BDD699FF14B8}" destId="{28DB2354-F82B-5A4D-97E3-78BB7AE7C7B9}" srcOrd="0" destOrd="0" presId="urn:microsoft.com/office/officeart/2005/8/layout/hierarchy4"/>
    <dgm:cxn modelId="{B592B7E1-C49C-B845-8D7A-982D2FCF9C2B}" type="presParOf" srcId="{A6974974-34ED-F345-ABAE-BDD699FF14B8}" destId="{2A250A35-0C5B-304C-9794-42BDAADC748F}" srcOrd="1" destOrd="0" presId="urn:microsoft.com/office/officeart/2005/8/layout/hierarchy4"/>
    <dgm:cxn modelId="{67EE6765-1D0D-CE4F-9C13-30AA1F2F4275}" type="presParOf" srcId="{739E2F7E-57B0-3F4F-98AA-2D03925DDD24}" destId="{8A0FAF9C-258B-6648-9D32-2A9B4963FA96}" srcOrd="1" destOrd="0" presId="urn:microsoft.com/office/officeart/2005/8/layout/hierarchy4"/>
    <dgm:cxn modelId="{A522E95E-3716-C94C-A531-0A87986AADF4}" type="presParOf" srcId="{739E2F7E-57B0-3F4F-98AA-2D03925DDD24}" destId="{C718D539-91E8-504C-ACED-4948552F320C}" srcOrd="2" destOrd="0" presId="urn:microsoft.com/office/officeart/2005/8/layout/hierarchy4"/>
    <dgm:cxn modelId="{FAE8900C-BF05-134E-9F34-04CAA7FD2A78}" type="presParOf" srcId="{C718D539-91E8-504C-ACED-4948552F320C}" destId="{4CE7D57B-6673-B94B-9FF5-8C149389E2FE}" srcOrd="0" destOrd="0" presId="urn:microsoft.com/office/officeart/2005/8/layout/hierarchy4"/>
    <dgm:cxn modelId="{076AC99C-98DC-DF47-98C8-AB8D3EC0A9FA}" type="presParOf" srcId="{C718D539-91E8-504C-ACED-4948552F320C}" destId="{005878EA-7D1D-974B-BB9E-A188A04E68B7}" srcOrd="1" destOrd="0" presId="urn:microsoft.com/office/officeart/2005/8/layout/hierarchy4"/>
    <dgm:cxn modelId="{FCC5873C-35F8-274A-9688-015D7B8ACA14}" type="presParOf" srcId="{93DE13F0-1D25-F241-AAEF-26C05CDD6D54}" destId="{392BCF5C-EEF4-6547-AA19-72095714FBE9}" srcOrd="1" destOrd="0" presId="urn:microsoft.com/office/officeart/2005/8/layout/hierarchy4"/>
    <dgm:cxn modelId="{E3DB55F1-A849-6749-92D0-620233CA6BD2}" type="presParOf" srcId="{93DE13F0-1D25-F241-AAEF-26C05CDD6D54}" destId="{E2238162-6D3C-4E45-B9DE-81446D5BEB3E}" srcOrd="2" destOrd="0" presId="urn:microsoft.com/office/officeart/2005/8/layout/hierarchy4"/>
    <dgm:cxn modelId="{1952F85C-4BAB-FB4D-8786-5914B8BD1DC9}" type="presParOf" srcId="{E2238162-6D3C-4E45-B9DE-81446D5BEB3E}" destId="{76923C95-4654-E245-AC04-2D821E6DD4CE}" srcOrd="0" destOrd="0" presId="urn:microsoft.com/office/officeart/2005/8/layout/hierarchy4"/>
    <dgm:cxn modelId="{905DC709-DBDE-1A42-BDA2-1F58BBD3EF4D}" type="presParOf" srcId="{E2238162-6D3C-4E45-B9DE-81446D5BEB3E}" destId="{BCF994A7-CFA6-B64E-A027-C33354E68249}" srcOrd="1" destOrd="0" presId="urn:microsoft.com/office/officeart/2005/8/layout/hierarchy4"/>
    <dgm:cxn modelId="{C089D3A8-0C88-8E47-9076-F5E3816B1ADC}" type="presParOf" srcId="{E2238162-6D3C-4E45-B9DE-81446D5BEB3E}" destId="{71840129-90E1-F043-925A-B4E4E1DA8636}" srcOrd="2" destOrd="0" presId="urn:microsoft.com/office/officeart/2005/8/layout/hierarchy4"/>
    <dgm:cxn modelId="{53154D39-67C7-7145-B560-7E5AED407340}" type="presParOf" srcId="{71840129-90E1-F043-925A-B4E4E1DA8636}" destId="{FF9CE3DD-996A-9542-BDB8-F5CA41DF75B5}" srcOrd="0" destOrd="0" presId="urn:microsoft.com/office/officeart/2005/8/layout/hierarchy4"/>
    <dgm:cxn modelId="{600F418D-1F0A-C24B-8EE3-5F6A6CD5D943}" type="presParOf" srcId="{FF9CE3DD-996A-9542-BDB8-F5CA41DF75B5}" destId="{3047DE5B-52B5-9649-9CB3-7202EDD82A59}" srcOrd="0" destOrd="0" presId="urn:microsoft.com/office/officeart/2005/8/layout/hierarchy4"/>
    <dgm:cxn modelId="{C6F09DF5-99B1-454E-B157-71FEB6A11D3B}" type="presParOf" srcId="{FF9CE3DD-996A-9542-BDB8-F5CA41DF75B5}" destId="{54519269-8FE8-3947-B862-95096C5253E9}" srcOrd="1" destOrd="0" presId="urn:microsoft.com/office/officeart/2005/8/layout/hierarchy4"/>
    <dgm:cxn modelId="{1D04D7EE-F323-324C-A9F0-DB6D0364D2B5}" type="presParOf" srcId="{71840129-90E1-F043-925A-B4E4E1DA8636}" destId="{3CB2A34E-84FF-724B-8045-C27B3F12B514}" srcOrd="1" destOrd="0" presId="urn:microsoft.com/office/officeart/2005/8/layout/hierarchy4"/>
    <dgm:cxn modelId="{DCDF1C8D-F9D4-6C49-A9B6-5E96ED80B274}" type="presParOf" srcId="{71840129-90E1-F043-925A-B4E4E1DA8636}" destId="{992A19A7-9E8A-5B44-B4D5-B379AC252721}" srcOrd="2" destOrd="0" presId="urn:microsoft.com/office/officeart/2005/8/layout/hierarchy4"/>
    <dgm:cxn modelId="{F482377A-D46D-8748-9BC0-FD3B7E7CA701}" type="presParOf" srcId="{992A19A7-9E8A-5B44-B4D5-B379AC252721}" destId="{BBA47199-EF34-874B-ACF0-5E695A3F8103}" srcOrd="0" destOrd="0" presId="urn:microsoft.com/office/officeart/2005/8/layout/hierarchy4"/>
    <dgm:cxn modelId="{D7370399-D7E4-C242-8C51-0ACB4CC9696E}" type="presParOf" srcId="{992A19A7-9E8A-5B44-B4D5-B379AC252721}" destId="{63FCCCEC-6CC2-E345-9AA4-7B8405FCE185}" srcOrd="1" destOrd="0" presId="urn:microsoft.com/office/officeart/2005/8/layout/hierarchy4"/>
    <dgm:cxn modelId="{05FFDC61-1739-D342-BC61-1C5108CF4FC9}" type="presParOf" srcId="{93DE13F0-1D25-F241-AAEF-26C05CDD6D54}" destId="{988D77DB-9E50-4D46-B6A5-DE85DCD5238D}" srcOrd="3" destOrd="0" presId="urn:microsoft.com/office/officeart/2005/8/layout/hierarchy4"/>
    <dgm:cxn modelId="{7A113AAD-046F-424E-BCC1-D38A12371B00}" type="presParOf" srcId="{93DE13F0-1D25-F241-AAEF-26C05CDD6D54}" destId="{25193387-3B63-4B42-BE15-E670A6AF2104}" srcOrd="4" destOrd="0" presId="urn:microsoft.com/office/officeart/2005/8/layout/hierarchy4"/>
    <dgm:cxn modelId="{3AD34C54-F969-4647-910B-04611DD98D20}" type="presParOf" srcId="{25193387-3B63-4B42-BE15-E670A6AF2104}" destId="{F460933A-BF98-A14C-9D9E-0CE9B8D10EDB}" srcOrd="0" destOrd="0" presId="urn:microsoft.com/office/officeart/2005/8/layout/hierarchy4"/>
    <dgm:cxn modelId="{2A8C2171-F6AC-6B41-8973-FB352DF945AB}" type="presParOf" srcId="{25193387-3B63-4B42-BE15-E670A6AF2104}" destId="{C5825408-7A5C-8A43-8D45-D566D2489C96}" srcOrd="1" destOrd="0" presId="urn:microsoft.com/office/officeart/2005/8/layout/hierarchy4"/>
    <dgm:cxn modelId="{BEDBC14A-49D3-7740-BD25-201D16CA9126}" type="presParOf" srcId="{25193387-3B63-4B42-BE15-E670A6AF2104}" destId="{D55CBDEB-58A6-D54E-B871-C399D07F5706}" srcOrd="2" destOrd="0" presId="urn:microsoft.com/office/officeart/2005/8/layout/hierarchy4"/>
    <dgm:cxn modelId="{90FCFDBE-6294-8442-93AA-FB769F75F619}" type="presParOf" srcId="{D55CBDEB-58A6-D54E-B871-C399D07F5706}" destId="{917C2A3F-26BA-974B-9D94-0B7BA190CA43}" srcOrd="0" destOrd="0" presId="urn:microsoft.com/office/officeart/2005/8/layout/hierarchy4"/>
    <dgm:cxn modelId="{FE243A1F-78EC-9F4F-826B-00D0BC5FAB28}" type="presParOf" srcId="{917C2A3F-26BA-974B-9D94-0B7BA190CA43}" destId="{E7316866-FADF-2844-A922-D66A31E0A29F}" srcOrd="0" destOrd="0" presId="urn:microsoft.com/office/officeart/2005/8/layout/hierarchy4"/>
    <dgm:cxn modelId="{2D2DF93B-386E-2C43-9598-B259D4170603}" type="presParOf" srcId="{917C2A3F-26BA-974B-9D94-0B7BA190CA43}" destId="{4D97E2B4-7C2A-5947-A4E2-9FC835B8B03B}" srcOrd="1" destOrd="0" presId="urn:microsoft.com/office/officeart/2005/8/layout/hierarchy4"/>
    <dgm:cxn modelId="{37E9A339-9DF3-5448-839A-A8EA0F69286D}" type="presParOf" srcId="{D55CBDEB-58A6-D54E-B871-C399D07F5706}" destId="{B0EEF4EF-DF4C-1746-B318-FE85B8CC001A}" srcOrd="1" destOrd="0" presId="urn:microsoft.com/office/officeart/2005/8/layout/hierarchy4"/>
    <dgm:cxn modelId="{585388CA-0799-B44E-A954-F054D4EE05EB}" type="presParOf" srcId="{D55CBDEB-58A6-D54E-B871-C399D07F5706}" destId="{9316F4F8-54C2-AA40-A4A1-88AF9709F6A5}" srcOrd="2" destOrd="0" presId="urn:microsoft.com/office/officeart/2005/8/layout/hierarchy4"/>
    <dgm:cxn modelId="{BFA43524-376B-7247-9238-74C9B6A1B35A}" type="presParOf" srcId="{9316F4F8-54C2-AA40-A4A1-88AF9709F6A5}" destId="{5207E3ED-30CD-6E42-B8F3-AC8D91B3AEDF}" srcOrd="0" destOrd="0" presId="urn:microsoft.com/office/officeart/2005/8/layout/hierarchy4"/>
    <dgm:cxn modelId="{B16A6E17-6739-F94F-8F9D-72806DC152AF}" type="presParOf" srcId="{9316F4F8-54C2-AA40-A4A1-88AF9709F6A5}" destId="{27ABEFCD-E7AF-9B42-BBE9-4A73BB8C59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F08D4-7B3D-7C41-B640-0C1BC63AAB4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8A485-7682-264D-A1C3-90D21A0A2F2E}">
      <dgm:prSet phldrT="[Text]"/>
      <dgm:spPr/>
      <dgm:t>
        <a:bodyPr/>
        <a:lstStyle/>
        <a:p>
          <a:r>
            <a:rPr lang="en-US" dirty="0"/>
            <a:t>Load Data</a:t>
          </a:r>
        </a:p>
      </dgm:t>
    </dgm:pt>
    <dgm:pt modelId="{A4E5CCAB-E09C-AA40-8AF5-29CD458B1041}" type="parTrans" cxnId="{7A47CF40-3461-2541-B5B8-90B243BB2423}">
      <dgm:prSet/>
      <dgm:spPr/>
      <dgm:t>
        <a:bodyPr/>
        <a:lstStyle/>
        <a:p>
          <a:endParaRPr lang="en-US"/>
        </a:p>
      </dgm:t>
    </dgm:pt>
    <dgm:pt modelId="{73D1A775-1E32-EC4C-BFBD-A0AB214D1403}" type="sibTrans" cxnId="{7A47CF40-3461-2541-B5B8-90B243BB2423}">
      <dgm:prSet/>
      <dgm:spPr/>
      <dgm:t>
        <a:bodyPr/>
        <a:lstStyle/>
        <a:p>
          <a:endParaRPr lang="en-US"/>
        </a:p>
      </dgm:t>
    </dgm:pt>
    <dgm:pt modelId="{6FC22203-FEDC-8943-B9D8-7D2A68F3685C}">
      <dgm:prSet phldrT="[Text]"/>
      <dgm:spPr/>
      <dgm:t>
        <a:bodyPr/>
        <a:lstStyle/>
        <a:p>
          <a:r>
            <a:rPr lang="en-US" dirty="0"/>
            <a:t>Retrieve Results</a:t>
          </a:r>
        </a:p>
      </dgm:t>
    </dgm:pt>
    <dgm:pt modelId="{AAF8CCCE-C185-AA43-B230-425AE3E5825A}" type="parTrans" cxnId="{FD6A6969-6F04-094B-8FA2-09F18AC56193}">
      <dgm:prSet/>
      <dgm:spPr/>
      <dgm:t>
        <a:bodyPr/>
        <a:lstStyle/>
        <a:p>
          <a:endParaRPr lang="en-US"/>
        </a:p>
      </dgm:t>
    </dgm:pt>
    <dgm:pt modelId="{7CB73FBD-F889-0246-848A-A6DEEC0C8908}" type="sibTrans" cxnId="{FD6A6969-6F04-094B-8FA2-09F18AC56193}">
      <dgm:prSet/>
      <dgm:spPr/>
      <dgm:t>
        <a:bodyPr/>
        <a:lstStyle/>
        <a:p>
          <a:endParaRPr lang="en-US"/>
        </a:p>
      </dgm:t>
    </dgm:pt>
    <dgm:pt modelId="{B1A71021-948D-014F-BA56-4F0DF2BB0559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38BDCEF2-70CC-C04B-8213-7AD956271176}" type="parTrans" cxnId="{787E9B2B-E1C1-7A4A-A35F-3A3956502907}">
      <dgm:prSet/>
      <dgm:spPr/>
      <dgm:t>
        <a:bodyPr/>
        <a:lstStyle/>
        <a:p>
          <a:endParaRPr lang="en-US"/>
        </a:p>
      </dgm:t>
    </dgm:pt>
    <dgm:pt modelId="{6995B25B-AD8B-BB4E-9BF4-AF69B651C73A}" type="sibTrans" cxnId="{787E9B2B-E1C1-7A4A-A35F-3A3956502907}">
      <dgm:prSet/>
      <dgm:spPr/>
      <dgm:t>
        <a:bodyPr/>
        <a:lstStyle/>
        <a:p>
          <a:endParaRPr lang="en-US"/>
        </a:p>
      </dgm:t>
    </dgm:pt>
    <dgm:pt modelId="{1A6282B3-9240-334D-BB8D-D2E5F5A94824}">
      <dgm:prSet/>
      <dgm:spPr/>
      <dgm:t>
        <a:bodyPr/>
        <a:lstStyle/>
        <a:p>
          <a:r>
            <a:rPr lang="en-US" dirty="0"/>
            <a:t>Configure Clock</a:t>
          </a:r>
        </a:p>
      </dgm:t>
    </dgm:pt>
    <dgm:pt modelId="{B6206022-D144-A64F-9C89-1A7F7B3FAC58}" type="parTrans" cxnId="{5F7D6794-78DA-CF4E-86A2-5583EB25B696}">
      <dgm:prSet/>
      <dgm:spPr/>
      <dgm:t>
        <a:bodyPr/>
        <a:lstStyle/>
        <a:p>
          <a:endParaRPr lang="en-US"/>
        </a:p>
      </dgm:t>
    </dgm:pt>
    <dgm:pt modelId="{3FEE4FE3-E3A9-9540-9A1F-31706561D001}" type="sibTrans" cxnId="{5F7D6794-78DA-CF4E-86A2-5583EB25B696}">
      <dgm:prSet/>
      <dgm:spPr/>
      <dgm:t>
        <a:bodyPr/>
        <a:lstStyle/>
        <a:p>
          <a:endParaRPr lang="en-US"/>
        </a:p>
      </dgm:t>
    </dgm:pt>
    <dgm:pt modelId="{1A1C1D32-27E0-7147-ACF4-4E9085EF44D1}">
      <dgm:prSet/>
      <dgm:spPr/>
      <dgm:t>
        <a:bodyPr/>
        <a:lstStyle/>
        <a:p>
          <a:r>
            <a:rPr lang="en-US" dirty="0"/>
            <a:t>Run Test</a:t>
          </a:r>
        </a:p>
      </dgm:t>
    </dgm:pt>
    <dgm:pt modelId="{E274FE8C-B65C-054A-9A6F-D6C55535D7ED}" type="parTrans" cxnId="{2031F66B-4767-6442-9BFF-BE60AACF50EF}">
      <dgm:prSet/>
      <dgm:spPr/>
      <dgm:t>
        <a:bodyPr/>
        <a:lstStyle/>
        <a:p>
          <a:endParaRPr lang="en-US"/>
        </a:p>
      </dgm:t>
    </dgm:pt>
    <dgm:pt modelId="{8607C1EF-903B-034D-AD0E-A2D3605189C7}" type="sibTrans" cxnId="{2031F66B-4767-6442-9BFF-BE60AACF50EF}">
      <dgm:prSet/>
      <dgm:spPr/>
      <dgm:t>
        <a:bodyPr/>
        <a:lstStyle/>
        <a:p>
          <a:endParaRPr lang="en-US"/>
        </a:p>
      </dgm:t>
    </dgm:pt>
    <dgm:pt modelId="{72F71249-1F83-914C-9996-1C7373190CB0}">
      <dgm:prSet phldrT="[Text]"/>
      <dgm:spPr/>
      <dgm:t>
        <a:bodyPr/>
        <a:lstStyle/>
        <a:p>
          <a:r>
            <a:rPr lang="en-US" dirty="0"/>
            <a:t>Continue Binary Search</a:t>
          </a:r>
        </a:p>
      </dgm:t>
    </dgm:pt>
    <dgm:pt modelId="{2E416F05-7FA6-3042-B697-4B98408A6F23}" type="parTrans" cxnId="{15075FF0-760D-5A4C-B0AF-16D0DDD15776}">
      <dgm:prSet/>
      <dgm:spPr/>
      <dgm:t>
        <a:bodyPr/>
        <a:lstStyle/>
        <a:p>
          <a:endParaRPr lang="en-US"/>
        </a:p>
      </dgm:t>
    </dgm:pt>
    <dgm:pt modelId="{D1C45E7A-1876-8143-B36B-AEE11C6ABE74}" type="sibTrans" cxnId="{15075FF0-760D-5A4C-B0AF-16D0DDD15776}">
      <dgm:prSet/>
      <dgm:spPr/>
      <dgm:t>
        <a:bodyPr/>
        <a:lstStyle/>
        <a:p>
          <a:endParaRPr lang="en-US"/>
        </a:p>
      </dgm:t>
    </dgm:pt>
    <dgm:pt modelId="{0A1970AB-B480-AF40-8FD4-47014980F7C5}" type="pres">
      <dgm:prSet presAssocID="{B67F08D4-7B3D-7C41-B640-0C1BC63AAB45}" presName="cycle" presStyleCnt="0">
        <dgm:presLayoutVars>
          <dgm:dir/>
          <dgm:resizeHandles val="exact"/>
        </dgm:presLayoutVars>
      </dgm:prSet>
      <dgm:spPr/>
    </dgm:pt>
    <dgm:pt modelId="{AFF0E8F4-D665-B74D-AEA1-6D2F6C37DA09}" type="pres">
      <dgm:prSet presAssocID="{CE28A485-7682-264D-A1C3-90D21A0A2F2E}" presName="node" presStyleLbl="node1" presStyleIdx="0" presStyleCnt="6">
        <dgm:presLayoutVars>
          <dgm:bulletEnabled val="1"/>
        </dgm:presLayoutVars>
      </dgm:prSet>
      <dgm:spPr/>
    </dgm:pt>
    <dgm:pt modelId="{E2D5D3EB-E689-8645-8DBF-B4C353B01B83}" type="pres">
      <dgm:prSet presAssocID="{73D1A775-1E32-EC4C-BFBD-A0AB214D1403}" presName="sibTrans" presStyleLbl="sibTrans2D1" presStyleIdx="0" presStyleCnt="6"/>
      <dgm:spPr/>
    </dgm:pt>
    <dgm:pt modelId="{55BC70F1-E22A-F14A-8C4C-36321ABA4AB8}" type="pres">
      <dgm:prSet presAssocID="{73D1A775-1E32-EC4C-BFBD-A0AB214D1403}" presName="connectorText" presStyleLbl="sibTrans2D1" presStyleIdx="0" presStyleCnt="6"/>
      <dgm:spPr/>
    </dgm:pt>
    <dgm:pt modelId="{84D73BDF-7F69-8345-A236-FAB49CE2E549}" type="pres">
      <dgm:prSet presAssocID="{1A6282B3-9240-334D-BB8D-D2E5F5A94824}" presName="node" presStyleLbl="node1" presStyleIdx="1" presStyleCnt="6">
        <dgm:presLayoutVars>
          <dgm:bulletEnabled val="1"/>
        </dgm:presLayoutVars>
      </dgm:prSet>
      <dgm:spPr/>
    </dgm:pt>
    <dgm:pt modelId="{30A8B41A-4138-B84D-B7CE-EA7D3998B78D}" type="pres">
      <dgm:prSet presAssocID="{3FEE4FE3-E3A9-9540-9A1F-31706561D001}" presName="sibTrans" presStyleLbl="sibTrans2D1" presStyleIdx="1" presStyleCnt="6"/>
      <dgm:spPr/>
    </dgm:pt>
    <dgm:pt modelId="{0A89DD96-67C1-6C4B-8920-65AED820181B}" type="pres">
      <dgm:prSet presAssocID="{3FEE4FE3-E3A9-9540-9A1F-31706561D001}" presName="connectorText" presStyleLbl="sibTrans2D1" presStyleIdx="1" presStyleCnt="6"/>
      <dgm:spPr/>
    </dgm:pt>
    <dgm:pt modelId="{F3AE8DBF-E0AC-644C-BD16-3D053B41CD76}" type="pres">
      <dgm:prSet presAssocID="{1A1C1D32-27E0-7147-ACF4-4E9085EF44D1}" presName="node" presStyleLbl="node1" presStyleIdx="2" presStyleCnt="6">
        <dgm:presLayoutVars>
          <dgm:bulletEnabled val="1"/>
        </dgm:presLayoutVars>
      </dgm:prSet>
      <dgm:spPr/>
    </dgm:pt>
    <dgm:pt modelId="{87323821-09EC-8145-A6BA-85720C08FD7B}" type="pres">
      <dgm:prSet presAssocID="{8607C1EF-903B-034D-AD0E-A2D3605189C7}" presName="sibTrans" presStyleLbl="sibTrans2D1" presStyleIdx="2" presStyleCnt="6"/>
      <dgm:spPr/>
    </dgm:pt>
    <dgm:pt modelId="{71DDD34B-F26C-0343-97EE-C419DA4E9830}" type="pres">
      <dgm:prSet presAssocID="{8607C1EF-903B-034D-AD0E-A2D3605189C7}" presName="connectorText" presStyleLbl="sibTrans2D1" presStyleIdx="2" presStyleCnt="6"/>
      <dgm:spPr/>
    </dgm:pt>
    <dgm:pt modelId="{4A276CC6-DE56-E743-9451-B487721FCA18}" type="pres">
      <dgm:prSet presAssocID="{6FC22203-FEDC-8943-B9D8-7D2A68F3685C}" presName="node" presStyleLbl="node1" presStyleIdx="3" presStyleCnt="6">
        <dgm:presLayoutVars>
          <dgm:bulletEnabled val="1"/>
        </dgm:presLayoutVars>
      </dgm:prSet>
      <dgm:spPr/>
    </dgm:pt>
    <dgm:pt modelId="{59A50E48-F6B9-7A42-9B2B-56A24E1A0318}" type="pres">
      <dgm:prSet presAssocID="{7CB73FBD-F889-0246-848A-A6DEEC0C8908}" presName="sibTrans" presStyleLbl="sibTrans2D1" presStyleIdx="3" presStyleCnt="6"/>
      <dgm:spPr/>
    </dgm:pt>
    <dgm:pt modelId="{7482AC60-5517-5B47-A4CE-3803C95C65DD}" type="pres">
      <dgm:prSet presAssocID="{7CB73FBD-F889-0246-848A-A6DEEC0C8908}" presName="connectorText" presStyleLbl="sibTrans2D1" presStyleIdx="3" presStyleCnt="6"/>
      <dgm:spPr/>
    </dgm:pt>
    <dgm:pt modelId="{984D74F9-B2CF-094F-8A0D-8A61A88463D7}" type="pres">
      <dgm:prSet presAssocID="{B1A71021-948D-014F-BA56-4F0DF2BB0559}" presName="node" presStyleLbl="node1" presStyleIdx="4" presStyleCnt="6">
        <dgm:presLayoutVars>
          <dgm:bulletEnabled val="1"/>
        </dgm:presLayoutVars>
      </dgm:prSet>
      <dgm:spPr/>
    </dgm:pt>
    <dgm:pt modelId="{737C9F60-30C0-0548-81CB-FC793E1FAFFE}" type="pres">
      <dgm:prSet presAssocID="{6995B25B-AD8B-BB4E-9BF4-AF69B651C73A}" presName="sibTrans" presStyleLbl="sibTrans2D1" presStyleIdx="4" presStyleCnt="6"/>
      <dgm:spPr/>
    </dgm:pt>
    <dgm:pt modelId="{44E5F432-FD0B-BE43-A577-D152052116FC}" type="pres">
      <dgm:prSet presAssocID="{6995B25B-AD8B-BB4E-9BF4-AF69B651C73A}" presName="connectorText" presStyleLbl="sibTrans2D1" presStyleIdx="4" presStyleCnt="6"/>
      <dgm:spPr/>
    </dgm:pt>
    <dgm:pt modelId="{646E96B1-F32A-3B4F-A68A-D2EBFA35F13E}" type="pres">
      <dgm:prSet presAssocID="{72F71249-1F83-914C-9996-1C7373190CB0}" presName="node" presStyleLbl="node1" presStyleIdx="5" presStyleCnt="6">
        <dgm:presLayoutVars>
          <dgm:bulletEnabled val="1"/>
        </dgm:presLayoutVars>
      </dgm:prSet>
      <dgm:spPr/>
    </dgm:pt>
    <dgm:pt modelId="{ACA06B30-41D4-FD4B-872E-C3EF60AF4764}" type="pres">
      <dgm:prSet presAssocID="{D1C45E7A-1876-8143-B36B-AEE11C6ABE74}" presName="sibTrans" presStyleLbl="sibTrans2D1" presStyleIdx="5" presStyleCnt="6"/>
      <dgm:spPr/>
    </dgm:pt>
    <dgm:pt modelId="{CF8EABB0-26AE-F940-9B31-9CF0CEB1A33B}" type="pres">
      <dgm:prSet presAssocID="{D1C45E7A-1876-8143-B36B-AEE11C6ABE74}" presName="connectorText" presStyleLbl="sibTrans2D1" presStyleIdx="5" presStyleCnt="6"/>
      <dgm:spPr/>
    </dgm:pt>
  </dgm:ptLst>
  <dgm:cxnLst>
    <dgm:cxn modelId="{286BF407-40BD-8D48-B507-278BC86EB9B8}" type="presOf" srcId="{6FC22203-FEDC-8943-B9D8-7D2A68F3685C}" destId="{4A276CC6-DE56-E743-9451-B487721FCA18}" srcOrd="0" destOrd="0" presId="urn:microsoft.com/office/officeart/2005/8/layout/cycle2"/>
    <dgm:cxn modelId="{5F0D0C20-B2A2-0A45-B194-D2D9A4851A38}" type="presOf" srcId="{3FEE4FE3-E3A9-9540-9A1F-31706561D001}" destId="{30A8B41A-4138-B84D-B7CE-EA7D3998B78D}" srcOrd="0" destOrd="0" presId="urn:microsoft.com/office/officeart/2005/8/layout/cycle2"/>
    <dgm:cxn modelId="{DB567321-D203-2443-B8D8-3871A84A4C73}" type="presOf" srcId="{8607C1EF-903B-034D-AD0E-A2D3605189C7}" destId="{87323821-09EC-8145-A6BA-85720C08FD7B}" srcOrd="0" destOrd="0" presId="urn:microsoft.com/office/officeart/2005/8/layout/cycle2"/>
    <dgm:cxn modelId="{8CFFAC22-DDEF-0A44-97CB-99B3FD03A5AD}" type="presOf" srcId="{CE28A485-7682-264D-A1C3-90D21A0A2F2E}" destId="{AFF0E8F4-D665-B74D-AEA1-6D2F6C37DA09}" srcOrd="0" destOrd="0" presId="urn:microsoft.com/office/officeart/2005/8/layout/cycle2"/>
    <dgm:cxn modelId="{787E9B2B-E1C1-7A4A-A35F-3A3956502907}" srcId="{B67F08D4-7B3D-7C41-B640-0C1BC63AAB45}" destId="{B1A71021-948D-014F-BA56-4F0DF2BB0559}" srcOrd="4" destOrd="0" parTransId="{38BDCEF2-70CC-C04B-8213-7AD956271176}" sibTransId="{6995B25B-AD8B-BB4E-9BF4-AF69B651C73A}"/>
    <dgm:cxn modelId="{975C3837-7DE4-6E40-8E0C-E3A32D9CF332}" type="presOf" srcId="{8607C1EF-903B-034D-AD0E-A2D3605189C7}" destId="{71DDD34B-F26C-0343-97EE-C419DA4E9830}" srcOrd="1" destOrd="0" presId="urn:microsoft.com/office/officeart/2005/8/layout/cycle2"/>
    <dgm:cxn modelId="{90C25A37-2A8B-5442-82DF-5A2A8B8A09B8}" type="presOf" srcId="{D1C45E7A-1876-8143-B36B-AEE11C6ABE74}" destId="{CF8EABB0-26AE-F940-9B31-9CF0CEB1A33B}" srcOrd="1" destOrd="0" presId="urn:microsoft.com/office/officeart/2005/8/layout/cycle2"/>
    <dgm:cxn modelId="{7A47CF40-3461-2541-B5B8-90B243BB2423}" srcId="{B67F08D4-7B3D-7C41-B640-0C1BC63AAB45}" destId="{CE28A485-7682-264D-A1C3-90D21A0A2F2E}" srcOrd="0" destOrd="0" parTransId="{A4E5CCAB-E09C-AA40-8AF5-29CD458B1041}" sibTransId="{73D1A775-1E32-EC4C-BFBD-A0AB214D1403}"/>
    <dgm:cxn modelId="{0EB2B45A-65D3-EC42-A44C-7FB9E37A174A}" type="presOf" srcId="{1A1C1D32-27E0-7147-ACF4-4E9085EF44D1}" destId="{F3AE8DBF-E0AC-644C-BD16-3D053B41CD76}" srcOrd="0" destOrd="0" presId="urn:microsoft.com/office/officeart/2005/8/layout/cycle2"/>
    <dgm:cxn modelId="{FD6A6969-6F04-094B-8FA2-09F18AC56193}" srcId="{B67F08D4-7B3D-7C41-B640-0C1BC63AAB45}" destId="{6FC22203-FEDC-8943-B9D8-7D2A68F3685C}" srcOrd="3" destOrd="0" parTransId="{AAF8CCCE-C185-AA43-B230-425AE3E5825A}" sibTransId="{7CB73FBD-F889-0246-848A-A6DEEC0C8908}"/>
    <dgm:cxn modelId="{2031F66B-4767-6442-9BFF-BE60AACF50EF}" srcId="{B67F08D4-7B3D-7C41-B640-0C1BC63AAB45}" destId="{1A1C1D32-27E0-7147-ACF4-4E9085EF44D1}" srcOrd="2" destOrd="0" parTransId="{E274FE8C-B65C-054A-9A6F-D6C55535D7ED}" sibTransId="{8607C1EF-903B-034D-AD0E-A2D3605189C7}"/>
    <dgm:cxn modelId="{580A166C-DF0D-9241-AE82-6424C7C9E29B}" type="presOf" srcId="{72F71249-1F83-914C-9996-1C7373190CB0}" destId="{646E96B1-F32A-3B4F-A68A-D2EBFA35F13E}" srcOrd="0" destOrd="0" presId="urn:microsoft.com/office/officeart/2005/8/layout/cycle2"/>
    <dgm:cxn modelId="{67C33A6D-28F0-FC40-ADD7-93B0F2B0FB08}" type="presOf" srcId="{B1A71021-948D-014F-BA56-4F0DF2BB0559}" destId="{984D74F9-B2CF-094F-8A0D-8A61A88463D7}" srcOrd="0" destOrd="0" presId="urn:microsoft.com/office/officeart/2005/8/layout/cycle2"/>
    <dgm:cxn modelId="{1C0F317E-D50F-1641-BD98-7230BE95EE21}" type="presOf" srcId="{1A6282B3-9240-334D-BB8D-D2E5F5A94824}" destId="{84D73BDF-7F69-8345-A236-FAB49CE2E549}" srcOrd="0" destOrd="0" presId="urn:microsoft.com/office/officeart/2005/8/layout/cycle2"/>
    <dgm:cxn modelId="{5C8C8685-102B-DD42-BD54-15AF07990A24}" type="presOf" srcId="{73D1A775-1E32-EC4C-BFBD-A0AB214D1403}" destId="{E2D5D3EB-E689-8645-8DBF-B4C353B01B83}" srcOrd="0" destOrd="0" presId="urn:microsoft.com/office/officeart/2005/8/layout/cycle2"/>
    <dgm:cxn modelId="{14BC4588-1022-ED4F-99B1-421023BBA7AB}" type="presOf" srcId="{7CB73FBD-F889-0246-848A-A6DEEC0C8908}" destId="{7482AC60-5517-5B47-A4CE-3803C95C65DD}" srcOrd="1" destOrd="0" presId="urn:microsoft.com/office/officeart/2005/8/layout/cycle2"/>
    <dgm:cxn modelId="{5F7D6794-78DA-CF4E-86A2-5583EB25B696}" srcId="{B67F08D4-7B3D-7C41-B640-0C1BC63AAB45}" destId="{1A6282B3-9240-334D-BB8D-D2E5F5A94824}" srcOrd="1" destOrd="0" parTransId="{B6206022-D144-A64F-9C89-1A7F7B3FAC58}" sibTransId="{3FEE4FE3-E3A9-9540-9A1F-31706561D001}"/>
    <dgm:cxn modelId="{8C7256A0-CCF3-3245-A01C-115CBC994865}" type="presOf" srcId="{73D1A775-1E32-EC4C-BFBD-A0AB214D1403}" destId="{55BC70F1-E22A-F14A-8C4C-36321ABA4AB8}" srcOrd="1" destOrd="0" presId="urn:microsoft.com/office/officeart/2005/8/layout/cycle2"/>
    <dgm:cxn modelId="{DCC730A2-EDBB-704A-AA08-612C109523F4}" type="presOf" srcId="{3FEE4FE3-E3A9-9540-9A1F-31706561D001}" destId="{0A89DD96-67C1-6C4B-8920-65AED820181B}" srcOrd="1" destOrd="0" presId="urn:microsoft.com/office/officeart/2005/8/layout/cycle2"/>
    <dgm:cxn modelId="{EDAD8CB0-71C1-C847-829D-6F9FB312ED9F}" type="presOf" srcId="{6995B25B-AD8B-BB4E-9BF4-AF69B651C73A}" destId="{737C9F60-30C0-0548-81CB-FC793E1FAFFE}" srcOrd="0" destOrd="0" presId="urn:microsoft.com/office/officeart/2005/8/layout/cycle2"/>
    <dgm:cxn modelId="{233408BD-C088-5A4C-B053-C44AB0389F19}" type="presOf" srcId="{7CB73FBD-F889-0246-848A-A6DEEC0C8908}" destId="{59A50E48-F6B9-7A42-9B2B-56A24E1A0318}" srcOrd="0" destOrd="0" presId="urn:microsoft.com/office/officeart/2005/8/layout/cycle2"/>
    <dgm:cxn modelId="{11D4CEC2-66FC-DD4A-A826-4BC0E30423CF}" type="presOf" srcId="{6995B25B-AD8B-BB4E-9BF4-AF69B651C73A}" destId="{44E5F432-FD0B-BE43-A577-D152052116FC}" srcOrd="1" destOrd="0" presId="urn:microsoft.com/office/officeart/2005/8/layout/cycle2"/>
    <dgm:cxn modelId="{4832AFCB-885A-F948-A575-83FD04D03235}" type="presOf" srcId="{B67F08D4-7B3D-7C41-B640-0C1BC63AAB45}" destId="{0A1970AB-B480-AF40-8FD4-47014980F7C5}" srcOrd="0" destOrd="0" presId="urn:microsoft.com/office/officeart/2005/8/layout/cycle2"/>
    <dgm:cxn modelId="{15075FF0-760D-5A4C-B0AF-16D0DDD15776}" srcId="{B67F08D4-7B3D-7C41-B640-0C1BC63AAB45}" destId="{72F71249-1F83-914C-9996-1C7373190CB0}" srcOrd="5" destOrd="0" parTransId="{2E416F05-7FA6-3042-B697-4B98408A6F23}" sibTransId="{D1C45E7A-1876-8143-B36B-AEE11C6ABE74}"/>
    <dgm:cxn modelId="{3360C9FD-5E24-FD47-B4D7-52124CA5EA4F}" type="presOf" srcId="{D1C45E7A-1876-8143-B36B-AEE11C6ABE74}" destId="{ACA06B30-41D4-FD4B-872E-C3EF60AF4764}" srcOrd="0" destOrd="0" presId="urn:microsoft.com/office/officeart/2005/8/layout/cycle2"/>
    <dgm:cxn modelId="{81E16D87-DC82-384E-9022-8FEC3E4748F5}" type="presParOf" srcId="{0A1970AB-B480-AF40-8FD4-47014980F7C5}" destId="{AFF0E8F4-D665-B74D-AEA1-6D2F6C37DA09}" srcOrd="0" destOrd="0" presId="urn:microsoft.com/office/officeart/2005/8/layout/cycle2"/>
    <dgm:cxn modelId="{120ED2BD-58EE-E74D-B70C-752805DE374B}" type="presParOf" srcId="{0A1970AB-B480-AF40-8FD4-47014980F7C5}" destId="{E2D5D3EB-E689-8645-8DBF-B4C353B01B83}" srcOrd="1" destOrd="0" presId="urn:microsoft.com/office/officeart/2005/8/layout/cycle2"/>
    <dgm:cxn modelId="{FA593188-3402-3742-9A31-8AE1D2320314}" type="presParOf" srcId="{E2D5D3EB-E689-8645-8DBF-B4C353B01B83}" destId="{55BC70F1-E22A-F14A-8C4C-36321ABA4AB8}" srcOrd="0" destOrd="0" presId="urn:microsoft.com/office/officeart/2005/8/layout/cycle2"/>
    <dgm:cxn modelId="{4858538C-E119-FA4E-873E-D65F58DA3AF7}" type="presParOf" srcId="{0A1970AB-B480-AF40-8FD4-47014980F7C5}" destId="{84D73BDF-7F69-8345-A236-FAB49CE2E549}" srcOrd="2" destOrd="0" presId="urn:microsoft.com/office/officeart/2005/8/layout/cycle2"/>
    <dgm:cxn modelId="{1DB8B4A9-9627-6A4F-BFEA-73FB9AADC7F0}" type="presParOf" srcId="{0A1970AB-B480-AF40-8FD4-47014980F7C5}" destId="{30A8B41A-4138-B84D-B7CE-EA7D3998B78D}" srcOrd="3" destOrd="0" presId="urn:microsoft.com/office/officeart/2005/8/layout/cycle2"/>
    <dgm:cxn modelId="{08CA6A61-A4F6-9E41-B7D9-3BD970833D20}" type="presParOf" srcId="{30A8B41A-4138-B84D-B7CE-EA7D3998B78D}" destId="{0A89DD96-67C1-6C4B-8920-65AED820181B}" srcOrd="0" destOrd="0" presId="urn:microsoft.com/office/officeart/2005/8/layout/cycle2"/>
    <dgm:cxn modelId="{642C8BF6-2C0D-754A-A38D-EB0BF5DCD2E7}" type="presParOf" srcId="{0A1970AB-B480-AF40-8FD4-47014980F7C5}" destId="{F3AE8DBF-E0AC-644C-BD16-3D053B41CD76}" srcOrd="4" destOrd="0" presId="urn:microsoft.com/office/officeart/2005/8/layout/cycle2"/>
    <dgm:cxn modelId="{AABA0E9F-1CE7-9848-B02F-C13DF4E7E86D}" type="presParOf" srcId="{0A1970AB-B480-AF40-8FD4-47014980F7C5}" destId="{87323821-09EC-8145-A6BA-85720C08FD7B}" srcOrd="5" destOrd="0" presId="urn:microsoft.com/office/officeart/2005/8/layout/cycle2"/>
    <dgm:cxn modelId="{C492FABB-CAF0-204B-AC37-B9462CCA83CF}" type="presParOf" srcId="{87323821-09EC-8145-A6BA-85720C08FD7B}" destId="{71DDD34B-F26C-0343-97EE-C419DA4E9830}" srcOrd="0" destOrd="0" presId="urn:microsoft.com/office/officeart/2005/8/layout/cycle2"/>
    <dgm:cxn modelId="{64D78484-E99C-CE42-820A-A6A1ED355FC0}" type="presParOf" srcId="{0A1970AB-B480-AF40-8FD4-47014980F7C5}" destId="{4A276CC6-DE56-E743-9451-B487721FCA18}" srcOrd="6" destOrd="0" presId="urn:microsoft.com/office/officeart/2005/8/layout/cycle2"/>
    <dgm:cxn modelId="{B17F97EC-C952-324A-B3A0-46C147D4E4B2}" type="presParOf" srcId="{0A1970AB-B480-AF40-8FD4-47014980F7C5}" destId="{59A50E48-F6B9-7A42-9B2B-56A24E1A0318}" srcOrd="7" destOrd="0" presId="urn:microsoft.com/office/officeart/2005/8/layout/cycle2"/>
    <dgm:cxn modelId="{EEFF3DCC-4664-BB4B-866D-BA7871340489}" type="presParOf" srcId="{59A50E48-F6B9-7A42-9B2B-56A24E1A0318}" destId="{7482AC60-5517-5B47-A4CE-3803C95C65DD}" srcOrd="0" destOrd="0" presId="urn:microsoft.com/office/officeart/2005/8/layout/cycle2"/>
    <dgm:cxn modelId="{344DDA86-CD94-234C-B7E8-E0C1EA6D2107}" type="presParOf" srcId="{0A1970AB-B480-AF40-8FD4-47014980F7C5}" destId="{984D74F9-B2CF-094F-8A0D-8A61A88463D7}" srcOrd="8" destOrd="0" presId="urn:microsoft.com/office/officeart/2005/8/layout/cycle2"/>
    <dgm:cxn modelId="{9BB8D357-B00F-C040-B7EB-8740AB2420DD}" type="presParOf" srcId="{0A1970AB-B480-AF40-8FD4-47014980F7C5}" destId="{737C9F60-30C0-0548-81CB-FC793E1FAFFE}" srcOrd="9" destOrd="0" presId="urn:microsoft.com/office/officeart/2005/8/layout/cycle2"/>
    <dgm:cxn modelId="{516B1CB5-E244-A147-8979-62D3E0C7881F}" type="presParOf" srcId="{737C9F60-30C0-0548-81CB-FC793E1FAFFE}" destId="{44E5F432-FD0B-BE43-A577-D152052116FC}" srcOrd="0" destOrd="0" presId="urn:microsoft.com/office/officeart/2005/8/layout/cycle2"/>
    <dgm:cxn modelId="{DB11F63B-7D1E-2543-81C8-6C65255AD9BA}" type="presParOf" srcId="{0A1970AB-B480-AF40-8FD4-47014980F7C5}" destId="{646E96B1-F32A-3B4F-A68A-D2EBFA35F13E}" srcOrd="10" destOrd="0" presId="urn:microsoft.com/office/officeart/2005/8/layout/cycle2"/>
    <dgm:cxn modelId="{BC29C143-B9A8-6C47-88B6-F0D66D254B81}" type="presParOf" srcId="{0A1970AB-B480-AF40-8FD4-47014980F7C5}" destId="{ACA06B30-41D4-FD4B-872E-C3EF60AF4764}" srcOrd="11" destOrd="0" presId="urn:microsoft.com/office/officeart/2005/8/layout/cycle2"/>
    <dgm:cxn modelId="{23962C6D-8580-B64C-AAF4-2064627A0BBB}" type="presParOf" srcId="{ACA06B30-41D4-FD4B-872E-C3EF60AF4764}" destId="{CF8EABB0-26AE-F940-9B31-9CF0CEB1A33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8112DC-81AD-914B-B9C1-C122E9813E16}" type="doc">
      <dgm:prSet loTypeId="urn:microsoft.com/office/officeart/2005/8/layout/arrow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BBA509-BD18-5449-A2D0-4E73D9A51296}">
      <dgm:prSet phldrT="[Text]"/>
      <dgm:spPr/>
      <dgm:t>
        <a:bodyPr/>
        <a:lstStyle/>
        <a:p>
          <a:r>
            <a:rPr lang="en-US" dirty="0"/>
            <a:t>15 Digit R-2 Adder</a:t>
          </a:r>
        </a:p>
      </dgm:t>
    </dgm:pt>
    <dgm:pt modelId="{499E1236-2EE1-AA4F-9D38-9DA67CD914A8}" type="parTrans" cxnId="{1ECCC561-8762-454C-BF78-3BBDC25DAC79}">
      <dgm:prSet/>
      <dgm:spPr/>
      <dgm:t>
        <a:bodyPr/>
        <a:lstStyle/>
        <a:p>
          <a:endParaRPr lang="en-US"/>
        </a:p>
      </dgm:t>
    </dgm:pt>
    <dgm:pt modelId="{61F860A8-831E-0B44-B8A9-F1D3D90084F4}" type="sibTrans" cxnId="{1ECCC561-8762-454C-BF78-3BBDC25DAC79}">
      <dgm:prSet/>
      <dgm:spPr/>
      <dgm:t>
        <a:bodyPr/>
        <a:lstStyle/>
        <a:p>
          <a:endParaRPr lang="en-US"/>
        </a:p>
      </dgm:t>
    </dgm:pt>
    <dgm:pt modelId="{A027F3F5-D0CD-ED4B-A653-D0C95FD568BB}">
      <dgm:prSet phldrT="[Text]"/>
      <dgm:spPr/>
      <dgm:t>
        <a:bodyPr/>
        <a:lstStyle/>
        <a:p>
          <a:r>
            <a:rPr lang="en-US" dirty="0"/>
            <a:t>M10K RAM Block</a:t>
          </a:r>
        </a:p>
      </dgm:t>
    </dgm:pt>
    <dgm:pt modelId="{58B5BD57-3717-094E-9D00-CC6B9D72187B}" type="parTrans" cxnId="{CD8F2163-3268-9541-BAC8-76B602EEC9F0}">
      <dgm:prSet/>
      <dgm:spPr/>
      <dgm:t>
        <a:bodyPr/>
        <a:lstStyle/>
        <a:p>
          <a:endParaRPr lang="en-US"/>
        </a:p>
      </dgm:t>
    </dgm:pt>
    <dgm:pt modelId="{9D682493-F328-164F-8E87-B585B8935463}" type="sibTrans" cxnId="{CD8F2163-3268-9541-BAC8-76B602EEC9F0}">
      <dgm:prSet/>
      <dgm:spPr/>
      <dgm:t>
        <a:bodyPr/>
        <a:lstStyle/>
        <a:p>
          <a:endParaRPr lang="en-US"/>
        </a:p>
      </dgm:t>
    </dgm:pt>
    <dgm:pt modelId="{57D1817C-2239-074F-96D3-9523EF868D4C}">
      <dgm:prSet phldrT="[Text]"/>
      <dgm:spPr/>
      <dgm:t>
        <a:bodyPr/>
        <a:lstStyle/>
        <a:p>
          <a:r>
            <a:rPr lang="en-US" dirty="0"/>
            <a:t>f</a:t>
          </a:r>
          <a:r>
            <a:rPr lang="en-US" baseline="-25000" dirty="0"/>
            <a:t>max</a:t>
          </a:r>
          <a:r>
            <a:rPr lang="en-US" dirty="0"/>
            <a:t>: ~500MHz</a:t>
          </a:r>
          <a:r>
            <a:rPr lang="en-US" dirty="0">
              <a:solidFill>
                <a:schemeClr val="accent5"/>
              </a:solidFill>
            </a:rPr>
            <a:t>*</a:t>
          </a:r>
        </a:p>
      </dgm:t>
    </dgm:pt>
    <dgm:pt modelId="{93A34134-7032-5145-8790-76E246620928}" type="parTrans" cxnId="{7B463421-3BE1-884C-9221-CDA887C347E6}">
      <dgm:prSet/>
      <dgm:spPr/>
      <dgm:t>
        <a:bodyPr/>
        <a:lstStyle/>
        <a:p>
          <a:endParaRPr lang="en-US"/>
        </a:p>
      </dgm:t>
    </dgm:pt>
    <dgm:pt modelId="{FC744610-FB90-4A42-8615-AB73917FE4DB}" type="sibTrans" cxnId="{7B463421-3BE1-884C-9221-CDA887C347E6}">
      <dgm:prSet/>
      <dgm:spPr/>
      <dgm:t>
        <a:bodyPr/>
        <a:lstStyle/>
        <a:p>
          <a:endParaRPr lang="en-US"/>
        </a:p>
      </dgm:t>
    </dgm:pt>
    <dgm:pt modelId="{8F99D85C-7816-4040-BCEE-6490AFC7A17E}">
      <dgm:prSet/>
      <dgm:spPr/>
      <dgm:t>
        <a:bodyPr/>
        <a:lstStyle/>
        <a:p>
          <a:r>
            <a:rPr lang="en-US" dirty="0"/>
            <a:t>f</a:t>
          </a:r>
          <a:r>
            <a:rPr lang="en-US" baseline="-25000" dirty="0"/>
            <a:t>max</a:t>
          </a:r>
          <a:r>
            <a:rPr lang="en-US" dirty="0"/>
            <a:t>: 315MHz</a:t>
          </a:r>
        </a:p>
      </dgm:t>
    </dgm:pt>
    <dgm:pt modelId="{13AE04D5-C65F-8240-AB1C-F95B7434F10B}" type="parTrans" cxnId="{187E1695-AD4E-324A-A991-43FF8ABC9282}">
      <dgm:prSet/>
      <dgm:spPr/>
      <dgm:t>
        <a:bodyPr/>
        <a:lstStyle/>
        <a:p>
          <a:endParaRPr lang="en-US"/>
        </a:p>
      </dgm:t>
    </dgm:pt>
    <dgm:pt modelId="{93510913-A1B0-F844-8B52-F224F3BF4AF6}" type="sibTrans" cxnId="{187E1695-AD4E-324A-A991-43FF8ABC9282}">
      <dgm:prSet/>
      <dgm:spPr/>
      <dgm:t>
        <a:bodyPr/>
        <a:lstStyle/>
        <a:p>
          <a:endParaRPr lang="en-US"/>
        </a:p>
      </dgm:t>
    </dgm:pt>
    <dgm:pt modelId="{12795032-88D5-6A48-8A6F-0C6968FD1413}" type="pres">
      <dgm:prSet presAssocID="{B48112DC-81AD-914B-B9C1-C122E9813E16}" presName="compositeShape" presStyleCnt="0">
        <dgm:presLayoutVars>
          <dgm:chMax val="2"/>
          <dgm:dir/>
          <dgm:resizeHandles val="exact"/>
        </dgm:presLayoutVars>
      </dgm:prSet>
      <dgm:spPr/>
    </dgm:pt>
    <dgm:pt modelId="{F238FE73-2CBA-1E43-93FB-7C4F65200BB1}" type="pres">
      <dgm:prSet presAssocID="{ADBBA509-BD18-5449-A2D0-4E73D9A51296}" presName="upArrow" presStyleLbl="node1" presStyleIdx="0" presStyleCnt="2"/>
      <dgm:spPr/>
    </dgm:pt>
    <dgm:pt modelId="{12022513-4494-4949-B515-CD838ACA856C}" type="pres">
      <dgm:prSet presAssocID="{ADBBA509-BD18-5449-A2D0-4E73D9A512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5EB54DB-84C1-9243-BFA9-6BA997FF8025}" type="pres">
      <dgm:prSet presAssocID="{A027F3F5-D0CD-ED4B-A653-D0C95FD568BB}" presName="downArrow" presStyleLbl="node1" presStyleIdx="1" presStyleCnt="2"/>
      <dgm:spPr/>
    </dgm:pt>
    <dgm:pt modelId="{3CCC5364-9A24-CF42-AA09-EBBB5E8BCA34}" type="pres">
      <dgm:prSet presAssocID="{A027F3F5-D0CD-ED4B-A653-D0C95FD568BB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B463421-3BE1-884C-9221-CDA887C347E6}" srcId="{ADBBA509-BD18-5449-A2D0-4E73D9A51296}" destId="{57D1817C-2239-074F-96D3-9523EF868D4C}" srcOrd="0" destOrd="0" parTransId="{93A34134-7032-5145-8790-76E246620928}" sibTransId="{FC744610-FB90-4A42-8615-AB73917FE4DB}"/>
    <dgm:cxn modelId="{AC3FE045-7BC6-384B-934D-D96E0DFD22B3}" type="presOf" srcId="{57D1817C-2239-074F-96D3-9523EF868D4C}" destId="{12022513-4494-4949-B515-CD838ACA856C}" srcOrd="0" destOrd="1" presId="urn:microsoft.com/office/officeart/2005/8/layout/arrow4"/>
    <dgm:cxn modelId="{1ECCC561-8762-454C-BF78-3BBDC25DAC79}" srcId="{B48112DC-81AD-914B-B9C1-C122E9813E16}" destId="{ADBBA509-BD18-5449-A2D0-4E73D9A51296}" srcOrd="0" destOrd="0" parTransId="{499E1236-2EE1-AA4F-9D38-9DA67CD914A8}" sibTransId="{61F860A8-831E-0B44-B8A9-F1D3D90084F4}"/>
    <dgm:cxn modelId="{CD8F2163-3268-9541-BAC8-76B602EEC9F0}" srcId="{B48112DC-81AD-914B-B9C1-C122E9813E16}" destId="{A027F3F5-D0CD-ED4B-A653-D0C95FD568BB}" srcOrd="1" destOrd="0" parTransId="{58B5BD57-3717-094E-9D00-CC6B9D72187B}" sibTransId="{9D682493-F328-164F-8E87-B585B8935463}"/>
    <dgm:cxn modelId="{4CDCFD6D-0F0E-9D4A-B0CE-E0409D86D7A0}" type="presOf" srcId="{8F99D85C-7816-4040-BCEE-6490AFC7A17E}" destId="{3CCC5364-9A24-CF42-AA09-EBBB5E8BCA34}" srcOrd="0" destOrd="1" presId="urn:microsoft.com/office/officeart/2005/8/layout/arrow4"/>
    <dgm:cxn modelId="{508B856E-6B8B-FA45-882B-8F58FE37438A}" type="presOf" srcId="{B48112DC-81AD-914B-B9C1-C122E9813E16}" destId="{12795032-88D5-6A48-8A6F-0C6968FD1413}" srcOrd="0" destOrd="0" presId="urn:microsoft.com/office/officeart/2005/8/layout/arrow4"/>
    <dgm:cxn modelId="{5C39D584-8228-0C42-8DAB-81DEB0F83A10}" type="presOf" srcId="{A027F3F5-D0CD-ED4B-A653-D0C95FD568BB}" destId="{3CCC5364-9A24-CF42-AA09-EBBB5E8BCA34}" srcOrd="0" destOrd="0" presId="urn:microsoft.com/office/officeart/2005/8/layout/arrow4"/>
    <dgm:cxn modelId="{187E1695-AD4E-324A-A991-43FF8ABC9282}" srcId="{A027F3F5-D0CD-ED4B-A653-D0C95FD568BB}" destId="{8F99D85C-7816-4040-BCEE-6490AFC7A17E}" srcOrd="0" destOrd="0" parTransId="{13AE04D5-C65F-8240-AB1C-F95B7434F10B}" sibTransId="{93510913-A1B0-F844-8B52-F224F3BF4AF6}"/>
    <dgm:cxn modelId="{8AAD2FEC-8BA3-2446-A5A3-08FA1D5680DB}" type="presOf" srcId="{ADBBA509-BD18-5449-A2D0-4E73D9A51296}" destId="{12022513-4494-4949-B515-CD838ACA856C}" srcOrd="0" destOrd="0" presId="urn:microsoft.com/office/officeart/2005/8/layout/arrow4"/>
    <dgm:cxn modelId="{12A45F6E-F207-7341-8F02-41E44CEF57D8}" type="presParOf" srcId="{12795032-88D5-6A48-8A6F-0C6968FD1413}" destId="{F238FE73-2CBA-1E43-93FB-7C4F65200BB1}" srcOrd="0" destOrd="0" presId="urn:microsoft.com/office/officeart/2005/8/layout/arrow4"/>
    <dgm:cxn modelId="{F4B39509-5EF3-AA42-B68F-6DD908034BF6}" type="presParOf" srcId="{12795032-88D5-6A48-8A6F-0C6968FD1413}" destId="{12022513-4494-4949-B515-CD838ACA856C}" srcOrd="1" destOrd="0" presId="urn:microsoft.com/office/officeart/2005/8/layout/arrow4"/>
    <dgm:cxn modelId="{8C055E86-1988-F44B-B870-D9235A0C64BC}" type="presParOf" srcId="{12795032-88D5-6A48-8A6F-0C6968FD1413}" destId="{F5EB54DB-84C1-9243-BFA9-6BA997FF8025}" srcOrd="2" destOrd="0" presId="urn:microsoft.com/office/officeart/2005/8/layout/arrow4"/>
    <dgm:cxn modelId="{4758C1E0-7E36-A24A-92FD-9C0C1169EFC9}" type="presParOf" srcId="{12795032-88D5-6A48-8A6F-0C6968FD1413}" destId="{3CCC5364-9A24-CF42-AA09-EBBB5E8BCA3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5811-ACB7-C742-9D14-CE87560BF830}">
      <dsp:nvSpPr>
        <dsp:cNvPr id="0" name=""/>
        <dsp:cNvSpPr/>
      </dsp:nvSpPr>
      <dsp:spPr>
        <a:xfrm>
          <a:off x="0" y="0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Semiconductor Devices</a:t>
          </a:r>
        </a:p>
      </dsp:txBody>
      <dsp:txXfrm>
        <a:off x="19216" y="19216"/>
        <a:ext cx="2257766" cy="617650"/>
      </dsp:txXfrm>
    </dsp:sp>
    <dsp:sp modelId="{4BE7F02B-FE15-8E4D-AF2B-773B154BA501}">
      <dsp:nvSpPr>
        <dsp:cNvPr id="0" name=""/>
        <dsp:cNvSpPr/>
      </dsp:nvSpPr>
      <dsp:spPr>
        <a:xfrm>
          <a:off x="227199" y="747204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Analog &amp; Mixed Signal IC</a:t>
          </a:r>
        </a:p>
      </dsp:txBody>
      <dsp:txXfrm>
        <a:off x="246415" y="766420"/>
        <a:ext cx="2350407" cy="617650"/>
      </dsp:txXfrm>
    </dsp:sp>
    <dsp:sp modelId="{C39AA187-B371-D940-8D75-39EF92EBB1FF}">
      <dsp:nvSpPr>
        <dsp:cNvPr id="0" name=""/>
        <dsp:cNvSpPr/>
      </dsp:nvSpPr>
      <dsp:spPr>
        <a:xfrm>
          <a:off x="454398" y="1494408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RTL Design &amp; Computer Architecture</a:t>
          </a:r>
        </a:p>
      </dsp:txBody>
      <dsp:txXfrm>
        <a:off x="473614" y="1513624"/>
        <a:ext cx="2350407" cy="617650"/>
      </dsp:txXfrm>
    </dsp:sp>
    <dsp:sp modelId="{E452AB53-1ABA-A74F-839A-25E31822FEAB}">
      <dsp:nvSpPr>
        <dsp:cNvPr id="0" name=""/>
        <dsp:cNvSpPr/>
      </dsp:nvSpPr>
      <dsp:spPr>
        <a:xfrm>
          <a:off x="681597" y="2241613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OS &amp; Compilers</a:t>
          </a:r>
        </a:p>
      </dsp:txBody>
      <dsp:txXfrm>
        <a:off x="700813" y="2260829"/>
        <a:ext cx="2350407" cy="617650"/>
      </dsp:txXfrm>
    </dsp:sp>
    <dsp:sp modelId="{4EAD823B-9AB7-C74B-BA53-F9CB50BEF24D}">
      <dsp:nvSpPr>
        <dsp:cNvPr id="0" name=""/>
        <dsp:cNvSpPr/>
      </dsp:nvSpPr>
      <dsp:spPr>
        <a:xfrm>
          <a:off x="908796" y="2988817"/>
          <a:ext cx="3042491" cy="656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 &amp; Web Dev</a:t>
          </a:r>
        </a:p>
      </dsp:txBody>
      <dsp:txXfrm>
        <a:off x="928012" y="3008033"/>
        <a:ext cx="2350407" cy="617650"/>
      </dsp:txXfrm>
    </dsp:sp>
    <dsp:sp modelId="{82F93EF6-0EB1-8348-B23D-A2DD7568BC89}">
      <dsp:nvSpPr>
        <dsp:cNvPr id="0" name=""/>
        <dsp:cNvSpPr/>
      </dsp:nvSpPr>
      <dsp:spPr>
        <a:xfrm>
          <a:off x="2616038" y="479304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11990" y="479304"/>
        <a:ext cx="234549" cy="320906"/>
      </dsp:txXfrm>
    </dsp:sp>
    <dsp:sp modelId="{8E76ED79-13BC-8347-8040-3A8379A6F219}">
      <dsp:nvSpPr>
        <dsp:cNvPr id="0" name=""/>
        <dsp:cNvSpPr/>
      </dsp:nvSpPr>
      <dsp:spPr>
        <a:xfrm>
          <a:off x="2843237" y="1226508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39189" y="1226508"/>
        <a:ext cx="234549" cy="320906"/>
      </dsp:txXfrm>
    </dsp:sp>
    <dsp:sp modelId="{4B7DA5B7-13A3-1C4A-AF6F-415195D46120}">
      <dsp:nvSpPr>
        <dsp:cNvPr id="0" name=""/>
        <dsp:cNvSpPr/>
      </dsp:nvSpPr>
      <dsp:spPr>
        <a:xfrm>
          <a:off x="3070436" y="1962778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66388" y="1962778"/>
        <a:ext cx="234549" cy="320906"/>
      </dsp:txXfrm>
    </dsp:sp>
    <dsp:sp modelId="{000735CA-1C1F-B741-AD5B-C09FF99B0254}">
      <dsp:nvSpPr>
        <dsp:cNvPr id="0" name=""/>
        <dsp:cNvSpPr/>
      </dsp:nvSpPr>
      <dsp:spPr>
        <a:xfrm>
          <a:off x="3297635" y="2717272"/>
          <a:ext cx="426453" cy="426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393587" y="2717272"/>
        <a:ext cx="234549" cy="320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EF3D8-3794-034F-9D72-73D324A32CBD}">
      <dsp:nvSpPr>
        <dsp:cNvPr id="0" name=""/>
        <dsp:cNvSpPr/>
      </dsp:nvSpPr>
      <dsp:spPr>
        <a:xfrm>
          <a:off x="1724278" y="1403"/>
          <a:ext cx="1328067" cy="1328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Max Frequency</a:t>
          </a:r>
        </a:p>
      </dsp:txBody>
      <dsp:txXfrm>
        <a:off x="1918769" y="195894"/>
        <a:ext cx="939085" cy="939085"/>
      </dsp:txXfrm>
    </dsp:sp>
    <dsp:sp modelId="{313B3D9E-CFBC-DB40-AD70-67235C3F1988}">
      <dsp:nvSpPr>
        <dsp:cNvPr id="0" name=""/>
        <dsp:cNvSpPr/>
      </dsp:nvSpPr>
      <dsp:spPr>
        <a:xfrm>
          <a:off x="2003172" y="1437310"/>
          <a:ext cx="770279" cy="77027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05272" y="1731865"/>
        <a:ext cx="566079" cy="181169"/>
      </dsp:txXfrm>
    </dsp:sp>
    <dsp:sp modelId="{00492208-3812-0D48-98FC-D72D5972D338}">
      <dsp:nvSpPr>
        <dsp:cNvPr id="0" name=""/>
        <dsp:cNvSpPr/>
      </dsp:nvSpPr>
      <dsp:spPr>
        <a:xfrm>
          <a:off x="1724278" y="2315428"/>
          <a:ext cx="1328067" cy="1328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Mean Relative Error</a:t>
          </a:r>
        </a:p>
      </dsp:txBody>
      <dsp:txXfrm>
        <a:off x="1918769" y="2509919"/>
        <a:ext cx="939085" cy="939085"/>
      </dsp:txXfrm>
    </dsp:sp>
    <dsp:sp modelId="{82F51D90-5E57-7748-BBAC-7EBC29C4B008}">
      <dsp:nvSpPr>
        <dsp:cNvPr id="0" name=""/>
        <dsp:cNvSpPr/>
      </dsp:nvSpPr>
      <dsp:spPr>
        <a:xfrm>
          <a:off x="3251555" y="1575429"/>
          <a:ext cx="422325" cy="49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51555" y="1674237"/>
        <a:ext cx="295628" cy="296425"/>
      </dsp:txXfrm>
    </dsp:sp>
    <dsp:sp modelId="{8E46D467-AACE-214D-A506-9694C75B1977}">
      <dsp:nvSpPr>
        <dsp:cNvPr id="0" name=""/>
        <dsp:cNvSpPr/>
      </dsp:nvSpPr>
      <dsp:spPr>
        <a:xfrm>
          <a:off x="3849186" y="494382"/>
          <a:ext cx="2656135" cy="2656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higher radix worthwhile?</a:t>
          </a:r>
        </a:p>
      </dsp:txBody>
      <dsp:txXfrm>
        <a:off x="4238168" y="883364"/>
        <a:ext cx="1878171" cy="18781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3628-C952-7B45-ACB9-97A28847CC2B}">
      <dsp:nvSpPr>
        <dsp:cNvPr id="0" name=""/>
        <dsp:cNvSpPr/>
      </dsp:nvSpPr>
      <dsp:spPr>
        <a:xfrm>
          <a:off x="2292350" y="0"/>
          <a:ext cx="3644900" cy="36449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Automated Toolchains</a:t>
          </a:r>
        </a:p>
      </dsp:txBody>
      <dsp:txXfrm>
        <a:off x="3605242" y="182244"/>
        <a:ext cx="1019114" cy="546735"/>
      </dsp:txXfrm>
    </dsp:sp>
    <dsp:sp modelId="{05460818-8E1B-DD4B-8EEF-D474AD00EF81}">
      <dsp:nvSpPr>
        <dsp:cNvPr id="0" name=""/>
        <dsp:cNvSpPr/>
      </dsp:nvSpPr>
      <dsp:spPr>
        <a:xfrm>
          <a:off x="2656840" y="728979"/>
          <a:ext cx="2915920" cy="2915920"/>
        </a:xfrm>
        <a:prstGeom prst="ellipse">
          <a:avLst/>
        </a:prstGeom>
        <a:solidFill>
          <a:schemeClr val="accent2">
            <a:hueOff val="-172113"/>
            <a:satOff val="-3690"/>
            <a:lumOff val="2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Full Pipelines</a:t>
          </a:r>
        </a:p>
      </dsp:txBody>
      <dsp:txXfrm>
        <a:off x="3605242" y="903935"/>
        <a:ext cx="1019114" cy="524865"/>
      </dsp:txXfrm>
    </dsp:sp>
    <dsp:sp modelId="{D89C5C5E-0A64-3241-B9A6-E3C49A2DAD6A}">
      <dsp:nvSpPr>
        <dsp:cNvPr id="0" name=""/>
        <dsp:cNvSpPr/>
      </dsp:nvSpPr>
      <dsp:spPr>
        <a:xfrm>
          <a:off x="3021330" y="1457959"/>
          <a:ext cx="2186940" cy="2186940"/>
        </a:xfrm>
        <a:prstGeom prst="ellipse">
          <a:avLst/>
        </a:prstGeom>
        <a:solidFill>
          <a:schemeClr val="accent2">
            <a:hueOff val="-344225"/>
            <a:satOff val="-7379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Operators</a:t>
          </a:r>
        </a:p>
      </dsp:txBody>
      <dsp:txXfrm>
        <a:off x="3605242" y="1621980"/>
        <a:ext cx="1019114" cy="492061"/>
      </dsp:txXfrm>
    </dsp:sp>
    <dsp:sp modelId="{AD1A041D-9A01-6D45-9561-2F2928CBF54D}">
      <dsp:nvSpPr>
        <dsp:cNvPr id="0" name=""/>
        <dsp:cNvSpPr/>
      </dsp:nvSpPr>
      <dsp:spPr>
        <a:xfrm>
          <a:off x="3385820" y="2186939"/>
          <a:ext cx="1457960" cy="1457960"/>
        </a:xfrm>
        <a:prstGeom prst="ellipse">
          <a:avLst/>
        </a:prstGeom>
        <a:solidFill>
          <a:schemeClr val="accent2">
            <a:hueOff val="-516338"/>
            <a:satOff val="-11069"/>
            <a:lumOff val="82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Aggressive Optimization</a:t>
          </a:r>
        </a:p>
      </dsp:txBody>
      <dsp:txXfrm>
        <a:off x="3599333" y="2551430"/>
        <a:ext cx="1030933" cy="7289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A174-DDFF-1841-9907-A1D3EB479905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Breadth and Depth</a:t>
          </a:r>
        </a:p>
      </dsp:txBody>
      <dsp:txXfrm rot="-5400000">
        <a:off x="2932264" y="234830"/>
        <a:ext cx="902150" cy="1036955"/>
      </dsp:txXfrm>
    </dsp:sp>
    <dsp:sp modelId="{0B6EF464-D7F4-0842-8D79-5C2115F0EC44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CFBB4-F244-5C4C-8C3D-55C72BFB8131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34830"/>
        <a:ext cx="902150" cy="1036955"/>
      </dsp:txXfrm>
    </dsp:sp>
    <dsp:sp modelId="{1BC53E3A-D4DE-A34C-97FF-F4FC88BE6DC2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Timing is key</a:t>
          </a:r>
        </a:p>
      </dsp:txBody>
      <dsp:txXfrm rot="-5400000">
        <a:off x="2221812" y="1513522"/>
        <a:ext cx="902150" cy="1036955"/>
      </dsp:txXfrm>
    </dsp:sp>
    <dsp:sp modelId="{755B090F-684A-A346-B632-0AA8630D38AF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02AE-3609-D240-A829-5746093A919C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7293" y="1513522"/>
        <a:ext cx="902150" cy="1036955"/>
      </dsp:txXfrm>
    </dsp:sp>
    <dsp:sp modelId="{7CCF192A-6B98-FA43-8118-95965CB6C788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FPGAs are not ASICs</a:t>
          </a:r>
        </a:p>
      </dsp:txBody>
      <dsp:txXfrm rot="-5400000">
        <a:off x="2932264" y="2792215"/>
        <a:ext cx="902150" cy="1036955"/>
      </dsp:txXfrm>
    </dsp:sp>
    <dsp:sp modelId="{71746C59-95D2-3948-BA6C-37A18285DC08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9F68-6BDB-0543-A43C-F62F46010474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792215"/>
        <a:ext cx="902150" cy="103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CA4C9-6780-D847-B04B-A4883E9E50D6}">
      <dsp:nvSpPr>
        <dsp:cNvPr id="0" name=""/>
        <dsp:cNvSpPr/>
      </dsp:nvSpPr>
      <dsp:spPr>
        <a:xfrm>
          <a:off x="675670" y="473454"/>
          <a:ext cx="1926252" cy="19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PCBA Design</a:t>
          </a:r>
        </a:p>
      </dsp:txBody>
      <dsp:txXfrm>
        <a:off x="957763" y="755562"/>
        <a:ext cx="1362066" cy="1362140"/>
      </dsp:txXfrm>
    </dsp:sp>
    <dsp:sp modelId="{AE34AB2F-C7DD-FD46-8A2C-5A03A51AA494}">
      <dsp:nvSpPr>
        <dsp:cNvPr id="0" name=""/>
        <dsp:cNvSpPr/>
      </dsp:nvSpPr>
      <dsp:spPr>
        <a:xfrm>
          <a:off x="1774918" y="385513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8A9B8-257D-654B-9B80-6297C3248383}">
      <dsp:nvSpPr>
        <dsp:cNvPr id="0" name=""/>
        <dsp:cNvSpPr/>
      </dsp:nvSpPr>
      <dsp:spPr>
        <a:xfrm>
          <a:off x="1267967" y="2256692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ED7F-33EF-D546-9B4E-A59589F4588E}">
      <dsp:nvSpPr>
        <dsp:cNvPr id="0" name=""/>
        <dsp:cNvSpPr/>
      </dsp:nvSpPr>
      <dsp:spPr>
        <a:xfrm>
          <a:off x="2725992" y="1255147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1FA70-E275-2444-AA3D-D84BB98E803A}">
      <dsp:nvSpPr>
        <dsp:cNvPr id="0" name=""/>
        <dsp:cNvSpPr/>
      </dsp:nvSpPr>
      <dsp:spPr>
        <a:xfrm>
          <a:off x="1983941" y="2421652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C6649-717F-DB4B-9A0B-D388A91A1675}">
      <dsp:nvSpPr>
        <dsp:cNvPr id="0" name=""/>
        <dsp:cNvSpPr/>
      </dsp:nvSpPr>
      <dsp:spPr>
        <a:xfrm>
          <a:off x="1311432" y="689856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83D29-98CD-D54D-BE12-40E19C717414}">
      <dsp:nvSpPr>
        <dsp:cNvPr id="0" name=""/>
        <dsp:cNvSpPr/>
      </dsp:nvSpPr>
      <dsp:spPr>
        <a:xfrm>
          <a:off x="822657" y="1578458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88804-87E6-DE40-836D-BC2D9AFDB421}">
      <dsp:nvSpPr>
        <dsp:cNvPr id="0" name=""/>
        <dsp:cNvSpPr/>
      </dsp:nvSpPr>
      <dsp:spPr>
        <a:xfrm>
          <a:off x="73493" y="82090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Cable Harnesses</a:t>
          </a:r>
        </a:p>
      </dsp:txBody>
      <dsp:txXfrm>
        <a:off x="188182" y="935592"/>
        <a:ext cx="553767" cy="553756"/>
      </dsp:txXfrm>
    </dsp:sp>
    <dsp:sp modelId="{304949C5-8B2C-2548-8389-A68B8D3564BC}">
      <dsp:nvSpPr>
        <dsp:cNvPr id="0" name=""/>
        <dsp:cNvSpPr/>
      </dsp:nvSpPr>
      <dsp:spPr>
        <a:xfrm>
          <a:off x="1558387" y="696754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9E0F-C7B4-FE4B-BD4C-B18E9FC4CD4A}">
      <dsp:nvSpPr>
        <dsp:cNvPr id="0" name=""/>
        <dsp:cNvSpPr/>
      </dsp:nvSpPr>
      <dsp:spPr>
        <a:xfrm>
          <a:off x="147383" y="1833370"/>
          <a:ext cx="387226" cy="387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57575-77F5-0540-B93E-DB12DE8BDE5F}">
      <dsp:nvSpPr>
        <dsp:cNvPr id="0" name=""/>
        <dsp:cNvSpPr/>
      </dsp:nvSpPr>
      <dsp:spPr>
        <a:xfrm>
          <a:off x="2799881" y="45247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Embedded Programing</a:t>
          </a:r>
        </a:p>
      </dsp:txBody>
      <dsp:txXfrm>
        <a:off x="2914570" y="567162"/>
        <a:ext cx="553767" cy="553756"/>
      </dsp:txXfrm>
    </dsp:sp>
    <dsp:sp modelId="{0360B17F-78C2-4842-B4DD-A80931CE35FE}">
      <dsp:nvSpPr>
        <dsp:cNvPr id="0" name=""/>
        <dsp:cNvSpPr/>
      </dsp:nvSpPr>
      <dsp:spPr>
        <a:xfrm>
          <a:off x="2450193" y="993337"/>
          <a:ext cx="214159" cy="214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42B0F-4B0F-3741-8DE2-3E0383AC9804}">
      <dsp:nvSpPr>
        <dsp:cNvPr id="0" name=""/>
        <dsp:cNvSpPr/>
      </dsp:nvSpPr>
      <dsp:spPr>
        <a:xfrm>
          <a:off x="0" y="2294339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959C-8709-9549-9CC8-5BDA37AC2DEF}">
      <dsp:nvSpPr>
        <dsp:cNvPr id="0" name=""/>
        <dsp:cNvSpPr/>
      </dsp:nvSpPr>
      <dsp:spPr>
        <a:xfrm>
          <a:off x="1547323" y="2073339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C956-5872-614D-BB44-C00FC7DEC261}">
      <dsp:nvSpPr>
        <dsp:cNvPr id="0" name=""/>
        <dsp:cNvSpPr/>
      </dsp:nvSpPr>
      <dsp:spPr>
        <a:xfrm>
          <a:off x="3168141" y="1806068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Computer Vision</a:t>
          </a:r>
        </a:p>
      </dsp:txBody>
      <dsp:txXfrm>
        <a:off x="3282830" y="1920755"/>
        <a:ext cx="553767" cy="553756"/>
      </dsp:txXfrm>
    </dsp:sp>
    <dsp:sp modelId="{8C9C5C3C-5E57-B742-8C3D-CC3A415ED52F}">
      <dsp:nvSpPr>
        <dsp:cNvPr id="0" name=""/>
        <dsp:cNvSpPr/>
      </dsp:nvSpPr>
      <dsp:spPr>
        <a:xfrm>
          <a:off x="2947264" y="1778767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6E8DC-0C6B-4C46-83AC-06E4DDDD7A87}">
      <dsp:nvSpPr>
        <dsp:cNvPr id="0" name=""/>
        <dsp:cNvSpPr/>
      </dsp:nvSpPr>
      <dsp:spPr>
        <a:xfrm>
          <a:off x="920254" y="2476255"/>
          <a:ext cx="783145" cy="783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Electro-mechanical Systems</a:t>
          </a:r>
        </a:p>
      </dsp:txBody>
      <dsp:txXfrm>
        <a:off x="1034943" y="2590942"/>
        <a:ext cx="553767" cy="553756"/>
      </dsp:txXfrm>
    </dsp:sp>
    <dsp:sp modelId="{D2F17C4C-0692-444E-A2A2-CCFBA1F4D50F}">
      <dsp:nvSpPr>
        <dsp:cNvPr id="0" name=""/>
        <dsp:cNvSpPr/>
      </dsp:nvSpPr>
      <dsp:spPr>
        <a:xfrm>
          <a:off x="1619632" y="2449816"/>
          <a:ext cx="155285" cy="155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61CC-43BC-FE44-9F2D-5C0E8A0DF0FD}">
      <dsp:nvSpPr>
        <dsp:cNvPr id="0" name=""/>
        <dsp:cNvSpPr/>
      </dsp:nvSpPr>
      <dsp:spPr>
        <a:xfrm rot="21300000">
          <a:off x="13292" y="854599"/>
          <a:ext cx="4304913" cy="492977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4431-85F9-4B41-85FE-F4A62AE054DB}">
      <dsp:nvSpPr>
        <dsp:cNvPr id="0" name=""/>
        <dsp:cNvSpPr/>
      </dsp:nvSpPr>
      <dsp:spPr>
        <a:xfrm>
          <a:off x="519779" y="110108"/>
          <a:ext cx="1299449" cy="88087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D8B2-1DFE-4840-928E-FC0C900BA334}">
      <dsp:nvSpPr>
        <dsp:cNvPr id="0" name=""/>
        <dsp:cNvSpPr/>
      </dsp:nvSpPr>
      <dsp:spPr>
        <a:xfrm>
          <a:off x="2295693" y="0"/>
          <a:ext cx="1386079" cy="92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Integrity</a:t>
          </a:r>
        </a:p>
      </dsp:txBody>
      <dsp:txXfrm>
        <a:off x="2295693" y="0"/>
        <a:ext cx="1386079" cy="924914"/>
      </dsp:txXfrm>
    </dsp:sp>
    <dsp:sp modelId="{143FC329-F0C7-2E4E-8887-378721DB61D4}">
      <dsp:nvSpPr>
        <dsp:cNvPr id="0" name=""/>
        <dsp:cNvSpPr/>
      </dsp:nvSpPr>
      <dsp:spPr>
        <a:xfrm>
          <a:off x="2512268" y="1211197"/>
          <a:ext cx="1299449" cy="88087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74FA2-09D9-8149-9921-A96FC9BCD19E}">
      <dsp:nvSpPr>
        <dsp:cNvPr id="0" name=""/>
        <dsp:cNvSpPr/>
      </dsp:nvSpPr>
      <dsp:spPr>
        <a:xfrm>
          <a:off x="649724" y="1277262"/>
          <a:ext cx="1386079" cy="92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649724" y="1277262"/>
        <a:ext cx="1386079" cy="924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A3750-CE04-AE44-AD4F-58D3BDB3E2CB}">
      <dsp:nvSpPr>
        <dsp:cNvPr id="0" name=""/>
        <dsp:cNvSpPr/>
      </dsp:nvSpPr>
      <dsp:spPr>
        <a:xfrm>
          <a:off x="0" y="44773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Arithmetic Design</a:t>
          </a:r>
        </a:p>
      </dsp:txBody>
      <dsp:txXfrm>
        <a:off x="35411" y="80184"/>
        <a:ext cx="4557602" cy="654577"/>
      </dsp:txXfrm>
    </dsp:sp>
    <dsp:sp modelId="{7F0EC345-3A1A-F943-8272-D2801B2943E1}">
      <dsp:nvSpPr>
        <dsp:cNvPr id="0" name=""/>
        <dsp:cNvSpPr/>
      </dsp:nvSpPr>
      <dsp:spPr>
        <a:xfrm>
          <a:off x="0" y="770173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Build MSDF Adder and Multiplier</a:t>
          </a:r>
        </a:p>
      </dsp:txBody>
      <dsp:txXfrm>
        <a:off x="0" y="770173"/>
        <a:ext cx="4628424" cy="721912"/>
      </dsp:txXfrm>
    </dsp:sp>
    <dsp:sp modelId="{D06513A2-9CD2-D24E-93FB-5EBC422E7E26}">
      <dsp:nvSpPr>
        <dsp:cNvPr id="0" name=""/>
        <dsp:cNvSpPr/>
      </dsp:nvSpPr>
      <dsp:spPr>
        <a:xfrm>
          <a:off x="0" y="1492085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2. Test</a:t>
          </a:r>
        </a:p>
      </dsp:txBody>
      <dsp:txXfrm>
        <a:off x="35411" y="1527496"/>
        <a:ext cx="4557602" cy="654577"/>
      </dsp:txXfrm>
    </dsp:sp>
    <dsp:sp modelId="{FE019A5E-52C6-FC40-ABE9-6A3969C30112}">
      <dsp:nvSpPr>
        <dsp:cNvPr id="0" name=""/>
        <dsp:cNvSpPr/>
      </dsp:nvSpPr>
      <dsp:spPr>
        <a:xfrm>
          <a:off x="0" y="2217485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Create High-Frequency Test Bench </a:t>
          </a:r>
        </a:p>
      </dsp:txBody>
      <dsp:txXfrm>
        <a:off x="0" y="2217485"/>
        <a:ext cx="4628424" cy="721912"/>
      </dsp:txXfrm>
    </dsp:sp>
    <dsp:sp modelId="{C5BEA235-D4D9-3A4D-8B27-3A25BD4F68AE}">
      <dsp:nvSpPr>
        <dsp:cNvPr id="0" name=""/>
        <dsp:cNvSpPr/>
      </dsp:nvSpPr>
      <dsp:spPr>
        <a:xfrm>
          <a:off x="0" y="2939398"/>
          <a:ext cx="462842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3. Interpret</a:t>
          </a:r>
        </a:p>
      </dsp:txBody>
      <dsp:txXfrm>
        <a:off x="35411" y="2974809"/>
        <a:ext cx="4557602" cy="654577"/>
      </dsp:txXfrm>
    </dsp:sp>
    <dsp:sp modelId="{79B9B492-A57A-C74E-9805-7E6A0279DD82}">
      <dsp:nvSpPr>
        <dsp:cNvPr id="0" name=""/>
        <dsp:cNvSpPr/>
      </dsp:nvSpPr>
      <dsp:spPr>
        <a:xfrm>
          <a:off x="0" y="3664798"/>
          <a:ext cx="462842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5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Develop Metrics to Understand Results</a:t>
          </a:r>
        </a:p>
      </dsp:txBody>
      <dsp:txXfrm>
        <a:off x="0" y="3664798"/>
        <a:ext cx="4628424" cy="721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1D571-F4D6-5641-B058-A0D5A101650F}">
      <dsp:nvSpPr>
        <dsp:cNvPr id="0" name=""/>
        <dsp:cNvSpPr/>
      </dsp:nvSpPr>
      <dsp:spPr>
        <a:xfrm>
          <a:off x="2662854" y="246030"/>
          <a:ext cx="3061716" cy="306171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Compress</a:t>
          </a:r>
        </a:p>
      </dsp:txBody>
      <dsp:txXfrm>
        <a:off x="4327479" y="810990"/>
        <a:ext cx="1038796" cy="1020572"/>
      </dsp:txXfrm>
    </dsp:sp>
    <dsp:sp modelId="{A056944F-9859-9C4C-8DDE-ACA9038DE1E2}">
      <dsp:nvSpPr>
        <dsp:cNvPr id="0" name=""/>
        <dsp:cNvSpPr/>
      </dsp:nvSpPr>
      <dsp:spPr>
        <a:xfrm>
          <a:off x="2505029" y="337153"/>
          <a:ext cx="3061716" cy="306171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Constrain</a:t>
          </a:r>
        </a:p>
      </dsp:txBody>
      <dsp:txXfrm>
        <a:off x="3343356" y="2268950"/>
        <a:ext cx="1385062" cy="947674"/>
      </dsp:txXfrm>
    </dsp:sp>
    <dsp:sp modelId="{CE8A5A6B-A19D-F540-83E3-6821AD3AA80D}">
      <dsp:nvSpPr>
        <dsp:cNvPr id="0" name=""/>
        <dsp:cNvSpPr/>
      </dsp:nvSpPr>
      <dsp:spPr>
        <a:xfrm>
          <a:off x="2505029" y="337153"/>
          <a:ext cx="3061716" cy="306171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Ignore</a:t>
          </a:r>
        </a:p>
      </dsp:txBody>
      <dsp:txXfrm>
        <a:off x="2833070" y="938561"/>
        <a:ext cx="1038796" cy="10205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1143D-D8DA-1040-87D9-F9B1FC76B77A}">
      <dsp:nvSpPr>
        <dsp:cNvPr id="0" name=""/>
        <dsp:cNvSpPr/>
      </dsp:nvSpPr>
      <dsp:spPr>
        <a:xfrm>
          <a:off x="0" y="150812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Parallel vs serial</a:t>
          </a:r>
        </a:p>
      </dsp:txBody>
      <dsp:txXfrm>
        <a:off x="0" y="150812"/>
        <a:ext cx="2571749" cy="1543050"/>
      </dsp:txXfrm>
    </dsp:sp>
    <dsp:sp modelId="{6CCF2FE9-9CED-F847-8A5A-6AF42C1F32AF}">
      <dsp:nvSpPr>
        <dsp:cNvPr id="0" name=""/>
        <dsp:cNvSpPr/>
      </dsp:nvSpPr>
      <dsp:spPr>
        <a:xfrm>
          <a:off x="2828925" y="150812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High-R partial product</a:t>
          </a:r>
        </a:p>
      </dsp:txBody>
      <dsp:txXfrm>
        <a:off x="2828925" y="150812"/>
        <a:ext cx="2571749" cy="1543050"/>
      </dsp:txXfrm>
    </dsp:sp>
    <dsp:sp modelId="{B9C1C286-ADE6-C348-8F8A-D48E2CF5F882}">
      <dsp:nvSpPr>
        <dsp:cNvPr id="0" name=""/>
        <dsp:cNvSpPr/>
      </dsp:nvSpPr>
      <dsp:spPr>
        <a:xfrm>
          <a:off x="5657849" y="150812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Long residual path</a:t>
          </a:r>
        </a:p>
      </dsp:txBody>
      <dsp:txXfrm>
        <a:off x="5657849" y="150812"/>
        <a:ext cx="2571749" cy="1543050"/>
      </dsp:txXfrm>
    </dsp:sp>
    <dsp:sp modelId="{CB329CAC-5E51-C342-8E93-C75488C736F0}">
      <dsp:nvSpPr>
        <dsp:cNvPr id="0" name=""/>
        <dsp:cNvSpPr/>
      </dsp:nvSpPr>
      <dsp:spPr>
        <a:xfrm>
          <a:off x="1414462" y="1951037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Unreliable past papers</a:t>
          </a:r>
        </a:p>
      </dsp:txBody>
      <dsp:txXfrm>
        <a:off x="1414462" y="1951037"/>
        <a:ext cx="2571749" cy="1543050"/>
      </dsp:txXfrm>
    </dsp:sp>
    <dsp:sp modelId="{AD4E0C40-BEF2-4C4F-AD0D-4AFF48A864AE}">
      <dsp:nvSpPr>
        <dsp:cNvPr id="0" name=""/>
        <dsp:cNvSpPr/>
      </dsp:nvSpPr>
      <dsp:spPr>
        <a:xfrm>
          <a:off x="4243387" y="1951037"/>
          <a:ext cx="2571749" cy="15430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'False' adder overflow</a:t>
          </a:r>
        </a:p>
      </dsp:txBody>
      <dsp:txXfrm>
        <a:off x="4243387" y="1951037"/>
        <a:ext cx="2571749" cy="1543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CAF7-371D-D341-A728-AE2F52CE1818}">
      <dsp:nvSpPr>
        <dsp:cNvPr id="0" name=""/>
        <dsp:cNvSpPr/>
      </dsp:nvSpPr>
      <dsp:spPr>
        <a:xfrm>
          <a:off x="4922" y="1726"/>
          <a:ext cx="8219755" cy="111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Arithmetic Operator</a:t>
          </a:r>
        </a:p>
      </dsp:txBody>
      <dsp:txXfrm>
        <a:off x="37710" y="34514"/>
        <a:ext cx="8154179" cy="1053878"/>
      </dsp:txXfrm>
    </dsp:sp>
    <dsp:sp modelId="{806D11AA-57E3-8E4C-AE46-FA82F81D56E8}">
      <dsp:nvSpPr>
        <dsp:cNvPr id="0" name=""/>
        <dsp:cNvSpPr/>
      </dsp:nvSpPr>
      <dsp:spPr>
        <a:xfrm>
          <a:off x="4922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Design</a:t>
          </a:r>
        </a:p>
      </dsp:txBody>
      <dsp:txXfrm>
        <a:off x="37710" y="1295510"/>
        <a:ext cx="2601208" cy="1053878"/>
      </dsp:txXfrm>
    </dsp:sp>
    <dsp:sp modelId="{28DB2354-F82B-5A4D-97E3-78BB7AE7C7B9}">
      <dsp:nvSpPr>
        <dsp:cNvPr id="0" name=""/>
        <dsp:cNvSpPr/>
      </dsp:nvSpPr>
      <dsp:spPr>
        <a:xfrm>
          <a:off x="4922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Radix</a:t>
          </a:r>
        </a:p>
      </dsp:txBody>
      <dsp:txXfrm>
        <a:off x="37710" y="2556507"/>
        <a:ext cx="1240390" cy="1053878"/>
      </dsp:txXfrm>
    </dsp:sp>
    <dsp:sp modelId="{4CE7D57B-6673-B94B-9FF5-8C149389E2FE}">
      <dsp:nvSpPr>
        <dsp:cNvPr id="0" name=""/>
        <dsp:cNvSpPr/>
      </dsp:nvSpPr>
      <dsp:spPr>
        <a:xfrm>
          <a:off x="1365739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MSDF vs Traditional</a:t>
          </a:r>
        </a:p>
      </dsp:txBody>
      <dsp:txXfrm>
        <a:off x="1398527" y="2556507"/>
        <a:ext cx="1240390" cy="1053878"/>
      </dsp:txXfrm>
    </dsp:sp>
    <dsp:sp modelId="{76923C95-4654-E245-AC04-2D821E6DD4CE}">
      <dsp:nvSpPr>
        <dsp:cNvPr id="0" name=""/>
        <dsp:cNvSpPr/>
      </dsp:nvSpPr>
      <dsp:spPr>
        <a:xfrm>
          <a:off x="2781407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Speed</a:t>
          </a:r>
        </a:p>
      </dsp:txBody>
      <dsp:txXfrm>
        <a:off x="2814195" y="1295510"/>
        <a:ext cx="2601208" cy="1053878"/>
      </dsp:txXfrm>
    </dsp:sp>
    <dsp:sp modelId="{3047DE5B-52B5-9649-9CB3-7202EDD82A59}">
      <dsp:nvSpPr>
        <dsp:cNvPr id="0" name=""/>
        <dsp:cNvSpPr/>
      </dsp:nvSpPr>
      <dsp:spPr>
        <a:xfrm>
          <a:off x="2781407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Point of first failure</a:t>
          </a:r>
        </a:p>
      </dsp:txBody>
      <dsp:txXfrm>
        <a:off x="2814195" y="2556507"/>
        <a:ext cx="1240390" cy="1053878"/>
      </dsp:txXfrm>
    </dsp:sp>
    <dsp:sp modelId="{BBA47199-EF34-874B-ACF0-5E695A3F8103}">
      <dsp:nvSpPr>
        <dsp:cNvPr id="0" name=""/>
        <dsp:cNvSpPr/>
      </dsp:nvSpPr>
      <dsp:spPr>
        <a:xfrm>
          <a:off x="4142225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Gracefulness of degradation</a:t>
          </a:r>
        </a:p>
      </dsp:txBody>
      <dsp:txXfrm>
        <a:off x="4175013" y="2556507"/>
        <a:ext cx="1240390" cy="1053878"/>
      </dsp:txXfrm>
    </dsp:sp>
    <dsp:sp modelId="{F460933A-BF98-A14C-9D9E-0CE9B8D10EDB}">
      <dsp:nvSpPr>
        <dsp:cNvPr id="0" name=""/>
        <dsp:cNvSpPr/>
      </dsp:nvSpPr>
      <dsp:spPr>
        <a:xfrm>
          <a:off x="5557893" y="1262722"/>
          <a:ext cx="2666784" cy="1119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Width</a:t>
          </a:r>
        </a:p>
      </dsp:txBody>
      <dsp:txXfrm>
        <a:off x="5590681" y="1295510"/>
        <a:ext cx="2601208" cy="1053878"/>
      </dsp:txXfrm>
    </dsp:sp>
    <dsp:sp modelId="{E7316866-FADF-2844-A922-D66A31E0A29F}">
      <dsp:nvSpPr>
        <dsp:cNvPr id="0" name=""/>
        <dsp:cNvSpPr/>
      </dsp:nvSpPr>
      <dsp:spPr>
        <a:xfrm>
          <a:off x="5557893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Digits</a:t>
          </a:r>
        </a:p>
      </dsp:txBody>
      <dsp:txXfrm>
        <a:off x="5590681" y="2556507"/>
        <a:ext cx="1240390" cy="1053878"/>
      </dsp:txXfrm>
    </dsp:sp>
    <dsp:sp modelId="{5207E3ED-30CD-6E42-B8F3-AC8D91B3AEDF}">
      <dsp:nvSpPr>
        <dsp:cNvPr id="0" name=""/>
        <dsp:cNvSpPr/>
      </dsp:nvSpPr>
      <dsp:spPr>
        <a:xfrm>
          <a:off x="6918710" y="2523719"/>
          <a:ext cx="1305966" cy="111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Bits</a:t>
          </a:r>
        </a:p>
      </dsp:txBody>
      <dsp:txXfrm>
        <a:off x="6951498" y="2556507"/>
        <a:ext cx="1240390" cy="10538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0E8F4-D665-B74D-AEA1-6D2F6C37DA09}">
      <dsp:nvSpPr>
        <dsp:cNvPr id="0" name=""/>
        <dsp:cNvSpPr/>
      </dsp:nvSpPr>
      <dsp:spPr>
        <a:xfrm>
          <a:off x="3771943" y="1095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Data</a:t>
          </a:r>
        </a:p>
      </dsp:txBody>
      <dsp:txXfrm>
        <a:off x="3920848" y="150000"/>
        <a:ext cx="718979" cy="718979"/>
      </dsp:txXfrm>
    </dsp:sp>
    <dsp:sp modelId="{E2D5D3EB-E689-8645-8DBF-B4C353B01B83}">
      <dsp:nvSpPr>
        <dsp:cNvPr id="0" name=""/>
        <dsp:cNvSpPr/>
      </dsp:nvSpPr>
      <dsp:spPr>
        <a:xfrm rot="1800000">
          <a:off x="4799572" y="715607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04996" y="763996"/>
        <a:ext cx="188948" cy="205900"/>
      </dsp:txXfrm>
    </dsp:sp>
    <dsp:sp modelId="{84D73BDF-7F69-8345-A236-FAB49CE2E549}">
      <dsp:nvSpPr>
        <dsp:cNvPr id="0" name=""/>
        <dsp:cNvSpPr/>
      </dsp:nvSpPr>
      <dsp:spPr>
        <a:xfrm>
          <a:off x="5093569" y="764136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Configure Clock</a:t>
          </a:r>
        </a:p>
      </dsp:txBody>
      <dsp:txXfrm>
        <a:off x="5242474" y="913041"/>
        <a:ext cx="718979" cy="718979"/>
      </dsp:txXfrm>
    </dsp:sp>
    <dsp:sp modelId="{30A8B41A-4138-B84D-B7CE-EA7D3998B78D}">
      <dsp:nvSpPr>
        <dsp:cNvPr id="0" name=""/>
        <dsp:cNvSpPr/>
      </dsp:nvSpPr>
      <dsp:spPr>
        <a:xfrm rot="5400000">
          <a:off x="5467001" y="1856349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507490" y="1884494"/>
        <a:ext cx="188948" cy="205900"/>
      </dsp:txXfrm>
    </dsp:sp>
    <dsp:sp modelId="{F3AE8DBF-E0AC-644C-BD16-3D053B41CD76}">
      <dsp:nvSpPr>
        <dsp:cNvPr id="0" name=""/>
        <dsp:cNvSpPr/>
      </dsp:nvSpPr>
      <dsp:spPr>
        <a:xfrm>
          <a:off x="5093569" y="2290219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Test</a:t>
          </a:r>
        </a:p>
      </dsp:txBody>
      <dsp:txXfrm>
        <a:off x="5242474" y="2439124"/>
        <a:ext cx="718979" cy="718979"/>
      </dsp:txXfrm>
    </dsp:sp>
    <dsp:sp modelId="{87323821-09EC-8145-A6BA-85720C08FD7B}">
      <dsp:nvSpPr>
        <dsp:cNvPr id="0" name=""/>
        <dsp:cNvSpPr/>
      </dsp:nvSpPr>
      <dsp:spPr>
        <a:xfrm rot="9000000">
          <a:off x="4812804" y="3004731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888357" y="3053120"/>
        <a:ext cx="188948" cy="205900"/>
      </dsp:txXfrm>
    </dsp:sp>
    <dsp:sp modelId="{4A276CC6-DE56-E743-9451-B487721FCA18}">
      <dsp:nvSpPr>
        <dsp:cNvPr id="0" name=""/>
        <dsp:cNvSpPr/>
      </dsp:nvSpPr>
      <dsp:spPr>
        <a:xfrm>
          <a:off x="3771943" y="3053260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Retrieve Results</a:t>
          </a:r>
        </a:p>
      </dsp:txBody>
      <dsp:txXfrm>
        <a:off x="3920848" y="3202165"/>
        <a:ext cx="718979" cy="718979"/>
      </dsp:txXfrm>
    </dsp:sp>
    <dsp:sp modelId="{59A50E48-F6B9-7A42-9B2B-56A24E1A0318}">
      <dsp:nvSpPr>
        <dsp:cNvPr id="0" name=""/>
        <dsp:cNvSpPr/>
      </dsp:nvSpPr>
      <dsp:spPr>
        <a:xfrm rot="12600000">
          <a:off x="3491178" y="3012370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66731" y="3101247"/>
        <a:ext cx="188948" cy="205900"/>
      </dsp:txXfrm>
    </dsp:sp>
    <dsp:sp modelId="{984D74F9-B2CF-094F-8A0D-8A61A88463D7}">
      <dsp:nvSpPr>
        <dsp:cNvPr id="0" name=""/>
        <dsp:cNvSpPr/>
      </dsp:nvSpPr>
      <dsp:spPr>
        <a:xfrm>
          <a:off x="2450317" y="2290219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Verify</a:t>
          </a:r>
        </a:p>
      </dsp:txBody>
      <dsp:txXfrm>
        <a:off x="2599222" y="2439124"/>
        <a:ext cx="718979" cy="718979"/>
      </dsp:txXfrm>
    </dsp:sp>
    <dsp:sp modelId="{737C9F60-30C0-0548-81CB-FC793E1FAFFE}">
      <dsp:nvSpPr>
        <dsp:cNvPr id="0" name=""/>
        <dsp:cNvSpPr/>
      </dsp:nvSpPr>
      <dsp:spPr>
        <a:xfrm rot="16200000">
          <a:off x="2823749" y="1871628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64238" y="1980750"/>
        <a:ext cx="188948" cy="205900"/>
      </dsp:txXfrm>
    </dsp:sp>
    <dsp:sp modelId="{646E96B1-F32A-3B4F-A68A-D2EBFA35F13E}">
      <dsp:nvSpPr>
        <dsp:cNvPr id="0" name=""/>
        <dsp:cNvSpPr/>
      </dsp:nvSpPr>
      <dsp:spPr>
        <a:xfrm>
          <a:off x="2450317" y="764136"/>
          <a:ext cx="1016789" cy="1016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Continue Binary Search</a:t>
          </a:r>
        </a:p>
      </dsp:txBody>
      <dsp:txXfrm>
        <a:off x="2599222" y="913041"/>
        <a:ext cx="718979" cy="718979"/>
      </dsp:txXfrm>
    </dsp:sp>
    <dsp:sp modelId="{ACA06B30-41D4-FD4B-872E-C3EF60AF4764}">
      <dsp:nvSpPr>
        <dsp:cNvPr id="0" name=""/>
        <dsp:cNvSpPr/>
      </dsp:nvSpPr>
      <dsp:spPr>
        <a:xfrm rot="19800000">
          <a:off x="3477946" y="723247"/>
          <a:ext cx="269925" cy="343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83370" y="812124"/>
        <a:ext cx="188948" cy="205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8FE73-2CBA-1E43-93FB-7C4F65200BB1}">
      <dsp:nvSpPr>
        <dsp:cNvPr id="0" name=""/>
        <dsp:cNvSpPr/>
      </dsp:nvSpPr>
      <dsp:spPr>
        <a:xfrm>
          <a:off x="259242" y="0"/>
          <a:ext cx="2332735" cy="1749552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2513-4494-4949-B515-CD838ACA856C}">
      <dsp:nvSpPr>
        <dsp:cNvPr id="0" name=""/>
        <dsp:cNvSpPr/>
      </dsp:nvSpPr>
      <dsp:spPr>
        <a:xfrm>
          <a:off x="2661960" y="0"/>
          <a:ext cx="4608576" cy="1749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15 Digit R-2 Adder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</a:t>
          </a:r>
          <a:r>
            <a:rPr lang="en-US" sz="3000" kern="1200" baseline="-25000" dirty="0"/>
            <a:t>max</a:t>
          </a:r>
          <a:r>
            <a:rPr lang="en-US" sz="3000" kern="1200" dirty="0"/>
            <a:t>: ~500MHz</a:t>
          </a:r>
          <a:r>
            <a:rPr lang="en-US" sz="3000" kern="1200" dirty="0">
              <a:solidFill>
                <a:schemeClr val="accent5"/>
              </a:solidFill>
            </a:rPr>
            <a:t>*</a:t>
          </a:r>
        </a:p>
      </dsp:txBody>
      <dsp:txXfrm>
        <a:off x="2661960" y="0"/>
        <a:ext cx="4608576" cy="1749552"/>
      </dsp:txXfrm>
    </dsp:sp>
    <dsp:sp modelId="{F5EB54DB-84C1-9243-BFA9-6BA997FF8025}">
      <dsp:nvSpPr>
        <dsp:cNvPr id="0" name=""/>
        <dsp:cNvSpPr/>
      </dsp:nvSpPr>
      <dsp:spPr>
        <a:xfrm>
          <a:off x="959063" y="1895348"/>
          <a:ext cx="2332735" cy="1749552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5364-9A24-CF42-AA09-EBBB5E8BCA34}">
      <dsp:nvSpPr>
        <dsp:cNvPr id="0" name=""/>
        <dsp:cNvSpPr/>
      </dsp:nvSpPr>
      <dsp:spPr>
        <a:xfrm>
          <a:off x="3361781" y="1895348"/>
          <a:ext cx="4608576" cy="1749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M10K RAM Block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</a:t>
          </a:r>
          <a:r>
            <a:rPr lang="en-US" sz="3000" kern="1200" baseline="-25000" dirty="0"/>
            <a:t>max</a:t>
          </a:r>
          <a:r>
            <a:rPr lang="en-US" sz="3000" kern="1200" dirty="0"/>
            <a:t>: 315MHz</a:t>
          </a:r>
        </a:p>
      </dsp:txBody>
      <dsp:txXfrm>
        <a:off x="3361781" y="1895348"/>
        <a:ext cx="4608576" cy="174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38001-1027-814A-895A-0A2E69798FDA}" type="datetime3">
              <a:rPr lang="en-US" smtClean="0">
                <a:solidFill>
                  <a:srgbClr val="003E74"/>
                </a:solidFill>
              </a:rPr>
              <a:t>25 August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02D48B78-5D0D-5948-B1C7-7F1BCD62389D}" type="datetime3">
              <a:rPr lang="en-US" smtClean="0"/>
              <a:t>25 August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-still on-going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F1ACBA-F78F-5F4C-8259-C2CDCAC59BC6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Should this be called overflow?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0A4CE9-52A3-5344-B20A-A1B34409A7C7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A032A49-24A9-4042-91B9-E6443DFCDF3D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-Compression adds the potential of a reverse carry chain</a:t>
            </a:r>
          </a:p>
          <a:p>
            <a:r>
              <a:rPr lang="en-US" dirty="0"/>
              <a:t>-original designs called “online” developed for serial which has key </a:t>
            </a:r>
            <a:r>
              <a:rPr lang="en-US" dirty="0" err="1"/>
              <a:t>adavantages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508424-B654-004A-9B6F-0D6361217345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1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4B13DE-DA28-4248-BB85-1EC8A4D613E4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8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explain tech stack</a:t>
            </a:r>
          </a:p>
          <a:p>
            <a:endParaRPr lang="en-US" dirty="0"/>
          </a:p>
          <a:p>
            <a:r>
              <a:rPr lang="en-US" dirty="0"/>
              <a:t>cyclone 5 </a:t>
            </a:r>
            <a:r>
              <a:rPr lang="en-US" dirty="0" err="1"/>
              <a:t>fpga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F99EB11-0764-CE4F-872F-B069A6237621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-Double flopping</a:t>
            </a:r>
          </a:p>
          <a:p>
            <a:r>
              <a:rPr lang="en-US" dirty="0"/>
              <a:t>-Long hold times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3256DDE-AB75-7243-B79F-67A8B5AED800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3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-still working out bugs in this.. PLL control, hidden timing failures,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-added registers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6DD497C-F5B8-7144-B17B-22DFAEA92264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-warn I am not to this point in the project yet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F0D5DE4-875B-AC43-BBCA-25FB90A6FECA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Many different disciplines converging into one</a:t>
            </a:r>
          </a:p>
          <a:p>
            <a:r>
              <a:rPr lang="en-US" dirty="0"/>
              <a:t>Learn to speak the tools language</a:t>
            </a:r>
          </a:p>
          <a:p>
            <a:r>
              <a:rPr lang="en-US" dirty="0" err="1"/>
              <a:t>Fpga</a:t>
            </a:r>
            <a:r>
              <a:rPr lang="en-US" dirty="0"/>
              <a:t> gives the allusion of </a:t>
            </a:r>
            <a:r>
              <a:rPr lang="en-US" dirty="0" err="1"/>
              <a:t>asic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2A9672-E593-9A44-9859-F4736D6CD958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9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-also ask for some cheeky suggestions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05DB85-CF2D-1941-84C9-C4EA73D0F5E5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-Computing has been mainly academic</a:t>
            </a:r>
          </a:p>
          <a:p>
            <a:r>
              <a:rPr lang="en-US" dirty="0"/>
              <a:t>-Robotics has been mainly internships</a:t>
            </a:r>
          </a:p>
          <a:p>
            <a:r>
              <a:rPr lang="en-US" dirty="0"/>
              <a:t>-I HAVE DONE FAB</a:t>
            </a:r>
          </a:p>
          <a:p>
            <a:endParaRPr lang="en-US" dirty="0"/>
          </a:p>
          <a:p>
            <a:r>
              <a:rPr lang="en-US" dirty="0"/>
              <a:t>Arrow effect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436332-5399-DF41-9726-D1B0FD6A8AAE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0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5DD3FB4-1E9D-404A-8526-C415CD6CE0A0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FPGAs have clear advantages</a:t>
            </a:r>
          </a:p>
          <a:p>
            <a:r>
              <a:rPr lang="en-US" dirty="0"/>
              <a:t>Not all applications care if data is exact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9B94002-9701-B841-AC24-6A7584A975D5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-first paper only radix 2</a:t>
            </a:r>
          </a:p>
          <a:p>
            <a:r>
              <a:rPr lang="en-US" dirty="0"/>
              <a:t>-second paper only adders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5B778E-FA6E-A044-AB25-5B99285949DA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2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asic</a:t>
            </a:r>
            <a:r>
              <a:rPr lang="en-US" dirty="0"/>
              <a:t> no, but </a:t>
            </a:r>
            <a:r>
              <a:rPr lang="en-US" dirty="0" err="1"/>
              <a:t>fpga</a:t>
            </a:r>
            <a:r>
              <a:rPr lang="en-US" dirty="0"/>
              <a:t> must be configured with set blocks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46070D-BA06-0242-9B68-428448DF936A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2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CDE2C2-7AA1-0141-97B5-B69E785E4B73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8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the adder the delay chain is actually only 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77A6E7-56E2-134F-A726-CD7BE47CBF13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-note the -1 in the sum!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9B0B01-D226-9841-8947-831CA741F6C9}" type="datetime3">
              <a:rPr lang="en-US" smtClean="0"/>
              <a:t>25 August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61001-6ECF-E341-93E0-186A7C07ED08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D0C4C-DFDC-914A-9BE9-9EE706D4EF57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6119B-BD23-F64B-84B5-5DFE1F4B0802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EF05E-99A5-BC4A-836F-DCCBDC140E04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2A843-622E-9E46-921F-C1EE7F2BD8C5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F10BF-3824-5F45-8850-24AB14F4D593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806B1-0066-1E4A-8265-FCC73A890EFE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D8E27-CD51-8540-B88C-4E6F960B4396}"/>
              </a:ext>
            </a:extLst>
          </p:cNvPr>
          <p:cNvSpPr txBox="1"/>
          <p:nvPr userDrawn="1"/>
        </p:nvSpPr>
        <p:spPr>
          <a:xfrm>
            <a:off x="8771782" y="6581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79CFFA7-416E-564F-BC6A-86141ACFDF24}" type="slidenum">
              <a:rPr lang="en-US" sz="1200" smtClean="0">
                <a:solidFill>
                  <a:schemeClr val="accent1"/>
                </a:solidFill>
              </a:rPr>
              <a:pPr algn="r"/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 Research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1792"/>
            <a:ext cx="8229600" cy="1143000"/>
          </a:xfrm>
        </p:spPr>
        <p:txBody>
          <a:bodyPr/>
          <a:lstStyle/>
          <a:p>
            <a:r>
              <a:rPr lang="en-US" dirty="0"/>
              <a:t>High Radix MSD-First Arithmetic for FPGA Overclocking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Joshua Laney, Department of Electrical and Electronic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June 15, 2021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MSDF Arithmetic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it work?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33E562-C9E2-E14E-8195-4F3F2C3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is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33BC1E-69AB-6940-BC49-4C1EFBC22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∈{−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+1,…,−1,0,1,…,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33BC1E-69AB-6940-BC49-4C1EFBC22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819" b="-3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F3F95A-53E6-2944-B792-1382178B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72D1A9-8183-204B-AD18-A972D91AF5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197B-90F5-EF40-B5C2-75799ED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all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F7A4-3D8C-C741-96F7-DD4DDFCC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F7C4E-8926-9C4B-950F-D3EA22409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C49B8-9A5A-DC43-896B-83B8F862C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E6242-2BEF-C248-BBFD-8488F4EF1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99"/>
          <a:stretch/>
        </p:blipFill>
        <p:spPr>
          <a:xfrm>
            <a:off x="389019" y="2102902"/>
            <a:ext cx="8204200" cy="2647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DDBDB8-1F92-664F-A20C-6E8FD603B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75" b="15283"/>
          <a:stretch/>
        </p:blipFill>
        <p:spPr>
          <a:xfrm>
            <a:off x="550781" y="4978690"/>
            <a:ext cx="6045200" cy="11140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9E2D4-072C-A94C-85CF-FF4BEC8C98F9}"/>
              </a:ext>
            </a:extLst>
          </p:cNvPr>
          <p:cNvCxnSpPr>
            <a:cxnSpLocks/>
          </p:cNvCxnSpPr>
          <p:nvPr/>
        </p:nvCxnSpPr>
        <p:spPr>
          <a:xfrm flipH="1">
            <a:off x="4120056" y="3037490"/>
            <a:ext cx="536027" cy="788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BF1D1B-95F9-954E-965C-4482D173730C}"/>
              </a:ext>
            </a:extLst>
          </p:cNvPr>
          <p:cNvCxnSpPr>
            <a:cxnSpLocks/>
          </p:cNvCxnSpPr>
          <p:nvPr/>
        </p:nvCxnSpPr>
        <p:spPr>
          <a:xfrm>
            <a:off x="3951890" y="3978166"/>
            <a:ext cx="0" cy="593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9DFC2-DB78-4E41-BEE0-FB117B8A557C}"/>
                  </a:ext>
                </a:extLst>
              </p:cNvPr>
              <p:cNvSpPr txBox="1"/>
              <p:nvPr/>
            </p:nvSpPr>
            <p:spPr>
              <a:xfrm>
                <a:off x="6508715" y="4947724"/>
                <a:ext cx="2010008" cy="117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9DFC2-DB78-4E41-BEE0-FB117B8A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15" y="4947724"/>
                <a:ext cx="2010008" cy="1176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B8DB0A-6012-7941-8E4C-C2C1FC225A13}"/>
              </a:ext>
            </a:extLst>
          </p:cNvPr>
          <p:cNvSpPr/>
          <p:nvPr/>
        </p:nvSpPr>
        <p:spPr>
          <a:xfrm>
            <a:off x="6689562" y="4963207"/>
            <a:ext cx="1866598" cy="11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8DE-D310-B84D-A525-C2CAAFAC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R-10 Example in 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F2FC-3F89-CE47-8E59-91AC63D4D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B62D-FE9B-224D-BD63-32CBE1AB41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5A0A8-4C26-4040-913D-2D84C7E2F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5" b="15283"/>
          <a:stretch/>
        </p:blipFill>
        <p:spPr>
          <a:xfrm>
            <a:off x="5110991" y="1378492"/>
            <a:ext cx="3968530" cy="73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83964-EE48-DC4A-B5A3-4B84416DAD9F}"/>
              </a:ext>
            </a:extLst>
          </p:cNvPr>
          <p:cNvSpPr txBox="1"/>
          <p:nvPr/>
        </p:nvSpPr>
        <p:spPr>
          <a:xfrm>
            <a:off x="3188597" y="2405836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4  7  1  4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407A-AF34-6B4C-9E2C-C61A91937A35}"/>
              </a:ext>
            </a:extLst>
          </p:cNvPr>
          <p:cNvSpPr txBox="1"/>
          <p:nvPr/>
        </p:nvSpPr>
        <p:spPr>
          <a:xfrm>
            <a:off x="2211135" y="3038342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3  2  3  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406975-1F43-EE46-8426-E0D60EA27313}"/>
              </a:ext>
            </a:extLst>
          </p:cNvPr>
          <p:cNvCxnSpPr>
            <a:cxnSpLocks/>
          </p:cNvCxnSpPr>
          <p:nvPr/>
        </p:nvCxnSpPr>
        <p:spPr>
          <a:xfrm>
            <a:off x="2459421" y="3805186"/>
            <a:ext cx="3247696" cy="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72F9A-85FC-6140-BD19-0B6C6517960E}"/>
              </a:ext>
            </a:extLst>
          </p:cNvPr>
          <p:cNvSpPr txBox="1"/>
          <p:nvPr/>
        </p:nvSpPr>
        <p:spPr>
          <a:xfrm>
            <a:off x="3188597" y="37748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0  1  0  1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A8D9F-4CEC-B04C-B9A0-6E2CA931EEE1}"/>
              </a:ext>
            </a:extLst>
          </p:cNvPr>
          <p:cNvSpPr txBox="1"/>
          <p:nvPr/>
        </p:nvSpPr>
        <p:spPr>
          <a:xfrm>
            <a:off x="2211135" y="444028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7 -1  4 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27021-554D-BB40-A68F-9AA2DF6065A6}"/>
              </a:ext>
            </a:extLst>
          </p:cNvPr>
          <p:cNvCxnSpPr>
            <a:cxnSpLocks/>
          </p:cNvCxnSpPr>
          <p:nvPr/>
        </p:nvCxnSpPr>
        <p:spPr>
          <a:xfrm>
            <a:off x="2459421" y="5216138"/>
            <a:ext cx="324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2B1CF-A441-CA42-BE02-0A8A4FD5EAE0}"/>
              </a:ext>
            </a:extLst>
          </p:cNvPr>
          <p:cNvSpPr txBox="1"/>
          <p:nvPr/>
        </p:nvSpPr>
        <p:spPr>
          <a:xfrm>
            <a:off x="5955404" y="2404803"/>
            <a:ext cx="93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7C463-97EE-1741-B355-6A0CD6031E5D}"/>
              </a:ext>
            </a:extLst>
          </p:cNvPr>
          <p:cNvSpPr txBox="1"/>
          <p:nvPr/>
        </p:nvSpPr>
        <p:spPr>
          <a:xfrm>
            <a:off x="5955404" y="2404803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r+1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0C8CF-86E4-FE4E-B07C-73025DC5E77B}"/>
              </a:ext>
            </a:extLst>
          </p:cNvPr>
          <p:cNvSpPr txBox="1"/>
          <p:nvPr/>
        </p:nvSpPr>
        <p:spPr>
          <a:xfrm>
            <a:off x="5071889" y="3781221"/>
            <a:ext cx="53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00884-F4E5-A34A-AEC0-78B7F9838360}"/>
              </a:ext>
            </a:extLst>
          </p:cNvPr>
          <p:cNvSpPr txBox="1"/>
          <p:nvPr/>
        </p:nvSpPr>
        <p:spPr>
          <a:xfrm>
            <a:off x="5955403" y="2406919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3FA7D-AE6F-554B-BA4A-22B3545FABB8}"/>
              </a:ext>
            </a:extLst>
          </p:cNvPr>
          <p:cNvSpPr txBox="1"/>
          <p:nvPr/>
        </p:nvSpPr>
        <p:spPr>
          <a:xfrm>
            <a:off x="2211135" y="521574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0  8 -1  5 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6DC55-1DAE-534A-B207-09BF12E40F0F}"/>
              </a:ext>
            </a:extLst>
          </p:cNvPr>
          <p:cNvSpPr txBox="1"/>
          <p:nvPr/>
        </p:nvSpPr>
        <p:spPr>
          <a:xfrm>
            <a:off x="5502045" y="5202973"/>
            <a:ext cx="3635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  7  9  5  3</a:t>
            </a:r>
          </a:p>
        </p:txBody>
      </p:sp>
    </p:spTree>
    <p:extLst>
      <p:ext uri="{BB962C8B-B14F-4D97-AF65-F5344CB8AC3E}">
        <p14:creationId xmlns:p14="http://schemas.microsoft.com/office/powerpoint/2010/main" val="36200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6806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6" grpId="0"/>
      <p:bldP spid="17" grpId="0"/>
      <p:bldP spid="17" grpId="1"/>
      <p:bldP spid="18" grpId="0"/>
      <p:bldP spid="19" grpId="0"/>
      <p:bldP spid="22" grpId="1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8DE-D310-B84D-A525-C2CAAFAC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‘false’ overflow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F2FC-3F89-CE47-8E59-91AC63D4D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B62D-FE9B-224D-BD63-32CBE1AB41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5A0A8-4C26-4040-913D-2D84C7E2F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5" b="15283"/>
          <a:stretch/>
        </p:blipFill>
        <p:spPr>
          <a:xfrm>
            <a:off x="5110991" y="1378492"/>
            <a:ext cx="3968530" cy="73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83964-EE48-DC4A-B5A3-4B84416DAD9F}"/>
              </a:ext>
            </a:extLst>
          </p:cNvPr>
          <p:cNvSpPr txBox="1"/>
          <p:nvPr/>
        </p:nvSpPr>
        <p:spPr>
          <a:xfrm>
            <a:off x="3188597" y="2405836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4  0  0  0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407A-AF34-6B4C-9E2C-C61A91937A35}"/>
              </a:ext>
            </a:extLst>
          </p:cNvPr>
          <p:cNvSpPr txBox="1"/>
          <p:nvPr/>
        </p:nvSpPr>
        <p:spPr>
          <a:xfrm>
            <a:off x="2211135" y="3038342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 5  0  0  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406975-1F43-EE46-8426-E0D60EA27313}"/>
              </a:ext>
            </a:extLst>
          </p:cNvPr>
          <p:cNvCxnSpPr>
            <a:cxnSpLocks/>
          </p:cNvCxnSpPr>
          <p:nvPr/>
        </p:nvCxnSpPr>
        <p:spPr>
          <a:xfrm>
            <a:off x="2459421" y="3805186"/>
            <a:ext cx="3247696" cy="2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72F9A-85FC-6140-BD19-0B6C6517960E}"/>
              </a:ext>
            </a:extLst>
          </p:cNvPr>
          <p:cNvSpPr txBox="1"/>
          <p:nvPr/>
        </p:nvSpPr>
        <p:spPr>
          <a:xfrm>
            <a:off x="3188597" y="37748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1  0  0  0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A8D9F-4CEC-B04C-B9A0-6E2CA931EEE1}"/>
              </a:ext>
            </a:extLst>
          </p:cNvPr>
          <p:cNvSpPr txBox="1"/>
          <p:nvPr/>
        </p:nvSpPr>
        <p:spPr>
          <a:xfrm>
            <a:off x="2211135" y="444028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   -1  0  0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27021-554D-BB40-A68F-9AA2DF6065A6}"/>
              </a:ext>
            </a:extLst>
          </p:cNvPr>
          <p:cNvCxnSpPr>
            <a:cxnSpLocks/>
          </p:cNvCxnSpPr>
          <p:nvPr/>
        </p:nvCxnSpPr>
        <p:spPr>
          <a:xfrm>
            <a:off x="2459421" y="5216138"/>
            <a:ext cx="32476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52B1CF-A441-CA42-BE02-0A8A4FD5EAE0}"/>
              </a:ext>
            </a:extLst>
          </p:cNvPr>
          <p:cNvSpPr txBox="1"/>
          <p:nvPr/>
        </p:nvSpPr>
        <p:spPr>
          <a:xfrm>
            <a:off x="5955404" y="2404803"/>
            <a:ext cx="93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7C463-97EE-1741-B355-6A0CD6031E5D}"/>
              </a:ext>
            </a:extLst>
          </p:cNvPr>
          <p:cNvSpPr txBox="1"/>
          <p:nvPr/>
        </p:nvSpPr>
        <p:spPr>
          <a:xfrm>
            <a:off x="5955404" y="2404803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r+1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0C8CF-86E4-FE4E-B07C-73025DC5E77B}"/>
              </a:ext>
            </a:extLst>
          </p:cNvPr>
          <p:cNvSpPr txBox="1"/>
          <p:nvPr/>
        </p:nvSpPr>
        <p:spPr>
          <a:xfrm>
            <a:off x="5071889" y="3781221"/>
            <a:ext cx="53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00884-F4E5-A34A-AEC0-78B7F9838360}"/>
              </a:ext>
            </a:extLst>
          </p:cNvPr>
          <p:cNvSpPr txBox="1"/>
          <p:nvPr/>
        </p:nvSpPr>
        <p:spPr>
          <a:xfrm>
            <a:off x="5955403" y="2406919"/>
            <a:ext cx="93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X  Y t</a:t>
            </a:r>
            <a:r>
              <a:rPr lang="en-US" sz="4400" baseline="-25000" dirty="0">
                <a:solidFill>
                  <a:schemeClr val="accent1"/>
                </a:solidFill>
              </a:rPr>
              <a:t>r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w</a:t>
            </a:r>
            <a:r>
              <a:rPr lang="en-US" sz="4400" baseline="-25000" dirty="0" err="1">
                <a:solidFill>
                  <a:schemeClr val="accent1"/>
                </a:solidFill>
              </a:rPr>
              <a:t>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3FA7D-AE6F-554B-BA4A-22B3545FABB8}"/>
              </a:ext>
            </a:extLst>
          </p:cNvPr>
          <p:cNvSpPr txBox="1"/>
          <p:nvPr/>
        </p:nvSpPr>
        <p:spPr>
          <a:xfrm>
            <a:off x="2211135" y="5215749"/>
            <a:ext cx="339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r>
              <a:rPr lang="en-US" sz="4400" dirty="0"/>
              <a:t> -1  0  0  0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6DC55-1DAE-534A-B207-09BF12E40F0F}"/>
              </a:ext>
            </a:extLst>
          </p:cNvPr>
          <p:cNvSpPr txBox="1"/>
          <p:nvPr/>
        </p:nvSpPr>
        <p:spPr>
          <a:xfrm>
            <a:off x="5502045" y="5202973"/>
            <a:ext cx="3635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  9  0  0  0</a:t>
            </a:r>
          </a:p>
        </p:txBody>
      </p:sp>
    </p:spTree>
    <p:extLst>
      <p:ext uri="{BB962C8B-B14F-4D97-AF65-F5344CB8AC3E}">
        <p14:creationId xmlns:p14="http://schemas.microsoft.com/office/powerpoint/2010/main" val="28392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6806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6" grpId="0"/>
      <p:bldP spid="17" grpId="0"/>
      <p:bldP spid="17" grpId="1"/>
      <p:bldP spid="18" grpId="0"/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E470-284A-BA4F-9281-3C7EB3F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growing problem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C824A56-EA56-3543-84C5-35CD2500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06318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432E2DE-ACFD-3E4B-A671-45D03384B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8018E0F-94C7-C247-BCCA-948CFC6FC7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DB8-B01B-A54F-9844-E0D1EAFD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4B32-2256-F043-9990-04F3DA72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BE39-12FF-FA48-AB07-141AB048D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7E1D-B868-8A48-B56F-698C350D60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54D01-098B-7440-B152-41153FE2D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7"/>
          <a:stretch/>
        </p:blipFill>
        <p:spPr>
          <a:xfrm>
            <a:off x="2421430" y="2269585"/>
            <a:ext cx="4301140" cy="3721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382913-7C4E-3B4C-AE32-A98B22BA5FFA}"/>
              </a:ext>
            </a:extLst>
          </p:cNvPr>
          <p:cNvCxnSpPr/>
          <p:nvPr/>
        </p:nvCxnSpPr>
        <p:spPr>
          <a:xfrm>
            <a:off x="3107011" y="4466897"/>
            <a:ext cx="294290" cy="283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09F6A-1481-BB44-8857-FA4672057B82}"/>
              </a:ext>
            </a:extLst>
          </p:cNvPr>
          <p:cNvCxnSpPr/>
          <p:nvPr/>
        </p:nvCxnSpPr>
        <p:spPr>
          <a:xfrm>
            <a:off x="4063452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29AB6C-9FE9-3D46-8890-78C3BE19DE4D}"/>
              </a:ext>
            </a:extLst>
          </p:cNvPr>
          <p:cNvCxnSpPr/>
          <p:nvPr/>
        </p:nvCxnSpPr>
        <p:spPr>
          <a:xfrm>
            <a:off x="4930556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C8A4E0-C692-E341-8218-BB31FF3F7FE6}"/>
              </a:ext>
            </a:extLst>
          </p:cNvPr>
          <p:cNvCxnSpPr/>
          <p:nvPr/>
        </p:nvCxnSpPr>
        <p:spPr>
          <a:xfrm>
            <a:off x="5771383" y="4803228"/>
            <a:ext cx="3573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1A8-07B9-8745-91E2-A12980C1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R-2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FB773-BB2B-BA4C-A70B-85D3666D1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3252952" cy="169990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800" u="sng" dirty="0">
                    <a:latin typeface="+mn-lt"/>
                  </a:rPr>
                  <a:t>Redundant R-2: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FB773-BB2B-BA4C-A70B-85D3666D1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3252952" cy="1699902"/>
              </a:xfrm>
              <a:blipFill>
                <a:blip r:embed="rId2"/>
                <a:stretch>
                  <a:fillRect l="-7004" t="-741" r="-233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BF8E6-7BCA-E842-AF74-F562F8BA5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8FCA-CD87-C94A-B3BE-F763A30FE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5B2A224-5314-FC4A-B5B3-DBC00D220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397598"/>
                <a:ext cx="3715407" cy="169990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–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002548"/>
                  </a:buClr>
                  <a:buFont typeface="Arial"/>
                  <a:buChar char="»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Arial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800" u="sng" dirty="0">
                    <a:latin typeface="+mn-lt"/>
                  </a:rPr>
                  <a:t>Double Recoding: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∈{−2,−1,0,1}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∈{−1,0,1}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5B2A224-5314-FC4A-B5B3-DBC00D220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97598"/>
                <a:ext cx="3715407" cy="1699902"/>
              </a:xfrm>
              <a:prstGeom prst="rect">
                <a:avLst/>
              </a:prstGeom>
              <a:blipFill>
                <a:blip r:embed="rId3"/>
                <a:stretch>
                  <a:fillRect l="-6143" t="-6667"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3E9C8A-0887-184F-BE77-30EDC3536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6396" r="5698"/>
          <a:stretch/>
        </p:blipFill>
        <p:spPr>
          <a:xfrm>
            <a:off x="4172607" y="1487908"/>
            <a:ext cx="4598276" cy="44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BE76-4E2D-E140-9D48-B2DB3B0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multiplying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5850-465A-C64C-B5D3-5A56ED37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055" y="3831650"/>
            <a:ext cx="2169613" cy="298898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Residual recurrences abound!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489A-B980-F945-8EC8-612B821CB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7042-5CBD-E247-BA37-06FE73A476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8A715-8B4B-2045-9074-3E01FB10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" t="8922" r="2314"/>
          <a:stretch/>
        </p:blipFill>
        <p:spPr>
          <a:xfrm>
            <a:off x="457200" y="2346581"/>
            <a:ext cx="5927834" cy="384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1160C-B811-D148-8E32-405B6D24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58" y="745926"/>
            <a:ext cx="3938742" cy="1513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3FE6A-B19A-1443-A25B-2B27626F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056" y="2356673"/>
            <a:ext cx="2048744" cy="5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595-1924-F946-BBC5-BED2417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and dangerous frontier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AEE76F-0A91-7C4E-BCE2-0FBA82AF9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385981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AB0F-00FC-8440-B797-74BB7E2F4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Arithmetic Design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73AE-00FD-7D4D-9638-ECD2821B75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0D8613-3B5B-3C47-9B07-8718C9541E56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334614169"/>
              </p:ext>
            </p:extLst>
          </p:nvPr>
        </p:nvGraphicFramePr>
        <p:xfrm>
          <a:off x="457200" y="2346325"/>
          <a:ext cx="3951288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84E8D77-8DB1-6E49-8C88-0CB5D76A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480"/>
            <a:ext cx="8229600" cy="507556"/>
          </a:xfrm>
        </p:spPr>
        <p:txBody>
          <a:bodyPr/>
          <a:lstStyle/>
          <a:p>
            <a:r>
              <a:rPr lang="en-US" dirty="0"/>
              <a:t>What my resume doesn’t say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3A68F-3B89-6A44-ACC5-289A01D53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391E731-07D0-0148-B641-959D04BA49BD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765070439"/>
              </p:ext>
            </p:extLst>
          </p:nvPr>
        </p:nvGraphicFramePr>
        <p:xfrm>
          <a:off x="4735514" y="2346325"/>
          <a:ext cx="3951287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AF5FB9-11B9-2A44-9399-6893BF80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6E2CD-1130-8947-8391-024703995A48}"/>
              </a:ext>
            </a:extLst>
          </p:cNvPr>
          <p:cNvSpPr txBox="1"/>
          <p:nvPr/>
        </p:nvSpPr>
        <p:spPr>
          <a:xfrm>
            <a:off x="502444" y="189528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Computing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633BC-9E23-2D48-88CA-AFA20A3A2BAD}"/>
              </a:ext>
            </a:extLst>
          </p:cNvPr>
          <p:cNvSpPr txBox="1"/>
          <p:nvPr/>
        </p:nvSpPr>
        <p:spPr>
          <a:xfrm>
            <a:off x="4735514" y="187989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Robotics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34FEE71-D88F-DD49-8E44-E540FCD9CF71}"/>
              </a:ext>
            </a:extLst>
          </p:cNvPr>
          <p:cNvSpPr/>
          <p:nvPr/>
        </p:nvSpPr>
        <p:spPr>
          <a:xfrm>
            <a:off x="193040" y="3942080"/>
            <a:ext cx="609600" cy="39624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4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Testing the IP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it has a clock, it can break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3794-6AB0-7742-8BCC-EA8E77B5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collected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BBB63A-4AD8-174A-901F-565A6634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279037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FE6C-8F8D-0245-823D-038FCACB4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AC30-C4ED-6246-B58B-C475060E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4A8-00D7-8047-89B4-5BBF3089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43ED-45F1-FC49-B155-FD4CEA57F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0C91F-3EDB-0A4D-A269-6E2863B0F8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1E420B8-F20A-3E48-8561-9A880061D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12365"/>
              </p:ext>
            </p:extLst>
          </p:nvPr>
        </p:nvGraphicFramePr>
        <p:xfrm>
          <a:off x="291662" y="1995464"/>
          <a:ext cx="8560676" cy="4071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90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3658-D48E-A340-BEDF-A456B2B3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bench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91D2-169B-9346-91C5-EE183AABF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D496-5F6E-0E48-9EFC-67A67360A0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8B0B744-995A-2448-BC28-7FD7BE17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928" y="2088969"/>
            <a:ext cx="7014143" cy="3977640"/>
          </a:xfrm>
        </p:spPr>
      </p:pic>
    </p:spTree>
    <p:extLst>
      <p:ext uri="{BB962C8B-B14F-4D97-AF65-F5344CB8AC3E}">
        <p14:creationId xmlns:p14="http://schemas.microsoft.com/office/powerpoint/2010/main" val="207356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2FEC-EB9A-2740-B866-E3312B71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can these blocks get?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91321A-FCF6-1148-92C2-7B6A7DE32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47647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6BAD-2F35-334D-862D-413D2DFB9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58816-11DB-E644-9F4C-B01C0A1380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49D00-C3D0-2846-B8D3-9256F49BD8FB}"/>
              </a:ext>
            </a:extLst>
          </p:cNvPr>
          <p:cNvSpPr txBox="1"/>
          <p:nvPr/>
        </p:nvSpPr>
        <p:spPr>
          <a:xfrm>
            <a:off x="6274817" y="6066609"/>
            <a:ext cx="286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*Timing Analyzer Estimate</a:t>
            </a:r>
          </a:p>
        </p:txBody>
      </p:sp>
    </p:spTree>
    <p:extLst>
      <p:ext uri="{BB962C8B-B14F-4D97-AF65-F5344CB8AC3E}">
        <p14:creationId xmlns:p14="http://schemas.microsoft.com/office/powerpoint/2010/main" val="309388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8AAC-5EE6-1D40-9CEA-8ABC908D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the RAM, double the fun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D4850-C2C7-6B42-AB98-FA16CD5FB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20" y="2087361"/>
            <a:ext cx="7120759" cy="39792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FB52-E2A6-5F4C-B7DB-9F4281D24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29CA-20B3-BF40-A6B2-F9F2DD8A0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CAA7-254B-7A4D-A695-F1CF16E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it forward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9C99A-F3E9-4A4B-A8D0-3240E51F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93" y="2434806"/>
            <a:ext cx="6325811" cy="11597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1AFD5-D167-B547-A0D1-AE7C29600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60C6C-0987-314E-A031-F06AD8AC33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164CD-3F49-B744-823C-3AADF779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4281893"/>
            <a:ext cx="8129016" cy="11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28D-FBF2-384B-A7B0-69206D6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Cross-clock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D515-5A33-E147-AABB-82A9E3009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F333-0498-FA47-B745-DFCCD214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66D88-22C1-2D40-9629-D0DA8D2F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047523"/>
            <a:ext cx="8432800" cy="21209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CE287B-3F32-4945-BFEB-B0E2B43A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4333" y="4319929"/>
            <a:ext cx="5355334" cy="1891685"/>
          </a:xfrm>
        </p:spPr>
      </p:pic>
    </p:spTree>
    <p:extLst>
      <p:ext uri="{BB962C8B-B14F-4D97-AF65-F5344CB8AC3E}">
        <p14:creationId xmlns:p14="http://schemas.microsoft.com/office/powerpoint/2010/main" val="411986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261-548B-0F46-A1BC-80D99B23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bench, take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FC041-E783-B249-830F-FF8A37782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059" y="2088969"/>
            <a:ext cx="7117882" cy="3977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F8AD6-BEC2-FE46-885E-081DFF5B0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D23EB-8EBC-2249-A62C-1DDC19FF9A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Interpreting the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it all mean?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High Radix MSD-First Arithmetic for FPGA Overclocking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exactly does this mean?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8ED3-AD87-6842-896B-FF6C4995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make sense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CBC22E-5AE8-9442-B339-85D514791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474384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DED46-C53D-6247-92CB-EA9E977FA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18330-583A-E94B-9871-FB45CE9EE4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1FE-B0A7-DC4E-9D0E-24783F9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E0FB9-5759-0849-A115-19C6F96B2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23392"/>
              </p:ext>
            </p:extLst>
          </p:nvPr>
        </p:nvGraphicFramePr>
        <p:xfrm>
          <a:off x="457200" y="2346325"/>
          <a:ext cx="8229600" cy="364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C28B-E395-2643-A21D-E63FDF0C3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5278-3785-E441-81CD-D47D0BA949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9B24EA7B-E672-C647-9CA6-1A45146A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179A5-4EBB-CB4F-A82C-8F315862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0" y="1545982"/>
            <a:ext cx="4041009" cy="2153335"/>
          </a:xfrm>
        </p:spPr>
        <p:txBody>
          <a:bodyPr/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Personal Takeaways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E022DA-380F-7044-94B4-7F3B0F958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the midst of the project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64E988-0BF1-3E4B-A808-38F815A4E4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F7CB04-EBA5-0E48-A36D-8161ED7BE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0CF6F1F-B7F8-384D-9BA0-8871E5FCA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654219"/>
              </p:ext>
            </p:extLst>
          </p:nvPr>
        </p:nvGraphicFramePr>
        <p:xfrm>
          <a:off x="3447393" y="16279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336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B0DF83-1107-1048-BFED-B481AAA4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References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7E1F9-9FD7-AF49-899F-5AC33130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Advisor: Dr. James J. Davis {james.davis06@imperial.ac.uk}</a:t>
            </a:r>
          </a:p>
          <a:p>
            <a:pPr marL="0" indent="0">
              <a:buNone/>
            </a:pPr>
            <a:endParaRPr lang="en-US" dirty="0"/>
          </a:p>
          <a:p>
            <a:pPr marL="466725" indent="-457200">
              <a:buNone/>
            </a:pPr>
            <a:r>
              <a:rPr lang="en-US" sz="1200" dirty="0"/>
              <a:t>[1] K. Shi, D. Boland and G. A. </a:t>
            </a:r>
            <a:r>
              <a:rPr lang="en-US" sz="1200" dirty="0" err="1"/>
              <a:t>Constantinides</a:t>
            </a:r>
            <a:r>
              <a:rPr lang="en-US" sz="1200" dirty="0"/>
              <a:t>, "Accuracy-Performance Tradeoffs on an FPGA through Overclocking," </a:t>
            </a:r>
            <a:r>
              <a:rPr lang="en-US" sz="1200" i="1" dirty="0"/>
              <a:t>2013 IEEE 21st Annual International Symposium on Field-Programmable Custom Computing Machines</a:t>
            </a:r>
            <a:r>
              <a:rPr lang="en-US" sz="1200" dirty="0"/>
              <a:t>, Seattle, WA, USA, 2013, pp. 29-36, </a:t>
            </a:r>
            <a:r>
              <a:rPr lang="en-US" sz="1200" dirty="0" err="1"/>
              <a:t>doi</a:t>
            </a:r>
            <a:r>
              <a:rPr lang="en-US" sz="1200" dirty="0"/>
              <a:t>: 10.1109/FCCM.2013.10.</a:t>
            </a:r>
          </a:p>
          <a:p>
            <a:pPr marL="466725" indent="-457200">
              <a:buNone/>
            </a:pPr>
            <a:r>
              <a:rPr lang="en-US" sz="1200" dirty="0"/>
              <a:t>[2] M. D. </a:t>
            </a:r>
            <a:r>
              <a:rPr lang="en-US" sz="1200" dirty="0" err="1"/>
              <a:t>Ercegovac</a:t>
            </a:r>
            <a:r>
              <a:rPr lang="en-US" sz="1200" dirty="0"/>
              <a:t> and T. Lang, Digital arithmetic, Morgan Kaufmann, 2003.</a:t>
            </a:r>
          </a:p>
          <a:p>
            <a:pPr marL="466725" indent="-457200">
              <a:buNone/>
            </a:pPr>
            <a:r>
              <a:rPr lang="en-US" sz="1200" dirty="0"/>
              <a:t>[3] K. Shi, D. Boland, E. Stott, S. Bayliss and G. A. </a:t>
            </a:r>
            <a:r>
              <a:rPr lang="en-US" sz="1200" dirty="0" err="1"/>
              <a:t>Constantinides</a:t>
            </a:r>
            <a:r>
              <a:rPr lang="en-US" sz="1200" dirty="0"/>
              <a:t>, "Datapath synthesis for overclocking: Online arithmetic for latency-accuracy trade-offs," </a:t>
            </a:r>
            <a:r>
              <a:rPr lang="en-US" sz="1200" i="1" dirty="0"/>
              <a:t>2014 51st ACM/EDAC/IEEE Design Automation Conference (DAC)</a:t>
            </a:r>
            <a:r>
              <a:rPr lang="en-US" sz="1200" dirty="0"/>
              <a:t>, San Francisco, CA, USA, 2014, pp. 1-6, </a:t>
            </a:r>
            <a:r>
              <a:rPr lang="en-US" sz="1200" dirty="0" err="1"/>
              <a:t>doi</a:t>
            </a:r>
            <a:r>
              <a:rPr lang="en-US" sz="1200" dirty="0"/>
              <a:t>: 10.1145/2593069.2593118.</a:t>
            </a:r>
          </a:p>
          <a:p>
            <a:pPr marL="466725" indent="-457200">
              <a:buNone/>
            </a:pPr>
            <a:r>
              <a:rPr lang="en-US" sz="1200" dirty="0"/>
              <a:t>[4] K. Shi, D. Boland and G. A. </a:t>
            </a:r>
            <a:r>
              <a:rPr lang="en-US" sz="1200" dirty="0" err="1"/>
              <a:t>Constantinides</a:t>
            </a:r>
            <a:r>
              <a:rPr lang="en-US" sz="1200" dirty="0"/>
              <a:t>, "Efficient FPGA implementation of digit parallel online arithmetic operators," </a:t>
            </a:r>
            <a:r>
              <a:rPr lang="en-US" sz="1200" i="1" dirty="0"/>
              <a:t>2014 International Conference on Field-Programmable Technology (FPT)</a:t>
            </a:r>
            <a:r>
              <a:rPr lang="en-US" sz="1200" dirty="0"/>
              <a:t>, Shanghai, China, 2014, pp. 115-122, </a:t>
            </a:r>
            <a:r>
              <a:rPr lang="en-US" sz="1200" dirty="0" err="1"/>
              <a:t>doi</a:t>
            </a:r>
            <a:r>
              <a:rPr lang="en-US" sz="1200" dirty="0"/>
              <a:t>: 10.1109/FPT.2014.7082763.</a:t>
            </a:r>
          </a:p>
          <a:p>
            <a:pPr marL="466725" indent="-457200">
              <a:buNone/>
            </a:pPr>
            <a:r>
              <a:rPr lang="en-US" sz="1200" dirty="0"/>
              <a:t>[5] </a:t>
            </a:r>
            <a:r>
              <a:rPr lang="en-US" sz="1200" dirty="0" err="1"/>
              <a:t>Yiren</a:t>
            </a:r>
            <a:r>
              <a:rPr lang="en-US" sz="1200" dirty="0"/>
              <a:t> Zhao, J. </a:t>
            </a:r>
            <a:r>
              <a:rPr lang="en-US" sz="1200" dirty="0" err="1"/>
              <a:t>Wickerson</a:t>
            </a:r>
            <a:r>
              <a:rPr lang="en-US" sz="1200" dirty="0"/>
              <a:t> and G. A. </a:t>
            </a:r>
            <a:r>
              <a:rPr lang="en-US" sz="1200" dirty="0" err="1"/>
              <a:t>Constantinides</a:t>
            </a:r>
            <a:r>
              <a:rPr lang="en-US" sz="1200" dirty="0"/>
              <a:t>, "An efficient implementation of online arithmetic," </a:t>
            </a:r>
            <a:r>
              <a:rPr lang="en-US" sz="1200" i="1" dirty="0"/>
              <a:t>2016 International Conference on Field-Programmable Technology (FPT)</a:t>
            </a:r>
            <a:r>
              <a:rPr lang="en-US" sz="1200" dirty="0"/>
              <a:t>, Xi'an, 2016, pp. 69-76, </a:t>
            </a:r>
            <a:r>
              <a:rPr lang="en-US" sz="1200" dirty="0" err="1"/>
              <a:t>doi</a:t>
            </a:r>
            <a:r>
              <a:rPr lang="en-US" sz="1200" dirty="0"/>
              <a:t>: 10.1109/FPT.2016.7929191.</a:t>
            </a:r>
          </a:p>
          <a:p>
            <a:pPr marL="466725" indent="-457200">
              <a:buNone/>
            </a:pPr>
            <a:r>
              <a:rPr lang="en-US" sz="1200" dirty="0"/>
              <a:t>[6]  P. </a:t>
            </a:r>
            <a:r>
              <a:rPr lang="en-US" sz="1200" dirty="0" err="1"/>
              <a:t>Kornerup</a:t>
            </a:r>
            <a:r>
              <a:rPr lang="en-US" sz="1200" dirty="0"/>
              <a:t>, "Reviewing High-Radix Signed-Digit Adders," in </a:t>
            </a:r>
            <a:r>
              <a:rPr lang="en-US" sz="1200" i="1" dirty="0"/>
              <a:t>IEEE Transactions on Computers</a:t>
            </a:r>
            <a:r>
              <a:rPr lang="en-US" sz="1200" dirty="0"/>
              <a:t>, vol. 64, no. 5, pp. 1502-1505, 1 May 2015, </a:t>
            </a:r>
            <a:r>
              <a:rPr lang="en-US" sz="1200" dirty="0" err="1"/>
              <a:t>doi</a:t>
            </a:r>
            <a:r>
              <a:rPr lang="en-US" sz="1200" dirty="0"/>
              <a:t>: 10.1109/TC.2014.2329678.</a:t>
            </a:r>
          </a:p>
          <a:p>
            <a:pPr marL="466725" indent="-457200">
              <a:buNone/>
            </a:pPr>
            <a:r>
              <a:rPr lang="en-US" sz="1200" dirty="0"/>
              <a:t>[7]  J. Liang, J. Han and F. Lombardi, "New Metrics for the Reliability of Approximate and Probabilistic Adders," in </a:t>
            </a:r>
            <a:r>
              <a:rPr lang="en-US" sz="1200" i="1" dirty="0"/>
              <a:t>IEEE Transactions on Computers</a:t>
            </a:r>
            <a:r>
              <a:rPr lang="en-US" sz="1200" dirty="0"/>
              <a:t>, vol. 62, no. 9, pp. 1760-1771, Sept. 2013, </a:t>
            </a:r>
            <a:r>
              <a:rPr lang="en-US" sz="1200" dirty="0" err="1"/>
              <a:t>doi</a:t>
            </a:r>
            <a:r>
              <a:rPr lang="en-US" sz="1200" dirty="0"/>
              <a:t>: 10.1109/TC.2012.146.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EC20A2-E53E-C840-ABD9-594B5607D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67C6FF-A7C9-E642-B576-5916BC629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E3A94-9357-104E-B432-40AB5737ACF7}"/>
              </a:ext>
            </a:extLst>
          </p:cNvPr>
          <p:cNvCxnSpPr/>
          <p:nvPr/>
        </p:nvCxnSpPr>
        <p:spPr>
          <a:xfrm>
            <a:off x="228600" y="2766495"/>
            <a:ext cx="8686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0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A4D6A-28C5-CC43-A9F8-C4C990C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526"/>
            <a:ext cx="8229600" cy="1941092"/>
          </a:xfrm>
        </p:spPr>
        <p:txBody>
          <a:bodyPr/>
          <a:lstStyle/>
          <a:p>
            <a:r>
              <a:rPr lang="en-US" sz="6000" dirty="0"/>
              <a:t>Questions?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AD240F-F04C-804F-94A8-C740377C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329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109AD6-7B8C-194E-AA61-10DBAA2CF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73A924-B49D-064B-B7C2-309EB2A9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E998-E88E-004F-AA45-351F3FCD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speed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EDA7-F5FA-3344-9357-C746FB1DD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346D-5264-3F47-AEFB-1D56DBDC6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87F9E-3A0C-874B-8BA5-CCCF30EEB73E}"/>
              </a:ext>
            </a:extLst>
          </p:cNvPr>
          <p:cNvCxnSpPr>
            <a:cxnSpLocks/>
          </p:cNvCxnSpPr>
          <p:nvPr/>
        </p:nvCxnSpPr>
        <p:spPr>
          <a:xfrm flipV="1">
            <a:off x="1300480" y="2713355"/>
            <a:ext cx="6543040" cy="2362"/>
          </a:xfrm>
          <a:prstGeom prst="straightConnector1">
            <a:avLst/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98B24-501D-0844-8E40-D50BF61F71D4}"/>
              </a:ext>
            </a:extLst>
          </p:cNvPr>
          <p:cNvSpPr txBox="1"/>
          <p:nvPr/>
        </p:nvSpPr>
        <p:spPr>
          <a:xfrm>
            <a:off x="142240" y="2234850"/>
            <a:ext cx="115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Slow,</a:t>
            </a:r>
          </a:p>
          <a:p>
            <a:r>
              <a:rPr lang="en-US" dirty="0"/>
              <a:t>Cheap,</a:t>
            </a:r>
          </a:p>
          <a:p>
            <a:r>
              <a:rPr lang="en-US" dirty="0"/>
              <a:t>Dynamic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79EA-B77F-7B46-BF72-1B0EC59B8644}"/>
              </a:ext>
            </a:extLst>
          </p:cNvPr>
          <p:cNvSpPr txBox="1"/>
          <p:nvPr/>
        </p:nvSpPr>
        <p:spPr>
          <a:xfrm>
            <a:off x="7843520" y="2234850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</a:t>
            </a:r>
          </a:p>
          <a:p>
            <a:r>
              <a:rPr lang="en-US" dirty="0"/>
              <a:t>Expensive,</a:t>
            </a:r>
          </a:p>
          <a:p>
            <a:r>
              <a:rPr lang="en-US" dirty="0"/>
              <a:t>Fixed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507F9-DEAB-0E48-9E8E-855B5D4F7DE0}"/>
              </a:ext>
            </a:extLst>
          </p:cNvPr>
          <p:cNvSpPr txBox="1"/>
          <p:nvPr/>
        </p:nvSpPr>
        <p:spPr>
          <a:xfrm>
            <a:off x="1818640" y="2815942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94984-EF7F-9A4E-B350-41AA31BA45B4}"/>
              </a:ext>
            </a:extLst>
          </p:cNvPr>
          <p:cNvSpPr txBox="1"/>
          <p:nvPr/>
        </p:nvSpPr>
        <p:spPr>
          <a:xfrm>
            <a:off x="2798681" y="2802850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2C979-C564-4F43-BE19-207F3CA679EC}"/>
              </a:ext>
            </a:extLst>
          </p:cNvPr>
          <p:cNvSpPr txBox="1"/>
          <p:nvPr/>
        </p:nvSpPr>
        <p:spPr>
          <a:xfrm>
            <a:off x="3778722" y="2802850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DED08-D7ED-F542-BCD5-63AC90E6EBFF}"/>
              </a:ext>
            </a:extLst>
          </p:cNvPr>
          <p:cNvSpPr txBox="1"/>
          <p:nvPr/>
        </p:nvSpPr>
        <p:spPr>
          <a:xfrm>
            <a:off x="6589957" y="2815942"/>
            <a:ext cx="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ASIC</a:t>
            </a:r>
          </a:p>
        </p:txBody>
      </p:sp>
      <p:pic>
        <p:nvPicPr>
          <p:cNvPr id="1026" name="Picture 2" descr="Setup and Hold Time in an FPGA">
            <a:extLst>
              <a:ext uri="{FF2B5EF4-FFF2-40B4-BE49-F238E27FC236}">
                <a16:creationId xmlns:a16="http://schemas.microsoft.com/office/drawing/2014/main" id="{97061F0C-0863-D247-966A-ED693808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38" y="3429000"/>
            <a:ext cx="42418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EAF2B87E-44A6-7D47-B736-BD0DFD21B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03559"/>
              </p:ext>
            </p:extLst>
          </p:nvPr>
        </p:nvGraphicFramePr>
        <p:xfrm>
          <a:off x="240502" y="3909867"/>
          <a:ext cx="4331498" cy="220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A0FCFB-B7F3-E748-8B4C-363434216E12}"/>
              </a:ext>
            </a:extLst>
          </p:cNvPr>
          <p:cNvCxnSpPr/>
          <p:nvPr/>
        </p:nvCxnSpPr>
        <p:spPr>
          <a:xfrm>
            <a:off x="457200" y="3429000"/>
            <a:ext cx="8229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7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7B57-8D98-0348-8E37-9BB859A9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LSDF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3CAD-A6A3-4441-8F86-F15034928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5774A-65E9-624A-B519-432BE69EE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65840-18AE-514D-9E91-33B561913651}"/>
              </a:ext>
            </a:extLst>
          </p:cNvPr>
          <p:cNvSpPr/>
          <p:nvPr/>
        </p:nvSpPr>
        <p:spPr>
          <a:xfrm>
            <a:off x="751840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2AA37-F3D2-5048-957F-DF97930D6E89}"/>
              </a:ext>
            </a:extLst>
          </p:cNvPr>
          <p:cNvCxnSpPr/>
          <p:nvPr/>
        </p:nvCxnSpPr>
        <p:spPr>
          <a:xfrm flipV="1">
            <a:off x="115824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F5E97-5A3B-6049-85A3-C5A7CE7475C9}"/>
              </a:ext>
            </a:extLst>
          </p:cNvPr>
          <p:cNvCxnSpPr/>
          <p:nvPr/>
        </p:nvCxnSpPr>
        <p:spPr>
          <a:xfrm flipV="1">
            <a:off x="198120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594E43-F9DD-2341-BA1B-F298BE0443E5}"/>
              </a:ext>
            </a:extLst>
          </p:cNvPr>
          <p:cNvCxnSpPr>
            <a:stCxn id="6" idx="2"/>
          </p:cNvCxnSpPr>
          <p:nvPr/>
        </p:nvCxnSpPr>
        <p:spPr>
          <a:xfrm>
            <a:off x="1595120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F747C-C561-AD4A-874E-3FC676C79DC7}"/>
              </a:ext>
            </a:extLst>
          </p:cNvPr>
          <p:cNvCxnSpPr>
            <a:stCxn id="6" idx="3"/>
          </p:cNvCxnSpPr>
          <p:nvPr/>
        </p:nvCxnSpPr>
        <p:spPr>
          <a:xfrm>
            <a:off x="2438400" y="4168633"/>
            <a:ext cx="7112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6F988F-2CCF-1B45-AF2B-348C4C48CE33}"/>
              </a:ext>
            </a:extLst>
          </p:cNvPr>
          <p:cNvSpPr txBox="1"/>
          <p:nvPr/>
        </p:nvSpPr>
        <p:spPr>
          <a:xfrm>
            <a:off x="863604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7DE95-4915-F546-8923-1FFD59B2FD4E}"/>
              </a:ext>
            </a:extLst>
          </p:cNvPr>
          <p:cNvSpPr txBox="1"/>
          <p:nvPr/>
        </p:nvSpPr>
        <p:spPr>
          <a:xfrm>
            <a:off x="1651001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b[n]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0E8A7-590F-BB46-84DF-75C4E4108398}"/>
              </a:ext>
            </a:extLst>
          </p:cNvPr>
          <p:cNvSpPr txBox="1"/>
          <p:nvPr/>
        </p:nvSpPr>
        <p:spPr>
          <a:xfrm>
            <a:off x="1264921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s[n]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9DF4F-A0E9-414B-8284-0DF646438C14}"/>
              </a:ext>
            </a:extLst>
          </p:cNvPr>
          <p:cNvSpPr txBox="1"/>
          <p:nvPr/>
        </p:nvSpPr>
        <p:spPr>
          <a:xfrm>
            <a:off x="2519684" y="3799301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c[n-1]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5FA3A-AECB-C24E-A126-83B7A01BD3B8}"/>
              </a:ext>
            </a:extLst>
          </p:cNvPr>
          <p:cNvSpPr/>
          <p:nvPr/>
        </p:nvSpPr>
        <p:spPr>
          <a:xfrm>
            <a:off x="4013196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AD994-716E-9C4A-84D5-25EDCB1B0899}"/>
              </a:ext>
            </a:extLst>
          </p:cNvPr>
          <p:cNvCxnSpPr/>
          <p:nvPr/>
        </p:nvCxnSpPr>
        <p:spPr>
          <a:xfrm flipV="1">
            <a:off x="441959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AD149-2FB1-6D47-A752-6502B886B7BA}"/>
              </a:ext>
            </a:extLst>
          </p:cNvPr>
          <p:cNvCxnSpPr/>
          <p:nvPr/>
        </p:nvCxnSpPr>
        <p:spPr>
          <a:xfrm flipV="1">
            <a:off x="524255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BACBC-D824-484A-BA18-DF3D3DF25607}"/>
              </a:ext>
            </a:extLst>
          </p:cNvPr>
          <p:cNvCxnSpPr>
            <a:stCxn id="19" idx="2"/>
          </p:cNvCxnSpPr>
          <p:nvPr/>
        </p:nvCxnSpPr>
        <p:spPr>
          <a:xfrm>
            <a:off x="4856476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E7020-E354-B34E-B378-B4C9D3F16FAA}"/>
              </a:ext>
            </a:extLst>
          </p:cNvPr>
          <p:cNvCxnSpPr>
            <a:stCxn id="19" idx="3"/>
          </p:cNvCxnSpPr>
          <p:nvPr/>
        </p:nvCxnSpPr>
        <p:spPr>
          <a:xfrm>
            <a:off x="5699756" y="4168633"/>
            <a:ext cx="7112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F4EA3-0BA4-884B-8500-4216701E243C}"/>
              </a:ext>
            </a:extLst>
          </p:cNvPr>
          <p:cNvSpPr txBox="1"/>
          <p:nvPr/>
        </p:nvSpPr>
        <p:spPr>
          <a:xfrm>
            <a:off x="4124960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044F-570D-3248-88E7-EFC85F5F399A}"/>
              </a:ext>
            </a:extLst>
          </p:cNvPr>
          <p:cNvSpPr txBox="1"/>
          <p:nvPr/>
        </p:nvSpPr>
        <p:spPr>
          <a:xfrm>
            <a:off x="4912357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180BE-AF3D-A742-BE65-D523BEB23D40}"/>
              </a:ext>
            </a:extLst>
          </p:cNvPr>
          <p:cNvSpPr txBox="1"/>
          <p:nvPr/>
        </p:nvSpPr>
        <p:spPr>
          <a:xfrm>
            <a:off x="4526277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4C0B6-A1D4-BE4C-AC04-9A41B12DCEDA}"/>
              </a:ext>
            </a:extLst>
          </p:cNvPr>
          <p:cNvSpPr txBox="1"/>
          <p:nvPr/>
        </p:nvSpPr>
        <p:spPr>
          <a:xfrm>
            <a:off x="5781040" y="3808923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c[0]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35FA64-7816-9B4C-B976-315350AE5042}"/>
              </a:ext>
            </a:extLst>
          </p:cNvPr>
          <p:cNvSpPr/>
          <p:nvPr/>
        </p:nvSpPr>
        <p:spPr>
          <a:xfrm>
            <a:off x="6416034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6A7F9-1546-8340-A353-268B81CA61F1}"/>
              </a:ext>
            </a:extLst>
          </p:cNvPr>
          <p:cNvCxnSpPr/>
          <p:nvPr/>
        </p:nvCxnSpPr>
        <p:spPr>
          <a:xfrm flipV="1">
            <a:off x="682243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85440-93FF-BC49-A5E9-FEDE5212F4A1}"/>
              </a:ext>
            </a:extLst>
          </p:cNvPr>
          <p:cNvCxnSpPr/>
          <p:nvPr/>
        </p:nvCxnSpPr>
        <p:spPr>
          <a:xfrm flipV="1">
            <a:off x="764539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202365-8DA7-2747-8EA2-490AAC071D7F}"/>
              </a:ext>
            </a:extLst>
          </p:cNvPr>
          <p:cNvCxnSpPr>
            <a:stCxn id="28" idx="2"/>
          </p:cNvCxnSpPr>
          <p:nvPr/>
        </p:nvCxnSpPr>
        <p:spPr>
          <a:xfrm>
            <a:off x="7259314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07CB6-96C3-B341-9AA3-AE73B46BCEC8}"/>
              </a:ext>
            </a:extLst>
          </p:cNvPr>
          <p:cNvSpPr txBox="1"/>
          <p:nvPr/>
        </p:nvSpPr>
        <p:spPr>
          <a:xfrm>
            <a:off x="6527798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7BCDE-DBEC-A243-8C27-7871AD6A7C86}"/>
              </a:ext>
            </a:extLst>
          </p:cNvPr>
          <p:cNvSpPr txBox="1"/>
          <p:nvPr/>
        </p:nvSpPr>
        <p:spPr>
          <a:xfrm>
            <a:off x="7315195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7C55B7-B269-D34D-9DD8-CDA9FB7FB541}"/>
              </a:ext>
            </a:extLst>
          </p:cNvPr>
          <p:cNvSpPr txBox="1"/>
          <p:nvPr/>
        </p:nvSpPr>
        <p:spPr>
          <a:xfrm>
            <a:off x="6929115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705DE-ACFC-1F43-9F17-5828F69A2913}"/>
              </a:ext>
            </a:extLst>
          </p:cNvPr>
          <p:cNvSpPr txBox="1"/>
          <p:nvPr/>
        </p:nvSpPr>
        <p:spPr>
          <a:xfrm>
            <a:off x="3108950" y="3429000"/>
            <a:ext cx="822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Explosion 2 37">
            <a:extLst>
              <a:ext uri="{FF2B5EF4-FFF2-40B4-BE49-F238E27FC236}">
                <a16:creationId xmlns:a16="http://schemas.microsoft.com/office/drawing/2014/main" id="{C9359738-4C0A-8245-9046-150395300962}"/>
              </a:ext>
            </a:extLst>
          </p:cNvPr>
          <p:cNvSpPr/>
          <p:nvPr/>
        </p:nvSpPr>
        <p:spPr>
          <a:xfrm>
            <a:off x="2834645" y="3618207"/>
            <a:ext cx="782306" cy="83312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E14DAE7A-9F0F-5E43-9D78-437869A6E7EF}"/>
              </a:ext>
            </a:extLst>
          </p:cNvPr>
          <p:cNvSpPr/>
          <p:nvPr/>
        </p:nvSpPr>
        <p:spPr>
          <a:xfrm>
            <a:off x="1021081" y="5510292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33B0336-9373-4847-B6CA-79AFE6354C8D}"/>
              </a:ext>
            </a:extLst>
          </p:cNvPr>
          <p:cNvSpPr/>
          <p:nvPr/>
        </p:nvSpPr>
        <p:spPr>
          <a:xfrm rot="10800000">
            <a:off x="5572754" y="1487908"/>
            <a:ext cx="1054071" cy="5070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7B57-8D98-0348-8E37-9BB859A9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MSDF: Breaking things nicely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3CAD-A6A3-4441-8F86-F15034928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5774A-65E9-624A-B519-432BE69EE5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65840-18AE-514D-9E91-33B561913651}"/>
              </a:ext>
            </a:extLst>
          </p:cNvPr>
          <p:cNvSpPr/>
          <p:nvPr/>
        </p:nvSpPr>
        <p:spPr>
          <a:xfrm>
            <a:off x="751840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2AA37-F3D2-5048-957F-DF97930D6E89}"/>
              </a:ext>
            </a:extLst>
          </p:cNvPr>
          <p:cNvCxnSpPr/>
          <p:nvPr/>
        </p:nvCxnSpPr>
        <p:spPr>
          <a:xfrm flipV="1">
            <a:off x="115824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F5E97-5A3B-6049-85A3-C5A7CE7475C9}"/>
              </a:ext>
            </a:extLst>
          </p:cNvPr>
          <p:cNvCxnSpPr/>
          <p:nvPr/>
        </p:nvCxnSpPr>
        <p:spPr>
          <a:xfrm flipV="1">
            <a:off x="1981200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594E43-F9DD-2341-BA1B-F298BE0443E5}"/>
              </a:ext>
            </a:extLst>
          </p:cNvPr>
          <p:cNvCxnSpPr>
            <a:stCxn id="6" idx="2"/>
          </p:cNvCxnSpPr>
          <p:nvPr/>
        </p:nvCxnSpPr>
        <p:spPr>
          <a:xfrm>
            <a:off x="1595120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F747C-C561-AD4A-874E-3FC676C79DC7}"/>
              </a:ext>
            </a:extLst>
          </p:cNvPr>
          <p:cNvCxnSpPr>
            <a:stCxn id="6" idx="3"/>
          </p:cNvCxnSpPr>
          <p:nvPr/>
        </p:nvCxnSpPr>
        <p:spPr>
          <a:xfrm>
            <a:off x="2438400" y="4168633"/>
            <a:ext cx="711200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6F988F-2CCF-1B45-AF2B-348C4C48CE33}"/>
              </a:ext>
            </a:extLst>
          </p:cNvPr>
          <p:cNvSpPr txBox="1"/>
          <p:nvPr/>
        </p:nvSpPr>
        <p:spPr>
          <a:xfrm>
            <a:off x="863604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7DE95-4915-F546-8923-1FFD59B2FD4E}"/>
              </a:ext>
            </a:extLst>
          </p:cNvPr>
          <p:cNvSpPr txBox="1"/>
          <p:nvPr/>
        </p:nvSpPr>
        <p:spPr>
          <a:xfrm>
            <a:off x="1651001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b[n]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0E8A7-590F-BB46-84DF-75C4E4108398}"/>
              </a:ext>
            </a:extLst>
          </p:cNvPr>
          <p:cNvSpPr txBox="1"/>
          <p:nvPr/>
        </p:nvSpPr>
        <p:spPr>
          <a:xfrm>
            <a:off x="1264921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s[n]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9DF4F-A0E9-414B-8284-0DF646438C14}"/>
              </a:ext>
            </a:extLst>
          </p:cNvPr>
          <p:cNvSpPr txBox="1"/>
          <p:nvPr/>
        </p:nvSpPr>
        <p:spPr>
          <a:xfrm>
            <a:off x="2519684" y="3799301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c[n]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5FA3A-AECB-C24E-A126-83B7A01BD3B8}"/>
              </a:ext>
            </a:extLst>
          </p:cNvPr>
          <p:cNvSpPr/>
          <p:nvPr/>
        </p:nvSpPr>
        <p:spPr>
          <a:xfrm>
            <a:off x="4013196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AD994-716E-9C4A-84D5-25EDCB1B0899}"/>
              </a:ext>
            </a:extLst>
          </p:cNvPr>
          <p:cNvCxnSpPr/>
          <p:nvPr/>
        </p:nvCxnSpPr>
        <p:spPr>
          <a:xfrm flipV="1">
            <a:off x="441959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AD149-2FB1-6D47-A752-6502B886B7BA}"/>
              </a:ext>
            </a:extLst>
          </p:cNvPr>
          <p:cNvCxnSpPr/>
          <p:nvPr/>
        </p:nvCxnSpPr>
        <p:spPr>
          <a:xfrm flipV="1">
            <a:off x="5242556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BACBC-D824-484A-BA18-DF3D3DF25607}"/>
              </a:ext>
            </a:extLst>
          </p:cNvPr>
          <p:cNvCxnSpPr>
            <a:stCxn id="19" idx="2"/>
          </p:cNvCxnSpPr>
          <p:nvPr/>
        </p:nvCxnSpPr>
        <p:spPr>
          <a:xfrm>
            <a:off x="4856476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E7020-E354-B34E-B378-B4C9D3F16FAA}"/>
              </a:ext>
            </a:extLst>
          </p:cNvPr>
          <p:cNvCxnSpPr>
            <a:stCxn id="19" idx="3"/>
          </p:cNvCxnSpPr>
          <p:nvPr/>
        </p:nvCxnSpPr>
        <p:spPr>
          <a:xfrm>
            <a:off x="5699756" y="4168633"/>
            <a:ext cx="711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1F4EA3-0BA4-884B-8500-4216701E243C}"/>
              </a:ext>
            </a:extLst>
          </p:cNvPr>
          <p:cNvSpPr txBox="1"/>
          <p:nvPr/>
        </p:nvSpPr>
        <p:spPr>
          <a:xfrm>
            <a:off x="4124960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044F-570D-3248-88E7-EFC85F5F399A}"/>
              </a:ext>
            </a:extLst>
          </p:cNvPr>
          <p:cNvSpPr txBox="1"/>
          <p:nvPr/>
        </p:nvSpPr>
        <p:spPr>
          <a:xfrm>
            <a:off x="4912357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180BE-AF3D-A742-BE65-D523BEB23D40}"/>
              </a:ext>
            </a:extLst>
          </p:cNvPr>
          <p:cNvSpPr txBox="1"/>
          <p:nvPr/>
        </p:nvSpPr>
        <p:spPr>
          <a:xfrm>
            <a:off x="4526277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4C0B6-A1D4-BE4C-AC04-9A41B12DCEDA}"/>
              </a:ext>
            </a:extLst>
          </p:cNvPr>
          <p:cNvSpPr txBox="1"/>
          <p:nvPr/>
        </p:nvSpPr>
        <p:spPr>
          <a:xfrm>
            <a:off x="5781040" y="3808923"/>
            <a:ext cx="8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35FA64-7816-9B4C-B976-315350AE5042}"/>
              </a:ext>
            </a:extLst>
          </p:cNvPr>
          <p:cNvSpPr/>
          <p:nvPr/>
        </p:nvSpPr>
        <p:spPr>
          <a:xfrm>
            <a:off x="6416034" y="3198353"/>
            <a:ext cx="1686560" cy="19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6A7F9-1546-8340-A353-268B81CA61F1}"/>
              </a:ext>
            </a:extLst>
          </p:cNvPr>
          <p:cNvCxnSpPr/>
          <p:nvPr/>
        </p:nvCxnSpPr>
        <p:spPr>
          <a:xfrm flipV="1">
            <a:off x="682243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85440-93FF-BC49-A5E9-FEDE5212F4A1}"/>
              </a:ext>
            </a:extLst>
          </p:cNvPr>
          <p:cNvCxnSpPr/>
          <p:nvPr/>
        </p:nvCxnSpPr>
        <p:spPr>
          <a:xfrm flipV="1">
            <a:off x="7645394" y="2701181"/>
            <a:ext cx="0" cy="5093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202365-8DA7-2747-8EA2-490AAC071D7F}"/>
              </a:ext>
            </a:extLst>
          </p:cNvPr>
          <p:cNvCxnSpPr>
            <a:stCxn id="28" idx="2"/>
          </p:cNvCxnSpPr>
          <p:nvPr/>
        </p:nvCxnSpPr>
        <p:spPr>
          <a:xfrm>
            <a:off x="7259314" y="5138913"/>
            <a:ext cx="0" cy="61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07CB6-96C3-B341-9AA3-AE73B46BCEC8}"/>
              </a:ext>
            </a:extLst>
          </p:cNvPr>
          <p:cNvSpPr txBox="1"/>
          <p:nvPr/>
        </p:nvSpPr>
        <p:spPr>
          <a:xfrm>
            <a:off x="6527798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7BCDE-DBEC-A243-8C27-7871AD6A7C86}"/>
              </a:ext>
            </a:extLst>
          </p:cNvPr>
          <p:cNvSpPr txBox="1"/>
          <p:nvPr/>
        </p:nvSpPr>
        <p:spPr>
          <a:xfrm>
            <a:off x="7315195" y="2331849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7C55B7-B269-D34D-9DD8-CDA9FB7FB541}"/>
              </a:ext>
            </a:extLst>
          </p:cNvPr>
          <p:cNvSpPr txBox="1"/>
          <p:nvPr/>
        </p:nvSpPr>
        <p:spPr>
          <a:xfrm>
            <a:off x="6929115" y="5750560"/>
            <a:ext cx="66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705DE-ACFC-1F43-9F17-5828F69A2913}"/>
              </a:ext>
            </a:extLst>
          </p:cNvPr>
          <p:cNvSpPr txBox="1"/>
          <p:nvPr/>
        </p:nvSpPr>
        <p:spPr>
          <a:xfrm>
            <a:off x="3108950" y="3429000"/>
            <a:ext cx="822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Explosion 2 37">
            <a:extLst>
              <a:ext uri="{FF2B5EF4-FFF2-40B4-BE49-F238E27FC236}">
                <a16:creationId xmlns:a16="http://schemas.microsoft.com/office/drawing/2014/main" id="{C9359738-4C0A-8245-9046-150395300962}"/>
              </a:ext>
            </a:extLst>
          </p:cNvPr>
          <p:cNvSpPr/>
          <p:nvPr/>
        </p:nvSpPr>
        <p:spPr>
          <a:xfrm>
            <a:off x="2834645" y="3611543"/>
            <a:ext cx="782306" cy="833120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E14DAE7A-9F0F-5E43-9D78-437869A6E7EF}"/>
              </a:ext>
            </a:extLst>
          </p:cNvPr>
          <p:cNvSpPr/>
          <p:nvPr/>
        </p:nvSpPr>
        <p:spPr>
          <a:xfrm>
            <a:off x="4323075" y="5529002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>
            <a:extLst>
              <a:ext uri="{FF2B5EF4-FFF2-40B4-BE49-F238E27FC236}">
                <a16:creationId xmlns:a16="http://schemas.microsoft.com/office/drawing/2014/main" id="{643F037F-90D2-2B43-B4B1-A2CF65132D03}"/>
              </a:ext>
            </a:extLst>
          </p:cNvPr>
          <p:cNvSpPr/>
          <p:nvPr/>
        </p:nvSpPr>
        <p:spPr>
          <a:xfrm>
            <a:off x="6751313" y="5576911"/>
            <a:ext cx="1046480" cy="812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9FEF2DD-E315-614D-A988-F90BABAE2CB0}"/>
              </a:ext>
            </a:extLst>
          </p:cNvPr>
          <p:cNvSpPr/>
          <p:nvPr/>
        </p:nvSpPr>
        <p:spPr>
          <a:xfrm>
            <a:off x="5699756" y="1487908"/>
            <a:ext cx="1054071" cy="5070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5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FBD7-2468-7148-A41A-201E349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this has already been shown!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5D60A-807E-3D43-AEDF-8BE2C57BC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B47A1-490B-CB47-A8CB-8C3F8D8EEA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6B927-C9D3-2A4C-81FE-2733C518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3" y="2346581"/>
            <a:ext cx="4167769" cy="214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9B673-2E48-9F46-BBB3-227F8F60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10" y="2346580"/>
            <a:ext cx="4008490" cy="214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FADD4-5E79-B54A-A0BD-B3F86BCC7817}"/>
              </a:ext>
            </a:extLst>
          </p:cNvPr>
          <p:cNvSpPr txBox="1"/>
          <p:nvPr/>
        </p:nvSpPr>
        <p:spPr>
          <a:xfrm>
            <a:off x="457200" y="4847177"/>
            <a:ext cx="270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MSDF allows for increased overclocking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A84D2-7EBB-FC4A-9774-3809BC96B9B4}"/>
              </a:ext>
            </a:extLst>
          </p:cNvPr>
          <p:cNvSpPr txBox="1"/>
          <p:nvPr/>
        </p:nvSpPr>
        <p:spPr>
          <a:xfrm>
            <a:off x="4697710" y="4847176"/>
            <a:ext cx="286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High-Radix is less efficient than Radix-2 in ASIC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2296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47607DC-766E-2B42-8516-B848293B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beneficial to go beyond Radix-2?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42C2F82-308C-EC4C-ABA3-13144E909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775BF6-0F94-BC48-A7EB-32913DF7B45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35922" y="2566103"/>
            <a:ext cx="3950878" cy="50755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Cyclone V DSP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ACAB15-5E52-554E-9656-3762C9698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2" descr="Cyclone5 structure">
            <a:extLst>
              <a:ext uri="{FF2B5EF4-FFF2-40B4-BE49-F238E27FC236}">
                <a16:creationId xmlns:a16="http://schemas.microsoft.com/office/drawing/2014/main" id="{ED9C200F-EA72-174D-8C34-F7187CB7E1E0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0"/>
          <a:stretch/>
        </p:blipFill>
        <p:spPr bwMode="auto">
          <a:xfrm>
            <a:off x="457199" y="3387781"/>
            <a:ext cx="3951288" cy="26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yclone5 structure">
            <a:extLst>
              <a:ext uri="{FF2B5EF4-FFF2-40B4-BE49-F238E27FC236}">
                <a16:creationId xmlns:a16="http://schemas.microsoft.com/office/drawing/2014/main" id="{9697E7E3-AED4-1B4F-BECA-6B9C81258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/>
          <a:stretch/>
        </p:blipFill>
        <p:spPr bwMode="auto">
          <a:xfrm>
            <a:off x="4618220" y="3195713"/>
            <a:ext cx="406858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6919D400-7000-1148-B21A-A861CA5CE54F}"/>
              </a:ext>
            </a:extLst>
          </p:cNvPr>
          <p:cNvSpPr txBox="1">
            <a:spLocks/>
          </p:cNvSpPr>
          <p:nvPr/>
        </p:nvSpPr>
        <p:spPr>
          <a:xfrm>
            <a:off x="621122" y="2566103"/>
            <a:ext cx="3950878" cy="507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/>
              <a:t>Cyclone V ALM</a:t>
            </a:r>
          </a:p>
        </p:txBody>
      </p:sp>
    </p:spTree>
    <p:extLst>
      <p:ext uri="{BB962C8B-B14F-4D97-AF65-F5344CB8AC3E}">
        <p14:creationId xmlns:p14="http://schemas.microsoft.com/office/powerpoint/2010/main" val="25845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9B24EA7B-E672-C647-9CA6-1A45146A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179A5-4EBB-CB4F-A82C-8F315862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Project Aims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E022DA-380F-7044-94B4-7F3B0F958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64E988-0BF1-3E4B-A808-38F815A4E4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F7CB04-EBA5-0E48-A36D-8161ED7BE5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EC0EEC4-EB4F-8749-A079-564DBEF3D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301213"/>
              </p:ext>
            </p:extLst>
          </p:nvPr>
        </p:nvGraphicFramePr>
        <p:xfrm>
          <a:off x="4058376" y="1545983"/>
          <a:ext cx="4628424" cy="443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978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erial_Powerpoint Template_4 3 Ratio_LIGHT GREY" id="{E5B0D967-F195-724C-903F-254FBB1178B0}" vid="{9E57E677-112E-CB42-B125-39B4D238B01D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Imperial College London Theme</Template>
  <TotalTime>1463</TotalTime>
  <Words>1295</Words>
  <Application>Microsoft Macintosh PowerPoint</Application>
  <PresentationFormat>On-screen Show (4:3)</PresentationFormat>
  <Paragraphs>280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Cambria Math</vt:lpstr>
      <vt:lpstr>Imperial College London Theme</vt:lpstr>
      <vt:lpstr>High Radix MSD-First Arithmetic for FPGA Overclocking </vt:lpstr>
      <vt:lpstr>What my resume doesn’t say</vt:lpstr>
      <vt:lpstr>High Radix MSD-First Arithmetic for FPGA Overclocking</vt:lpstr>
      <vt:lpstr>It’s all about speed</vt:lpstr>
      <vt:lpstr>The issue with LSDF</vt:lpstr>
      <vt:lpstr>MSDF: Breaking things nicely</vt:lpstr>
      <vt:lpstr>But this has already been shown!</vt:lpstr>
      <vt:lpstr>Is it beneficial to go beyond Radix-2?</vt:lpstr>
      <vt:lpstr>Project Aims</vt:lpstr>
      <vt:lpstr>MSDF Arithmetic</vt:lpstr>
      <vt:lpstr>The key is redundancy</vt:lpstr>
      <vt:lpstr>Addition all at once</vt:lpstr>
      <vt:lpstr>An R-10 Example in Action</vt:lpstr>
      <vt:lpstr>A look at ‘false’ overflow</vt:lpstr>
      <vt:lpstr>Dealing with the growing problem</vt:lpstr>
      <vt:lpstr>Compression</vt:lpstr>
      <vt:lpstr>An aside on R-2</vt:lpstr>
      <vt:lpstr>Let’s get multiplying</vt:lpstr>
      <vt:lpstr>A new and dangerous frontier</vt:lpstr>
      <vt:lpstr>Testing the IP</vt:lpstr>
      <vt:lpstr>Data to be collected</vt:lpstr>
      <vt:lpstr>The test plan</vt:lpstr>
      <vt:lpstr>The test bench</vt:lpstr>
      <vt:lpstr>How fast can these blocks get?</vt:lpstr>
      <vt:lpstr>Double the RAM, double the fun</vt:lpstr>
      <vt:lpstr>Feeding it forward</vt:lpstr>
      <vt:lpstr>Cross-clock considerations</vt:lpstr>
      <vt:lpstr>Test bench, take 3</vt:lpstr>
      <vt:lpstr>Interpreting the Data</vt:lpstr>
      <vt:lpstr>Metrics make sense</vt:lpstr>
      <vt:lpstr>Future directions</vt:lpstr>
      <vt:lpstr>Personal Takeaways</vt:lpstr>
      <vt:lpstr>Acknowledgements and References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</dc:title>
  <dc:creator>Joshua Laney</dc:creator>
  <cp:lastModifiedBy>Joshua Laney</cp:lastModifiedBy>
  <cp:revision>60</cp:revision>
  <dcterms:created xsi:type="dcterms:W3CDTF">2021-06-15T08:58:15Z</dcterms:created>
  <dcterms:modified xsi:type="dcterms:W3CDTF">2021-08-25T08:19:50Z</dcterms:modified>
</cp:coreProperties>
</file>