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69" r:id="rId3"/>
    <p:sldId id="264" r:id="rId4"/>
    <p:sldId id="270" r:id="rId5"/>
    <p:sldId id="257" r:id="rId6"/>
    <p:sldId id="271" r:id="rId7"/>
    <p:sldId id="272" r:id="rId8"/>
    <p:sldId id="273" r:id="rId9"/>
    <p:sldId id="266" r:id="rId10"/>
    <p:sldId id="267" r:id="rId11"/>
    <p:sldId id="258" r:id="rId12"/>
    <p:sldId id="265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82C49-DB66-F0F9-58DE-0A12700DEC55}" v="298" dt="2024-04-22T03:07:2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4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5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6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5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X_utTJRYs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02AFD-A2F4-6CF3-5A28-489F0BE41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49" r="6" b="18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9600" err="1">
                <a:solidFill>
                  <a:srgbClr val="FFFFFF"/>
                </a:solidFill>
              </a:rPr>
              <a:t>BookMe</a:t>
            </a:r>
            <a:endParaRPr lang="en-US" sz="9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Josh Lohner, Seth Beesley, Prosper </a:t>
            </a:r>
            <a:r>
              <a:rPr lang="en-US" sz="5400" err="1">
                <a:solidFill>
                  <a:srgbClr val="FFFFFF"/>
                </a:solidFill>
              </a:rPr>
              <a:t>Jibunor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92AA60-E0DA-0BAD-3F64-CDBFC460471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0" indent="-685800">
              <a:buFont typeface="Calibri"/>
              <a:buChar char="-"/>
            </a:pPr>
            <a:r>
              <a:rPr lang="en-US" dirty="0"/>
              <a:t>When you need help, ask</a:t>
            </a:r>
          </a:p>
          <a:p>
            <a:pPr marL="685800" indent="-685800">
              <a:buFont typeface="Calibri"/>
              <a:buChar char="-"/>
            </a:pPr>
            <a:r>
              <a:rPr lang="en-US"/>
              <a:t>Work ahead of schedule</a:t>
            </a:r>
            <a:endParaRPr lang="en-US" dirty="0"/>
          </a:p>
          <a:p>
            <a:pPr marL="685800" indent="-685800">
              <a:buFont typeface="Calibri"/>
              <a:buChar char="-"/>
            </a:pPr>
            <a:r>
              <a:rPr lang="en-US" dirty="0"/>
              <a:t>Communication is key</a:t>
            </a:r>
          </a:p>
          <a:p>
            <a:pPr marL="685800" indent="-685800">
              <a:buFont typeface="Calibri"/>
              <a:buChar char="-"/>
            </a:pPr>
            <a:r>
              <a:rPr lang="en-US" dirty="0"/>
              <a:t>Backend &amp; Frontend Implementation</a:t>
            </a:r>
          </a:p>
          <a:p>
            <a:pPr marL="685800" indent="-685800">
              <a:buFont typeface="Calibri"/>
              <a:buChar char="-"/>
            </a:pP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753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0" indent="-685800">
              <a:buFont typeface="Calibri"/>
              <a:buChar char="-"/>
            </a:pPr>
            <a:r>
              <a:rPr lang="en-US" sz="4000"/>
              <a:t>Application Beautification</a:t>
            </a:r>
            <a:endParaRPr lang="en-US" sz="4000" dirty="0"/>
          </a:p>
          <a:p>
            <a:pPr marL="685800" indent="-685800">
              <a:buFont typeface="Calibri"/>
              <a:buChar char="-"/>
            </a:pPr>
            <a:r>
              <a:rPr lang="en-US" sz="4000" dirty="0"/>
              <a:t>Adding Features like 'real time updates'</a:t>
            </a:r>
          </a:p>
          <a:p>
            <a:pPr marL="685800" indent="-685800">
              <a:buFont typeface="Calibri"/>
              <a:buChar char="-"/>
            </a:pPr>
            <a:r>
              <a:rPr lang="en-US" sz="4000" dirty="0"/>
              <a:t>Adjusting the app so it's useful for families</a:t>
            </a:r>
          </a:p>
          <a:p>
            <a:endParaRPr 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78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Burndown Rate: 69%</a:t>
            </a:r>
            <a:endParaRPr lang="en-US"/>
          </a:p>
          <a:p>
            <a:r>
              <a:rPr lang="en-US" sz="4800"/>
              <a:t>Test Coverage: 30%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677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0160-FCC0-8C65-6812-53FD0D2B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DB00-9AD4-A97A-56F5-94DD5C3F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05829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sz="3200"/>
              <a:t>Finals</a:t>
            </a:r>
            <a:endParaRPr lang="en-US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US" sz="3200"/>
              <a:t>Individual Projects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986C4-2FB0-DC56-D590-CD9C0673C5AD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496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3116-71B4-A451-510E-FD63E2D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A48B-51C8-89EA-C30F-5E62F71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7291"/>
            <a:ext cx="11661196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/>
          </a:p>
          <a:p>
            <a:pPr marL="457200" indent="-457200">
              <a:buAutoNum type="arabicPeriod"/>
            </a:pPr>
            <a:r>
              <a:rPr lang="en-US" sz="3600"/>
              <a:t>Continue to merge the behind-the-scenes technology with user interfaces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FEBD-8E73-E58F-7DD7-0C39694F10D2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506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Features Completed: 29 of 36 (81%)</a:t>
            </a:r>
            <a:endParaRPr lang="en-US" dirty="0"/>
          </a:p>
          <a:p>
            <a:r>
              <a:rPr lang="en-US" sz="4800" dirty="0"/>
              <a:t>Tests Coverage: 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052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D3D-CACC-FC67-E92E-6970BB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Coverage &amp; Burndown Rate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83D2-AFB6-3D7E-0B67-B0E0F4F6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800" dirty="0"/>
              <a:t>Seth: 14 of 14 Features Completed.</a:t>
            </a:r>
            <a:endParaRPr lang="en-US" dirty="0"/>
          </a:p>
          <a:p>
            <a:r>
              <a:rPr lang="en-US" sz="4800" dirty="0"/>
              <a:t>Josh: 12 of 12 Features Completed.</a:t>
            </a:r>
            <a:endParaRPr lang="en-US" dirty="0"/>
          </a:p>
          <a:p>
            <a:r>
              <a:rPr lang="en-US" sz="4800" dirty="0"/>
              <a:t> 5 of 5 Tests Completed</a:t>
            </a:r>
          </a:p>
          <a:p>
            <a:r>
              <a:rPr lang="en-US" sz="4800" dirty="0"/>
              <a:t>Prosper: 3 of 10 Features Completed.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49CC6-15C4-DDA8-0B5C-813D85A0F333}"/>
              </a:ext>
            </a:extLst>
          </p:cNvPr>
          <p:cNvSpPr txBox="1"/>
          <p:nvPr/>
        </p:nvSpPr>
        <p:spPr>
          <a:xfrm>
            <a:off x="481779" y="5614219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1764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8C06-1175-24E2-DACB-2B8D616B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0325-E40D-56DA-493B-1999904A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1645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11547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Landing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Login Page / Register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Account Creation &amp; Verification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Contact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503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Nav Bar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List of Contacts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Contact CRUD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Contact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83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Messaging Page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Message History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Send &amp; Receive Messages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Custom Appointment Objects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338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A295-A4C9-1ABE-0291-B88422C9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FD8E3-091A-CD15-636D-0875937D9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869841"/>
            <a:ext cx="10506991" cy="2572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Appointment CRUD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3200" dirty="0"/>
              <a:t>Calendar Creation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5D6B3-15B1-25FC-2F11-7C1E8E1D5678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401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627-BD06-AC9D-3764-1D8D093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pic>
        <p:nvPicPr>
          <p:cNvPr id="4" name="Online Media 3" title="BookMe">
            <a:hlinkClick r:id="" action="ppaction://media"/>
            <a:extLst>
              <a:ext uri="{FF2B5EF4-FFF2-40B4-BE49-F238E27FC236}">
                <a16:creationId xmlns:a16="http://schemas.microsoft.com/office/drawing/2014/main" id="{12EEE4EF-1BA1-9343-59F0-ADACBE2EB29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37013" y="2859088"/>
            <a:ext cx="4551362" cy="2571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CA417E-0D9C-FA4A-C05A-17D5FF2D57C0}"/>
              </a:ext>
            </a:extLst>
          </p:cNvPr>
          <p:cNvSpPr txBox="1"/>
          <p:nvPr/>
        </p:nvSpPr>
        <p:spPr>
          <a:xfrm>
            <a:off x="481779" y="5703866"/>
            <a:ext cx="963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238211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1B2F30"/>
      </a:dk2>
      <a:lt2>
        <a:srgbClr val="F3F0F1"/>
      </a:lt2>
      <a:accent1>
        <a:srgbClr val="46B389"/>
      </a:accent1>
      <a:accent2>
        <a:srgbClr val="3BADB1"/>
      </a:accent2>
      <a:accent3>
        <a:srgbClr val="4D8EC3"/>
      </a:accent3>
      <a:accent4>
        <a:srgbClr val="4150B4"/>
      </a:accent4>
      <a:accent5>
        <a:srgbClr val="6E4DC3"/>
      </a:accent5>
      <a:accent6>
        <a:srgbClr val="8E3BB1"/>
      </a:accent6>
      <a:hlink>
        <a:srgbClr val="85903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LevelVTI</vt:lpstr>
      <vt:lpstr>BookMe</vt:lpstr>
      <vt:lpstr>Test Coverage &amp; Burndown Rate (Overall)</vt:lpstr>
      <vt:lpstr>Test Coverage &amp; Burndown Rate (Overall)</vt:lpstr>
      <vt:lpstr>Final LoC</vt:lpstr>
      <vt:lpstr>Requirements</vt:lpstr>
      <vt:lpstr>Requirements</vt:lpstr>
      <vt:lpstr>Requirements</vt:lpstr>
      <vt:lpstr>Requirements</vt:lpstr>
      <vt:lpstr>Video Demo</vt:lpstr>
      <vt:lpstr>What We Learned </vt:lpstr>
      <vt:lpstr>Improvements?</vt:lpstr>
      <vt:lpstr>Test Coverage &amp; Burndown Rate (Overall)</vt:lpstr>
      <vt:lpstr>Challenges</vt:lpstr>
      <vt:lpstr>Current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81</cp:revision>
  <dcterms:created xsi:type="dcterms:W3CDTF">2024-02-19T10:05:44Z</dcterms:created>
  <dcterms:modified xsi:type="dcterms:W3CDTF">2024-04-22T03:07:41Z</dcterms:modified>
</cp:coreProperties>
</file>