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9" r:id="rId3"/>
    <p:sldId id="264" r:id="rId4"/>
    <p:sldId id="270" r:id="rId5"/>
    <p:sldId id="257" r:id="rId6"/>
    <p:sldId id="271" r:id="rId7"/>
    <p:sldId id="272" r:id="rId8"/>
    <p:sldId id="273" r:id="rId9"/>
    <p:sldId id="266" r:id="rId10"/>
    <p:sldId id="267" r:id="rId11"/>
    <p:sldId id="258" r:id="rId12"/>
    <p:sldId id="265" r:id="rId13"/>
    <p:sldId id="26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82C49-DB66-F0F9-58DE-0A12700DEC55}" v="298" dt="2024-04-22T03:07:29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sper Jibunor" userId="S::jibunorp2@mymail.nku.edu::82b8748e-724d-4369-892b-0fd214646a9b" providerId="AD" clId="Web-{2885C4E5-2248-63A4-973F-45FF9BF56536}"/>
    <pc:docChg chg="modSld">
      <pc:chgData name="Prosper Jibunor" userId="S::jibunorp2@mymail.nku.edu::82b8748e-724d-4369-892b-0fd214646a9b" providerId="AD" clId="Web-{2885C4E5-2248-63A4-973F-45FF9BF56536}" dt="2024-02-26T20:28:00.145" v="14" actId="20577"/>
      <pc:docMkLst>
        <pc:docMk/>
      </pc:docMkLst>
      <pc:sldChg chg="modSp">
        <pc:chgData name="Prosper Jibunor" userId="S::jibunorp2@mymail.nku.edu::82b8748e-724d-4369-892b-0fd214646a9b" providerId="AD" clId="Web-{2885C4E5-2248-63A4-973F-45FF9BF56536}" dt="2024-02-26T20:28:00.145" v="14" actId="20577"/>
        <pc:sldMkLst>
          <pc:docMk/>
          <pc:sldMk cId="1377827234" sldId="258"/>
        </pc:sldMkLst>
        <pc:spChg chg="mod">
          <ac:chgData name="Prosper Jibunor" userId="S::jibunorp2@mymail.nku.edu::82b8748e-724d-4369-892b-0fd214646a9b" providerId="AD" clId="Web-{2885C4E5-2248-63A4-973F-45FF9BF56536}" dt="2024-02-26T20:28:00.145" v="14" actId="20577"/>
          <ac:spMkLst>
            <pc:docMk/>
            <pc:sldMk cId="1377827234" sldId="258"/>
            <ac:spMk id="3" creationId="{4F0F83D2-AFB6-3D7E-0B67-B0E0F4F6FD91}"/>
          </ac:spMkLst>
        </pc:spChg>
      </pc:sldChg>
      <pc:sldChg chg="modSp">
        <pc:chgData name="Prosper Jibunor" userId="S::jibunorp2@mymail.nku.edu::82b8748e-724d-4369-892b-0fd214646a9b" providerId="AD" clId="Web-{2885C4E5-2248-63A4-973F-45FF9BF56536}" dt="2024-02-26T20:22:16.528" v="6" actId="1076"/>
        <pc:sldMkLst>
          <pc:docMk/>
          <pc:sldMk cId="1650668578" sldId="259"/>
        </pc:sldMkLst>
        <pc:spChg chg="mod">
          <ac:chgData name="Prosper Jibunor" userId="S::jibunorp2@mymail.nku.edu::82b8748e-724d-4369-892b-0fd214646a9b" providerId="AD" clId="Web-{2885C4E5-2248-63A4-973F-45FF9BF56536}" dt="2024-02-26T20:22:16.528" v="6" actId="1076"/>
          <ac:spMkLst>
            <pc:docMk/>
            <pc:sldMk cId="1650668578" sldId="259"/>
            <ac:spMk id="3" creationId="{9ECAA48B-51C8-89EA-C30F-5E62F71D2C35}"/>
          </ac:spMkLst>
        </pc:spChg>
      </pc:sldChg>
      <pc:sldChg chg="modSp">
        <pc:chgData name="Prosper Jibunor" userId="S::jibunorp2@mymail.nku.edu::82b8748e-724d-4369-892b-0fd214646a9b" providerId="AD" clId="Web-{2885C4E5-2248-63A4-973F-45FF9BF56536}" dt="2024-02-26T20:27:00.691" v="13" actId="20577"/>
        <pc:sldMkLst>
          <pc:docMk/>
          <pc:sldMk cId="1643620942" sldId="261"/>
        </pc:sldMkLst>
        <pc:spChg chg="mod">
          <ac:chgData name="Prosper Jibunor" userId="S::jibunorp2@mymail.nku.edu::82b8748e-724d-4369-892b-0fd214646a9b" providerId="AD" clId="Web-{2885C4E5-2248-63A4-973F-45FF9BF56536}" dt="2024-02-26T20:27:00.691" v="13" actId="20577"/>
          <ac:spMkLst>
            <pc:docMk/>
            <pc:sldMk cId="1643620942" sldId="261"/>
            <ac:spMk id="3" creationId="{4F0F83D2-AFB6-3D7E-0B67-B0E0F4F6FD91}"/>
          </ac:spMkLst>
        </pc:spChg>
      </pc:sldChg>
    </pc:docChg>
  </pc:docChgLst>
  <pc:docChgLst>
    <pc:chgData name="Prosper Jibunor" userId="S::jibunorp2@mymail.nku.edu::82b8748e-724d-4369-892b-0fd214646a9b" providerId="AD" clId="Web-{A29D0CDE-9B44-4F75-A0BD-74A48566B4B4}"/>
    <pc:docChg chg="addSld modSld addMainMaster delMainMaster">
      <pc:chgData name="Prosper Jibunor" userId="S::jibunorp2@mymail.nku.edu::82b8748e-724d-4369-892b-0fd214646a9b" providerId="AD" clId="Web-{A29D0CDE-9B44-4F75-A0BD-74A48566B4B4}" dt="2024-02-19T10:28:08.794" v="37" actId="1076"/>
      <pc:docMkLst>
        <pc:docMk/>
      </pc:docMkLst>
      <pc:sldChg chg="addSp modSp mod setBg modClrScheme chgLayout">
        <pc:chgData name="Prosper Jibunor" userId="S::jibunorp2@mymail.nku.edu::82b8748e-724d-4369-892b-0fd214646a9b" providerId="AD" clId="Web-{A29D0CDE-9B44-4F75-A0BD-74A48566B4B4}" dt="2024-02-19T10:28:08.794" v="37" actId="1076"/>
        <pc:sldMkLst>
          <pc:docMk/>
          <pc:sldMk cId="109857222" sldId="256"/>
        </pc:sldMkLst>
        <pc:spChg chg="mod">
          <ac:chgData name="Prosper Jibunor" userId="S::jibunorp2@mymail.nku.edu::82b8748e-724d-4369-892b-0fd214646a9b" providerId="AD" clId="Web-{A29D0CDE-9B44-4F75-A0BD-74A48566B4B4}" dt="2024-02-19T10:26:57.448" v="2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rosper Jibunor" userId="S::jibunorp2@mymail.nku.edu::82b8748e-724d-4369-892b-0fd214646a9b" providerId="AD" clId="Web-{A29D0CDE-9B44-4F75-A0BD-74A48566B4B4}" dt="2024-02-19T10:27:03.385" v="30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Prosper Jibunor" userId="S::jibunorp2@mymail.nku.edu::82b8748e-724d-4369-892b-0fd214646a9b" providerId="AD" clId="Web-{A29D0CDE-9B44-4F75-A0BD-74A48566B4B4}" dt="2024-02-19T10:28:08.794" v="37" actId="1076"/>
          <ac:spMkLst>
            <pc:docMk/>
            <pc:sldMk cId="109857222" sldId="256"/>
            <ac:spMk id="5" creationId="{4B92AA60-E0DA-0BAD-3F64-CDBFC4604713}"/>
          </ac:spMkLst>
        </pc:spChg>
        <pc:spChg chg="add">
          <ac:chgData name="Prosper Jibunor" userId="S::jibunorp2@mymail.nku.edu::82b8748e-724d-4369-892b-0fd214646a9b" providerId="AD" clId="Web-{A29D0CDE-9B44-4F75-A0BD-74A48566B4B4}" dt="2024-02-19T10:06:35.304" v="24"/>
          <ac:spMkLst>
            <pc:docMk/>
            <pc:sldMk cId="109857222" sldId="256"/>
            <ac:spMk id="9" creationId="{E20BB609-EF92-42DB-836C-0699A590B5CF}"/>
          </ac:spMkLst>
        </pc:spChg>
        <pc:spChg chg="add">
          <ac:chgData name="Prosper Jibunor" userId="S::jibunorp2@mymail.nku.edu::82b8748e-724d-4369-892b-0fd214646a9b" providerId="AD" clId="Web-{A29D0CDE-9B44-4F75-A0BD-74A48566B4B4}" dt="2024-02-19T10:06:35.304" v="24"/>
          <ac:spMkLst>
            <pc:docMk/>
            <pc:sldMk cId="109857222" sldId="256"/>
            <ac:spMk id="11" creationId="{40FA88D0-E295-4CF3-934C-6423EACEB025}"/>
          </ac:spMkLst>
        </pc:spChg>
        <pc:picChg chg="add">
          <ac:chgData name="Prosper Jibunor" userId="S::jibunorp2@mymail.nku.edu::82b8748e-724d-4369-892b-0fd214646a9b" providerId="AD" clId="Web-{A29D0CDE-9B44-4F75-A0BD-74A48566B4B4}" dt="2024-02-19T10:06:35.304" v="24"/>
          <ac:picMkLst>
            <pc:docMk/>
            <pc:sldMk cId="109857222" sldId="256"/>
            <ac:picMk id="4" creationId="{FA602AFD-A2F4-6CF3-5A28-489F0BE4163A}"/>
          </ac:picMkLst>
        </pc:picChg>
        <pc:cxnChg chg="add">
          <ac:chgData name="Prosper Jibunor" userId="S::jibunorp2@mymail.nku.edu::82b8748e-724d-4369-892b-0fd214646a9b" providerId="AD" clId="Web-{A29D0CDE-9B44-4F75-A0BD-74A48566B4B4}" dt="2024-02-19T10:06:35.304" v="24"/>
          <ac:cxnSpMkLst>
            <pc:docMk/>
            <pc:sldMk cId="109857222" sldId="256"/>
            <ac:cxnSpMk id="13" creationId="{8F4E56A8-93D5-4BE3-AE61-84677331AD07}"/>
          </ac:cxnSpMkLst>
        </pc:cxnChg>
        <pc:cxnChg chg="add">
          <ac:chgData name="Prosper Jibunor" userId="S::jibunorp2@mymail.nku.edu::82b8748e-724d-4369-892b-0fd214646a9b" providerId="AD" clId="Web-{A29D0CDE-9B44-4F75-A0BD-74A48566B4B4}" dt="2024-02-19T10:06:35.304" v="24"/>
          <ac:cxnSpMkLst>
            <pc:docMk/>
            <pc:sldMk cId="109857222" sldId="256"/>
            <ac:cxnSpMk id="15" creationId="{BD492A0C-1773-477B-83B5-C707CB057709}"/>
          </ac:cxnSpMkLst>
        </pc:cxnChg>
      </pc:sldChg>
      <pc:sldChg chg="new">
        <pc:chgData name="Prosper Jibunor" userId="S::jibunorp2@mymail.nku.edu::82b8748e-724d-4369-892b-0fd214646a9b" providerId="AD" clId="Web-{A29D0CDE-9B44-4F75-A0BD-74A48566B4B4}" dt="2024-02-19T10:06:40.960" v="25"/>
        <pc:sldMkLst>
          <pc:docMk/>
          <pc:sldMk cId="1815031152" sldId="257"/>
        </pc:sldMkLst>
      </pc:sldChg>
      <pc:sldMasterChg chg="del delSldLayout">
        <pc:chgData name="Prosper Jibunor" userId="S::jibunorp2@mymail.nku.edu::82b8748e-724d-4369-892b-0fd214646a9b" providerId="AD" clId="Web-{A29D0CDE-9B44-4F75-A0BD-74A48566B4B4}" dt="2024-02-19T10:06:35.304" v="24"/>
        <pc:sldMasterMkLst>
          <pc:docMk/>
          <pc:sldMasterMk cId="2460954070" sldId="2147483660"/>
        </pc:sldMasterMkLst>
        <pc:sldLayoutChg chg="del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Prosper Jibunor" userId="S::jibunorp2@mymail.nku.edu::82b8748e-724d-4369-892b-0fd214646a9b" providerId="AD" clId="Web-{A29D0CDE-9B44-4F75-A0BD-74A48566B4B4}" dt="2024-02-19T10:06:35.304" v="24"/>
        <pc:sldMasterMkLst>
          <pc:docMk/>
          <pc:sldMasterMk cId="4273355653" sldId="2147483763"/>
        </pc:sldMasterMkLst>
        <pc:sldLayoutChg chg="add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4273355653" sldId="2147483763"/>
            <pc:sldLayoutMk cId="2201536768" sldId="2147483752"/>
          </pc:sldLayoutMkLst>
        </pc:sldLayoutChg>
        <pc:sldLayoutChg chg="add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4273355653" sldId="2147483763"/>
            <pc:sldLayoutMk cId="2599254576" sldId="2147483753"/>
          </pc:sldLayoutMkLst>
        </pc:sldLayoutChg>
        <pc:sldLayoutChg chg="add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4273355653" sldId="2147483763"/>
            <pc:sldLayoutMk cId="2818622429" sldId="2147483754"/>
          </pc:sldLayoutMkLst>
        </pc:sldLayoutChg>
        <pc:sldLayoutChg chg="add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4273355653" sldId="2147483763"/>
            <pc:sldLayoutMk cId="3416565164" sldId="2147483755"/>
          </pc:sldLayoutMkLst>
        </pc:sldLayoutChg>
        <pc:sldLayoutChg chg="add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4273355653" sldId="2147483763"/>
            <pc:sldLayoutMk cId="2407666672" sldId="2147483756"/>
          </pc:sldLayoutMkLst>
        </pc:sldLayoutChg>
        <pc:sldLayoutChg chg="add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4273355653" sldId="2147483763"/>
            <pc:sldLayoutMk cId="2081058993" sldId="2147483757"/>
          </pc:sldLayoutMkLst>
        </pc:sldLayoutChg>
        <pc:sldLayoutChg chg="add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4273355653" sldId="2147483763"/>
            <pc:sldLayoutMk cId="569544467" sldId="2147483758"/>
          </pc:sldLayoutMkLst>
        </pc:sldLayoutChg>
        <pc:sldLayoutChg chg="add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4273355653" sldId="2147483763"/>
            <pc:sldLayoutMk cId="3567626260" sldId="2147483759"/>
          </pc:sldLayoutMkLst>
        </pc:sldLayoutChg>
        <pc:sldLayoutChg chg="add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4273355653" sldId="2147483763"/>
            <pc:sldLayoutMk cId="851100598" sldId="2147483760"/>
          </pc:sldLayoutMkLst>
        </pc:sldLayoutChg>
        <pc:sldLayoutChg chg="add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4273355653" sldId="2147483763"/>
            <pc:sldLayoutMk cId="1434641144" sldId="2147483761"/>
          </pc:sldLayoutMkLst>
        </pc:sldLayoutChg>
        <pc:sldLayoutChg chg="add">
          <pc:chgData name="Prosper Jibunor" userId="S::jibunorp2@mymail.nku.edu::82b8748e-724d-4369-892b-0fd214646a9b" providerId="AD" clId="Web-{A29D0CDE-9B44-4F75-A0BD-74A48566B4B4}" dt="2024-02-19T10:06:35.304" v="24"/>
          <pc:sldLayoutMkLst>
            <pc:docMk/>
            <pc:sldMasterMk cId="4273355653" sldId="2147483763"/>
            <pc:sldLayoutMk cId="2624401578" sldId="2147483762"/>
          </pc:sldLayoutMkLst>
        </pc:sldLayoutChg>
      </pc:sldMasterChg>
    </pc:docChg>
  </pc:docChgLst>
  <pc:docChgLst>
    <pc:chgData name="Josh Lohner" userId="S::lohnerj1@mymail.nku.edu::52f07a97-3417-412d-8a6e-5e55efb26cae" providerId="AD" clId="Web-{41D0CD64-E6BF-99A8-B983-2AADD1DD577A}"/>
    <pc:docChg chg="modSld">
      <pc:chgData name="Josh Lohner" userId="S::lohnerj1@mymail.nku.edu::52f07a97-3417-412d-8a6e-5e55efb26cae" providerId="AD" clId="Web-{41D0CD64-E6BF-99A8-B983-2AADD1DD577A}" dt="2024-04-01T19:12:50.755" v="8" actId="1076"/>
      <pc:docMkLst>
        <pc:docMk/>
      </pc:docMkLst>
      <pc:sldChg chg="modSp">
        <pc:chgData name="Josh Lohner" userId="S::lohnerj1@mymail.nku.edu::52f07a97-3417-412d-8a6e-5e55efb26cae" providerId="AD" clId="Web-{41D0CD64-E6BF-99A8-B983-2AADD1DD577A}" dt="2024-04-01T19:11:49.144" v="3" actId="20577"/>
        <pc:sldMkLst>
          <pc:docMk/>
          <pc:sldMk cId="1815031152" sldId="257"/>
        </pc:sldMkLst>
        <pc:spChg chg="mod">
          <ac:chgData name="Josh Lohner" userId="S::lohnerj1@mymail.nku.edu::52f07a97-3417-412d-8a6e-5e55efb26cae" providerId="AD" clId="Web-{41D0CD64-E6BF-99A8-B983-2AADD1DD577A}" dt="2024-04-01T19:11:49.144" v="3" actId="20577"/>
          <ac:spMkLst>
            <pc:docMk/>
            <pc:sldMk cId="1815031152" sldId="257"/>
            <ac:spMk id="3" creationId="{029FD8E3-091A-CD15-636D-0875937D9FA3}"/>
          </ac:spMkLst>
        </pc:spChg>
      </pc:sldChg>
      <pc:sldChg chg="modSp">
        <pc:chgData name="Josh Lohner" userId="S::lohnerj1@mymail.nku.edu::52f07a97-3417-412d-8a6e-5e55efb26cae" providerId="AD" clId="Web-{41D0CD64-E6BF-99A8-B983-2AADD1DD577A}" dt="2024-04-01T19:12:50.755" v="8" actId="1076"/>
        <pc:sldMkLst>
          <pc:docMk/>
          <pc:sldMk cId="1744960348" sldId="268"/>
        </pc:sldMkLst>
        <pc:spChg chg="mod">
          <ac:chgData name="Josh Lohner" userId="S::lohnerj1@mymail.nku.edu::52f07a97-3417-412d-8a6e-5e55efb26cae" providerId="AD" clId="Web-{41D0CD64-E6BF-99A8-B983-2AADD1DD577A}" dt="2024-04-01T19:12:50.755" v="8" actId="1076"/>
          <ac:spMkLst>
            <pc:docMk/>
            <pc:sldMk cId="1744960348" sldId="268"/>
            <ac:spMk id="3" creationId="{0ECCDB00-9AD4-A97A-56F5-94DD5C3F339E}"/>
          </ac:spMkLst>
        </pc:spChg>
      </pc:sldChg>
    </pc:docChg>
  </pc:docChgLst>
  <pc:docChgLst>
    <pc:chgData name="Prosper Jibunor" userId="S::jibunorp2@mymail.nku.edu::82b8748e-724d-4369-892b-0fd214646a9b" providerId="AD" clId="Web-{70AFA171-3A82-CAF9-24E2-3CFB3A6FF206}"/>
    <pc:docChg chg="modSld">
      <pc:chgData name="Prosper Jibunor" userId="S::jibunorp2@mymail.nku.edu::82b8748e-724d-4369-892b-0fd214646a9b" providerId="AD" clId="Web-{70AFA171-3A82-CAF9-24E2-3CFB3A6FF206}" dt="2024-03-11T19:47:57.445" v="27" actId="20577"/>
      <pc:docMkLst>
        <pc:docMk/>
      </pc:docMkLst>
      <pc:sldChg chg="modSp">
        <pc:chgData name="Prosper Jibunor" userId="S::jibunorp2@mymail.nku.edu::82b8748e-724d-4369-892b-0fd214646a9b" providerId="AD" clId="Web-{70AFA171-3A82-CAF9-24E2-3CFB3A6FF206}" dt="2024-03-11T19:47:57.445" v="27" actId="20577"/>
        <pc:sldMkLst>
          <pc:docMk/>
          <pc:sldMk cId="3142999612" sldId="262"/>
        </pc:sldMkLst>
        <pc:spChg chg="mod">
          <ac:chgData name="Prosper Jibunor" userId="S::jibunorp2@mymail.nku.edu::82b8748e-724d-4369-892b-0fd214646a9b" providerId="AD" clId="Web-{70AFA171-3A82-CAF9-24E2-3CFB3A6FF206}" dt="2024-03-11T19:47:57.445" v="27" actId="20577"/>
          <ac:spMkLst>
            <pc:docMk/>
            <pc:sldMk cId="3142999612" sldId="262"/>
            <ac:spMk id="3" creationId="{5E1A1474-F017-2918-EABB-37D444C7D9B5}"/>
          </ac:spMkLst>
        </pc:spChg>
      </pc:sldChg>
    </pc:docChg>
  </pc:docChgLst>
  <pc:docChgLst>
    <pc:chgData name="Prosper Jibunor" userId="S::jibunorp2@mymail.nku.edu::82b8748e-724d-4369-892b-0fd214646a9b" providerId="AD" clId="Web-{65772FCD-6979-E776-CADA-9F604B04B64F}"/>
    <pc:docChg chg="delSld modSld">
      <pc:chgData name="Prosper Jibunor" userId="S::jibunorp2@mymail.nku.edu::82b8748e-724d-4369-892b-0fd214646a9b" providerId="AD" clId="Web-{65772FCD-6979-E776-CADA-9F604B04B64F}" dt="2024-04-15T19:18:48.151" v="221"/>
      <pc:docMkLst>
        <pc:docMk/>
      </pc:docMkLst>
      <pc:sldChg chg="modSp">
        <pc:chgData name="Prosper Jibunor" userId="S::jibunorp2@mymail.nku.edu::82b8748e-724d-4369-892b-0fd214646a9b" providerId="AD" clId="Web-{65772FCD-6979-E776-CADA-9F604B04B64F}" dt="2024-04-15T17:30:39.989" v="22" actId="20577"/>
        <pc:sldMkLst>
          <pc:docMk/>
          <pc:sldMk cId="1815031152" sldId="257"/>
        </pc:sldMkLst>
        <pc:spChg chg="mod">
          <ac:chgData name="Prosper Jibunor" userId="S::jibunorp2@mymail.nku.edu::82b8748e-724d-4369-892b-0fd214646a9b" providerId="AD" clId="Web-{65772FCD-6979-E776-CADA-9F604B04B64F}" dt="2024-04-15T17:30:39.989" v="22" actId="20577"/>
          <ac:spMkLst>
            <pc:docMk/>
            <pc:sldMk cId="1815031152" sldId="257"/>
            <ac:spMk id="3" creationId="{029FD8E3-091A-CD15-636D-0875937D9FA3}"/>
          </ac:spMkLst>
        </pc:spChg>
      </pc:sldChg>
      <pc:sldChg chg="modSp">
        <pc:chgData name="Prosper Jibunor" userId="S::jibunorp2@mymail.nku.edu::82b8748e-724d-4369-892b-0fd214646a9b" providerId="AD" clId="Web-{65772FCD-6979-E776-CADA-9F604B04B64F}" dt="2024-04-15T17:37:11.422" v="81" actId="20577"/>
        <pc:sldMkLst>
          <pc:docMk/>
          <pc:sldMk cId="1377827234" sldId="258"/>
        </pc:sldMkLst>
        <pc:spChg chg="mod">
          <ac:chgData name="Prosper Jibunor" userId="S::jibunorp2@mymail.nku.edu::82b8748e-724d-4369-892b-0fd214646a9b" providerId="AD" clId="Web-{65772FCD-6979-E776-CADA-9F604B04B64F}" dt="2024-04-15T17:37:11.422" v="81" actId="20577"/>
          <ac:spMkLst>
            <pc:docMk/>
            <pc:sldMk cId="1377827234" sldId="258"/>
            <ac:spMk id="3" creationId="{4F0F83D2-AFB6-3D7E-0B67-B0E0F4F6FD91}"/>
          </ac:spMkLst>
        </pc:spChg>
      </pc:sldChg>
      <pc:sldChg chg="modSp">
        <pc:chgData name="Prosper Jibunor" userId="S::jibunorp2@mymail.nku.edu::82b8748e-724d-4369-892b-0fd214646a9b" providerId="AD" clId="Web-{65772FCD-6979-E776-CADA-9F604B04B64F}" dt="2024-04-15T17:41:13.038" v="220" actId="20577"/>
        <pc:sldMkLst>
          <pc:docMk/>
          <pc:sldMk cId="1650668578" sldId="259"/>
        </pc:sldMkLst>
        <pc:spChg chg="mod">
          <ac:chgData name="Prosper Jibunor" userId="S::jibunorp2@mymail.nku.edu::82b8748e-724d-4369-892b-0fd214646a9b" providerId="AD" clId="Web-{65772FCD-6979-E776-CADA-9F604B04B64F}" dt="2024-04-15T17:41:13.038" v="220" actId="20577"/>
          <ac:spMkLst>
            <pc:docMk/>
            <pc:sldMk cId="1650668578" sldId="259"/>
            <ac:spMk id="3" creationId="{9ECAA48B-51C8-89EA-C30F-5E62F71D2C35}"/>
          </ac:spMkLst>
        </pc:spChg>
      </pc:sldChg>
      <pc:sldChg chg="del">
        <pc:chgData name="Prosper Jibunor" userId="S::jibunorp2@mymail.nku.edu::82b8748e-724d-4369-892b-0fd214646a9b" providerId="AD" clId="Web-{65772FCD-6979-E776-CADA-9F604B04B64F}" dt="2024-04-15T19:18:48.151" v="221"/>
        <pc:sldMkLst>
          <pc:docMk/>
          <pc:sldMk cId="3995527225" sldId="260"/>
        </pc:sldMkLst>
      </pc:sldChg>
      <pc:sldChg chg="modSp">
        <pc:chgData name="Prosper Jibunor" userId="S::jibunorp2@mymail.nku.edu::82b8748e-724d-4369-892b-0fd214646a9b" providerId="AD" clId="Web-{65772FCD-6979-E776-CADA-9F604B04B64F}" dt="2024-04-15T17:38:27.987" v="83" actId="20577"/>
        <pc:sldMkLst>
          <pc:docMk/>
          <pc:sldMk cId="3217648166" sldId="264"/>
        </pc:sldMkLst>
        <pc:spChg chg="mod">
          <ac:chgData name="Prosper Jibunor" userId="S::jibunorp2@mymail.nku.edu::82b8748e-724d-4369-892b-0fd214646a9b" providerId="AD" clId="Web-{65772FCD-6979-E776-CADA-9F604B04B64F}" dt="2024-04-15T17:38:27.987" v="83" actId="20577"/>
          <ac:spMkLst>
            <pc:docMk/>
            <pc:sldMk cId="3217648166" sldId="264"/>
            <ac:spMk id="3" creationId="{4F0F83D2-AFB6-3D7E-0B67-B0E0F4F6FD91}"/>
          </ac:spMkLst>
        </pc:spChg>
      </pc:sldChg>
      <pc:sldChg chg="modSp">
        <pc:chgData name="Prosper Jibunor" userId="S::jibunorp2@mymail.nku.edu::82b8748e-724d-4369-892b-0fd214646a9b" providerId="AD" clId="Web-{65772FCD-6979-E776-CADA-9F604B04B64F}" dt="2024-04-15T17:38:47.706" v="85" actId="20577"/>
        <pc:sldMkLst>
          <pc:docMk/>
          <pc:sldMk cId="396778810" sldId="265"/>
        </pc:sldMkLst>
        <pc:spChg chg="mod">
          <ac:chgData name="Prosper Jibunor" userId="S::jibunorp2@mymail.nku.edu::82b8748e-724d-4369-892b-0fd214646a9b" providerId="AD" clId="Web-{65772FCD-6979-E776-CADA-9F604B04B64F}" dt="2024-04-15T17:38:47.706" v="85" actId="20577"/>
          <ac:spMkLst>
            <pc:docMk/>
            <pc:sldMk cId="396778810" sldId="265"/>
            <ac:spMk id="3" creationId="{4F0F83D2-AFB6-3D7E-0B67-B0E0F4F6FD91}"/>
          </ac:spMkLst>
        </pc:spChg>
      </pc:sldChg>
      <pc:sldChg chg="modSp">
        <pc:chgData name="Prosper Jibunor" userId="S::jibunorp2@mymail.nku.edu::82b8748e-724d-4369-892b-0fd214646a9b" providerId="AD" clId="Web-{65772FCD-6979-E776-CADA-9F604B04B64F}" dt="2024-04-15T17:35:24.450" v="54" actId="20577"/>
        <pc:sldMkLst>
          <pc:docMk/>
          <pc:sldMk cId="2132382116" sldId="266"/>
        </pc:sldMkLst>
        <pc:spChg chg="mod">
          <ac:chgData name="Prosper Jibunor" userId="S::jibunorp2@mymail.nku.edu::82b8748e-724d-4369-892b-0fd214646a9b" providerId="AD" clId="Web-{65772FCD-6979-E776-CADA-9F604B04B64F}" dt="2024-04-15T17:35:24.450" v="54" actId="20577"/>
          <ac:spMkLst>
            <pc:docMk/>
            <pc:sldMk cId="2132382116" sldId="266"/>
            <ac:spMk id="3" creationId="{48C95595-ACE1-67CA-FF27-FA53239D53B7}"/>
          </ac:spMkLst>
        </pc:spChg>
      </pc:sldChg>
      <pc:sldChg chg="modSp">
        <pc:chgData name="Prosper Jibunor" userId="S::jibunorp2@mymail.nku.edu::82b8748e-724d-4369-892b-0fd214646a9b" providerId="AD" clId="Web-{65772FCD-6979-E776-CADA-9F604B04B64F}" dt="2024-04-15T17:36:29.499" v="76" actId="20577"/>
        <pc:sldMkLst>
          <pc:docMk/>
          <pc:sldMk cId="3477530505" sldId="267"/>
        </pc:sldMkLst>
        <pc:spChg chg="mod">
          <ac:chgData name="Prosper Jibunor" userId="S::jibunorp2@mymail.nku.edu::82b8748e-724d-4369-892b-0fd214646a9b" providerId="AD" clId="Web-{65772FCD-6979-E776-CADA-9F604B04B64F}" dt="2024-04-15T17:36:29.499" v="76" actId="20577"/>
          <ac:spMkLst>
            <pc:docMk/>
            <pc:sldMk cId="3477530505" sldId="267"/>
            <ac:spMk id="3" creationId="{4F0F83D2-AFB6-3D7E-0B67-B0E0F4F6FD91}"/>
          </ac:spMkLst>
        </pc:spChg>
      </pc:sldChg>
      <pc:sldChg chg="modSp">
        <pc:chgData name="Prosper Jibunor" userId="S::jibunorp2@mymail.nku.edu::82b8748e-724d-4369-892b-0fd214646a9b" providerId="AD" clId="Web-{65772FCD-6979-E776-CADA-9F604B04B64F}" dt="2024-04-15T17:39:27.192" v="107" actId="20577"/>
        <pc:sldMkLst>
          <pc:docMk/>
          <pc:sldMk cId="1744960348" sldId="268"/>
        </pc:sldMkLst>
        <pc:spChg chg="mod">
          <ac:chgData name="Prosper Jibunor" userId="S::jibunorp2@mymail.nku.edu::82b8748e-724d-4369-892b-0fd214646a9b" providerId="AD" clId="Web-{65772FCD-6979-E776-CADA-9F604B04B64F}" dt="2024-04-15T17:39:27.192" v="107" actId="20577"/>
          <ac:spMkLst>
            <pc:docMk/>
            <pc:sldMk cId="1744960348" sldId="268"/>
            <ac:spMk id="3" creationId="{0ECCDB00-9AD4-A97A-56F5-94DD5C3F339E}"/>
          </ac:spMkLst>
        </pc:spChg>
      </pc:sldChg>
    </pc:docChg>
  </pc:docChgLst>
  <pc:docChgLst>
    <pc:chgData name="Prosper Jibunor" userId="S::jibunorp2@mymail.nku.edu::82b8748e-724d-4369-892b-0fd214646a9b" providerId="AD" clId="Web-{6373F7C2-24BE-A610-26C6-07F3A6E11109}"/>
    <pc:docChg chg="modSld">
      <pc:chgData name="Prosper Jibunor" userId="S::jibunorp2@mymail.nku.edu::82b8748e-724d-4369-892b-0fd214646a9b" providerId="AD" clId="Web-{6373F7C2-24BE-A610-26C6-07F3A6E11109}" dt="2024-03-13T20:13:32.385" v="0" actId="20577"/>
      <pc:docMkLst>
        <pc:docMk/>
      </pc:docMkLst>
      <pc:sldChg chg="modSp">
        <pc:chgData name="Prosper Jibunor" userId="S::jibunorp2@mymail.nku.edu::82b8748e-724d-4369-892b-0fd214646a9b" providerId="AD" clId="Web-{6373F7C2-24BE-A610-26C6-07F3A6E11109}" dt="2024-03-13T20:13:32.385" v="0" actId="20577"/>
        <pc:sldMkLst>
          <pc:docMk/>
          <pc:sldMk cId="1643620942" sldId="261"/>
        </pc:sldMkLst>
        <pc:spChg chg="mod">
          <ac:chgData name="Prosper Jibunor" userId="S::jibunorp2@mymail.nku.edu::82b8748e-724d-4369-892b-0fd214646a9b" providerId="AD" clId="Web-{6373F7C2-24BE-A610-26C6-07F3A6E11109}" dt="2024-03-13T20:13:32.385" v="0" actId="20577"/>
          <ac:spMkLst>
            <pc:docMk/>
            <pc:sldMk cId="1643620942" sldId="261"/>
            <ac:spMk id="2" creationId="{9A597D3D-CACC-FC67-E92E-6970BB2FF1D2}"/>
          </ac:spMkLst>
        </pc:spChg>
      </pc:sldChg>
    </pc:docChg>
  </pc:docChgLst>
  <pc:docChgLst>
    <pc:chgData name="Prosper Jibunor" userId="S::jibunorp2@mymail.nku.edu::82b8748e-724d-4369-892b-0fd214646a9b" providerId="AD" clId="Web-{4F274A3A-3087-8122-7084-3A4F646F3D44}"/>
    <pc:docChg chg="addSld delSld modSld sldOrd modMainMaster">
      <pc:chgData name="Prosper Jibunor" userId="S::jibunorp2@mymail.nku.edu::82b8748e-724d-4369-892b-0fd214646a9b" providerId="AD" clId="Web-{4F274A3A-3087-8122-7084-3A4F646F3D44}" dt="2024-03-25T18:06:19.318" v="523" actId="20577"/>
      <pc:docMkLst>
        <pc:docMk/>
      </pc:docMkLst>
      <pc:sldChg chg="addSp delSp modSp">
        <pc:chgData name="Prosper Jibunor" userId="S::jibunorp2@mymail.nku.edu::82b8748e-724d-4369-892b-0fd214646a9b" providerId="AD" clId="Web-{4F274A3A-3087-8122-7084-3A4F646F3D44}" dt="2024-03-25T15:31:36.036" v="124"/>
        <pc:sldMkLst>
          <pc:docMk/>
          <pc:sldMk cId="109857222" sldId="256"/>
        </pc:sldMkLst>
        <pc:spChg chg="add del">
          <ac:chgData name="Prosper Jibunor" userId="S::jibunorp2@mymail.nku.edu::82b8748e-724d-4369-892b-0fd214646a9b" providerId="AD" clId="Web-{4F274A3A-3087-8122-7084-3A4F646F3D44}" dt="2024-03-25T15:31:07.518" v="109"/>
          <ac:spMkLst>
            <pc:docMk/>
            <pc:sldMk cId="109857222" sldId="256"/>
            <ac:spMk id="5" creationId="{4B92AA60-E0DA-0BAD-3F64-CDBFC4604713}"/>
          </ac:spMkLst>
        </pc:spChg>
        <pc:spChg chg="add del mod">
          <ac:chgData name="Prosper Jibunor" userId="S::jibunorp2@mymail.nku.edu::82b8748e-724d-4369-892b-0fd214646a9b" providerId="AD" clId="Web-{4F274A3A-3087-8122-7084-3A4F646F3D44}" dt="2024-03-25T15:31:36.036" v="124"/>
          <ac:spMkLst>
            <pc:docMk/>
            <pc:sldMk cId="109857222" sldId="256"/>
            <ac:spMk id="6" creationId="{1573A12C-B9A2-E515-D183-BE5C995BCA78}"/>
          </ac:spMkLst>
        </pc:spChg>
      </pc:sldChg>
      <pc:sldChg chg="addSp delSp modSp">
        <pc:chgData name="Prosper Jibunor" userId="S::jibunorp2@mymail.nku.edu::82b8748e-724d-4369-892b-0fd214646a9b" providerId="AD" clId="Web-{4F274A3A-3087-8122-7084-3A4F646F3D44}" dt="2024-03-25T18:06:19.318" v="523" actId="20577"/>
        <pc:sldMkLst>
          <pc:docMk/>
          <pc:sldMk cId="1815031152" sldId="257"/>
        </pc:sldMkLst>
        <pc:spChg chg="mod">
          <ac:chgData name="Prosper Jibunor" userId="S::jibunorp2@mymail.nku.edu::82b8748e-724d-4369-892b-0fd214646a9b" providerId="AD" clId="Web-{4F274A3A-3087-8122-7084-3A4F646F3D44}" dt="2024-03-25T18:06:19.318" v="523" actId="20577"/>
          <ac:spMkLst>
            <pc:docMk/>
            <pc:sldMk cId="1815031152" sldId="257"/>
            <ac:spMk id="3" creationId="{029FD8E3-091A-CD15-636D-0875937D9FA3}"/>
          </ac:spMkLst>
        </pc:spChg>
        <pc:spChg chg="add del mod">
          <ac:chgData name="Prosper Jibunor" userId="S::jibunorp2@mymail.nku.edu::82b8748e-724d-4369-892b-0fd214646a9b" providerId="AD" clId="Web-{4F274A3A-3087-8122-7084-3A4F646F3D44}" dt="2024-03-25T15:31:37.411" v="125"/>
          <ac:spMkLst>
            <pc:docMk/>
            <pc:sldMk cId="1815031152" sldId="257"/>
            <ac:spMk id="4" creationId="{F9E22B61-F101-9B98-7A20-D236F5504969}"/>
          </ac:spMkLst>
        </pc:spChg>
        <pc:spChg chg="add del mod">
          <ac:chgData name="Prosper Jibunor" userId="S::jibunorp2@mymail.nku.edu::82b8748e-724d-4369-892b-0fd214646a9b" providerId="AD" clId="Web-{4F274A3A-3087-8122-7084-3A4F646F3D44}" dt="2024-03-25T15:31:59.740" v="135" actId="1076"/>
          <ac:spMkLst>
            <pc:docMk/>
            <pc:sldMk cId="1815031152" sldId="257"/>
            <ac:spMk id="5" creationId="{DA75D6B3-15B1-25FC-2F11-7C1E8E1D5678}"/>
          </ac:spMkLst>
        </pc:spChg>
      </pc:sldChg>
      <pc:sldChg chg="addSp delSp modSp">
        <pc:chgData name="Prosper Jibunor" userId="S::jibunorp2@mymail.nku.edu::82b8748e-724d-4369-892b-0fd214646a9b" providerId="AD" clId="Web-{4F274A3A-3087-8122-7084-3A4F646F3D44}" dt="2024-03-25T18:05:08.298" v="515" actId="20577"/>
        <pc:sldMkLst>
          <pc:docMk/>
          <pc:sldMk cId="1377827234" sldId="258"/>
        </pc:sldMkLst>
        <pc:spChg chg="mod">
          <ac:chgData name="Prosper Jibunor" userId="S::jibunorp2@mymail.nku.edu::82b8748e-724d-4369-892b-0fd214646a9b" providerId="AD" clId="Web-{4F274A3A-3087-8122-7084-3A4F646F3D44}" dt="2024-03-25T17:47:19.177" v="264" actId="20577"/>
          <ac:spMkLst>
            <pc:docMk/>
            <pc:sldMk cId="1377827234" sldId="258"/>
            <ac:spMk id="2" creationId="{9A597D3D-CACC-FC67-E92E-6970BB2FF1D2}"/>
          </ac:spMkLst>
        </pc:spChg>
        <pc:spChg chg="mod">
          <ac:chgData name="Prosper Jibunor" userId="S::jibunorp2@mymail.nku.edu::82b8748e-724d-4369-892b-0fd214646a9b" providerId="AD" clId="Web-{4F274A3A-3087-8122-7084-3A4F646F3D44}" dt="2024-03-25T18:05:08.298" v="515" actId="20577"/>
          <ac:spMkLst>
            <pc:docMk/>
            <pc:sldMk cId="1377827234" sldId="258"/>
            <ac:spMk id="3" creationId="{4F0F83D2-AFB6-3D7E-0B67-B0E0F4F6FD91}"/>
          </ac:spMkLst>
        </pc:spChg>
        <pc:spChg chg="add del mod">
          <ac:chgData name="Prosper Jibunor" userId="S::jibunorp2@mymail.nku.edu::82b8748e-724d-4369-892b-0fd214646a9b" providerId="AD" clId="Web-{4F274A3A-3087-8122-7084-3A4F646F3D44}" dt="2024-03-25T15:31:36.036" v="124"/>
          <ac:spMkLst>
            <pc:docMk/>
            <pc:sldMk cId="1377827234" sldId="258"/>
            <ac:spMk id="4" creationId="{C00B96C2-C2B8-41C2-546F-476F3E8FCADA}"/>
          </ac:spMkLst>
        </pc:spChg>
        <pc:spChg chg="add del mod">
          <ac:chgData name="Prosper Jibunor" userId="S::jibunorp2@mymail.nku.edu::82b8748e-724d-4369-892b-0fd214646a9b" providerId="AD" clId="Web-{4F274A3A-3087-8122-7084-3A4F646F3D44}" dt="2024-03-25T15:33:27.199" v="146" actId="20577"/>
          <ac:spMkLst>
            <pc:docMk/>
            <pc:sldMk cId="1377827234" sldId="258"/>
            <ac:spMk id="6" creationId="{21849CC6-15C4-DDA8-0B5C-813D85A0F333}"/>
          </ac:spMkLst>
        </pc:spChg>
      </pc:sldChg>
      <pc:sldChg chg="addSp delSp modSp">
        <pc:chgData name="Prosper Jibunor" userId="S::jibunorp2@mymail.nku.edu::82b8748e-724d-4369-892b-0fd214646a9b" providerId="AD" clId="Web-{4F274A3A-3087-8122-7084-3A4F646F3D44}" dt="2024-03-25T18:04:41.999" v="511" actId="20577"/>
        <pc:sldMkLst>
          <pc:docMk/>
          <pc:sldMk cId="1650668578" sldId="259"/>
        </pc:sldMkLst>
        <pc:spChg chg="mod">
          <ac:chgData name="Prosper Jibunor" userId="S::jibunorp2@mymail.nku.edu::82b8748e-724d-4369-892b-0fd214646a9b" providerId="AD" clId="Web-{4F274A3A-3087-8122-7084-3A4F646F3D44}" dt="2024-03-25T18:04:41.999" v="511" actId="20577"/>
          <ac:spMkLst>
            <pc:docMk/>
            <pc:sldMk cId="1650668578" sldId="259"/>
            <ac:spMk id="3" creationId="{9ECAA48B-51C8-89EA-C30F-5E62F71D2C35}"/>
          </ac:spMkLst>
        </pc:spChg>
        <pc:spChg chg="add del mod">
          <ac:chgData name="Prosper Jibunor" userId="S::jibunorp2@mymail.nku.edu::82b8748e-724d-4369-892b-0fd214646a9b" providerId="AD" clId="Web-{4F274A3A-3087-8122-7084-3A4F646F3D44}" dt="2024-03-25T15:31:36.036" v="124"/>
          <ac:spMkLst>
            <pc:docMk/>
            <pc:sldMk cId="1650668578" sldId="259"/>
            <ac:spMk id="4" creationId="{511270F5-7BDB-3F2A-E527-19C92B369BCD}"/>
          </ac:spMkLst>
        </pc:spChg>
        <pc:spChg chg="add del mod">
          <ac:chgData name="Prosper Jibunor" userId="S::jibunorp2@mymail.nku.edu::82b8748e-724d-4369-892b-0fd214646a9b" providerId="AD" clId="Web-{4F274A3A-3087-8122-7084-3A4F646F3D44}" dt="2024-03-25T17:55:29.977" v="394" actId="20577"/>
          <ac:spMkLst>
            <pc:docMk/>
            <pc:sldMk cId="1650668578" sldId="259"/>
            <ac:spMk id="5" creationId="{416DFEBD-8E73-E58F-7DD7-0C39694F10D2}"/>
          </ac:spMkLst>
        </pc:spChg>
      </pc:sldChg>
      <pc:sldChg chg="addSp delSp modSp">
        <pc:chgData name="Prosper Jibunor" userId="S::jibunorp2@mymail.nku.edu::82b8748e-724d-4369-892b-0fd214646a9b" providerId="AD" clId="Web-{4F274A3A-3087-8122-7084-3A4F646F3D44}" dt="2024-03-25T18:05:20.721" v="516" actId="1076"/>
        <pc:sldMkLst>
          <pc:docMk/>
          <pc:sldMk cId="3995527225" sldId="260"/>
        </pc:sldMkLst>
        <pc:spChg chg="mod">
          <ac:chgData name="Prosper Jibunor" userId="S::jibunorp2@mymail.nku.edu::82b8748e-724d-4369-892b-0fd214646a9b" providerId="AD" clId="Web-{4F274A3A-3087-8122-7084-3A4F646F3D44}" dt="2024-03-25T18:05:20.721" v="516" actId="1076"/>
          <ac:spMkLst>
            <pc:docMk/>
            <pc:sldMk cId="3995527225" sldId="260"/>
            <ac:spMk id="3" creationId="{A1D90D57-121A-5823-E0A4-C87BFD809ADA}"/>
          </ac:spMkLst>
        </pc:spChg>
        <pc:spChg chg="add del mod">
          <ac:chgData name="Prosper Jibunor" userId="S::jibunorp2@mymail.nku.edu::82b8748e-724d-4369-892b-0fd214646a9b" providerId="AD" clId="Web-{4F274A3A-3087-8122-7084-3A4F646F3D44}" dt="2024-03-25T15:31:36.036" v="124"/>
          <ac:spMkLst>
            <pc:docMk/>
            <pc:sldMk cId="3995527225" sldId="260"/>
            <ac:spMk id="4" creationId="{44A7AC6D-E54D-2411-C952-049EAC2F6ED4}"/>
          </ac:spMkLst>
        </pc:spChg>
        <pc:spChg chg="add del mod">
          <ac:chgData name="Prosper Jibunor" userId="S::jibunorp2@mymail.nku.edu::82b8748e-724d-4369-892b-0fd214646a9b" providerId="AD" clId="Web-{4F274A3A-3087-8122-7084-3A4F646F3D44}" dt="2024-03-25T17:55:35.665" v="396" actId="20577"/>
          <ac:spMkLst>
            <pc:docMk/>
            <pc:sldMk cId="3995527225" sldId="260"/>
            <ac:spMk id="5" creationId="{AAD9CA9E-41FA-28BA-0E68-B7513B24E953}"/>
          </ac:spMkLst>
        </pc:spChg>
      </pc:sldChg>
      <pc:sldChg chg="addSp delSp modSp del">
        <pc:chgData name="Prosper Jibunor" userId="S::jibunorp2@mymail.nku.edu::82b8748e-724d-4369-892b-0fd214646a9b" providerId="AD" clId="Web-{4F274A3A-3087-8122-7084-3A4F646F3D44}" dt="2024-03-25T15:33:16.198" v="143"/>
        <pc:sldMkLst>
          <pc:docMk/>
          <pc:sldMk cId="3142999612" sldId="262"/>
        </pc:sldMkLst>
        <pc:spChg chg="add del mod">
          <ac:chgData name="Prosper Jibunor" userId="S::jibunorp2@mymail.nku.edu::82b8748e-724d-4369-892b-0fd214646a9b" providerId="AD" clId="Web-{4F274A3A-3087-8122-7084-3A4F646F3D44}" dt="2024-03-25T15:31:36.036" v="124"/>
          <ac:spMkLst>
            <pc:docMk/>
            <pc:sldMk cId="3142999612" sldId="262"/>
            <ac:spMk id="4" creationId="{BE15A5C4-AF39-CD43-8E89-6B2FB0E8D94F}"/>
          </ac:spMkLst>
        </pc:spChg>
        <pc:spChg chg="add del">
          <ac:chgData name="Prosper Jibunor" userId="S::jibunorp2@mymail.nku.edu::82b8748e-724d-4369-892b-0fd214646a9b" providerId="AD" clId="Web-{4F274A3A-3087-8122-7084-3A4F646F3D44}" dt="2024-03-25T15:31:27.691" v="118"/>
          <ac:spMkLst>
            <pc:docMk/>
            <pc:sldMk cId="3142999612" sldId="262"/>
            <ac:spMk id="6" creationId="{AE99C2D0-281F-248B-0BC5-766D5CCF735D}"/>
          </ac:spMkLst>
        </pc:spChg>
      </pc:sldChg>
      <pc:sldChg chg="addSp delSp modSp del">
        <pc:chgData name="Prosper Jibunor" userId="S::jibunorp2@mymail.nku.edu::82b8748e-724d-4369-892b-0fd214646a9b" providerId="AD" clId="Web-{4F274A3A-3087-8122-7084-3A4F646F3D44}" dt="2024-03-25T17:55:27.008" v="392"/>
        <pc:sldMkLst>
          <pc:docMk/>
          <pc:sldMk cId="2565790390" sldId="263"/>
        </pc:sldMkLst>
        <pc:spChg chg="add del mod">
          <ac:chgData name="Prosper Jibunor" userId="S::jibunorp2@mymail.nku.edu::82b8748e-724d-4369-892b-0fd214646a9b" providerId="AD" clId="Web-{4F274A3A-3087-8122-7084-3A4F646F3D44}" dt="2024-03-25T15:31:36.036" v="124"/>
          <ac:spMkLst>
            <pc:docMk/>
            <pc:sldMk cId="2565790390" sldId="263"/>
            <ac:spMk id="4" creationId="{21B614C8-431D-AEE3-2BF8-0C4188BEB22C}"/>
          </ac:spMkLst>
        </pc:spChg>
        <pc:spChg chg="add del mod">
          <ac:chgData name="Prosper Jibunor" userId="S::jibunorp2@mymail.nku.edu::82b8748e-724d-4369-892b-0fd214646a9b" providerId="AD" clId="Web-{4F274A3A-3087-8122-7084-3A4F646F3D44}" dt="2024-03-25T15:33:36.059" v="149" actId="20577"/>
          <ac:spMkLst>
            <pc:docMk/>
            <pc:sldMk cId="2565790390" sldId="263"/>
            <ac:spMk id="6" creationId="{21849CC6-15C4-DDA8-0B5C-813D85A0F333}"/>
          </ac:spMkLst>
        </pc:spChg>
      </pc:sldChg>
      <pc:sldChg chg="addSp delSp modSp ord">
        <pc:chgData name="Prosper Jibunor" userId="S::jibunorp2@mymail.nku.edu::82b8748e-724d-4369-892b-0fd214646a9b" providerId="AD" clId="Web-{4F274A3A-3087-8122-7084-3A4F646F3D44}" dt="2024-03-25T18:03:32.057" v="493" actId="20577"/>
        <pc:sldMkLst>
          <pc:docMk/>
          <pc:sldMk cId="3217648166" sldId="264"/>
        </pc:sldMkLst>
        <pc:spChg chg="mod">
          <ac:chgData name="Prosper Jibunor" userId="S::jibunorp2@mymail.nku.edu::82b8748e-724d-4369-892b-0fd214646a9b" providerId="AD" clId="Web-{4F274A3A-3087-8122-7084-3A4F646F3D44}" dt="2024-03-25T18:03:32.057" v="493" actId="20577"/>
          <ac:spMkLst>
            <pc:docMk/>
            <pc:sldMk cId="3217648166" sldId="264"/>
            <ac:spMk id="2" creationId="{9A597D3D-CACC-FC67-E92E-6970BB2FF1D2}"/>
          </ac:spMkLst>
        </pc:spChg>
        <pc:spChg chg="mod">
          <ac:chgData name="Prosper Jibunor" userId="S::jibunorp2@mymail.nku.edu::82b8748e-724d-4369-892b-0fd214646a9b" providerId="AD" clId="Web-{4F274A3A-3087-8122-7084-3A4F646F3D44}" dt="2024-03-25T18:03:10.899" v="490" actId="20577"/>
          <ac:spMkLst>
            <pc:docMk/>
            <pc:sldMk cId="3217648166" sldId="264"/>
            <ac:spMk id="3" creationId="{4F0F83D2-AFB6-3D7E-0B67-B0E0F4F6FD91}"/>
          </ac:spMkLst>
        </pc:spChg>
        <pc:spChg chg="add del mod">
          <ac:chgData name="Prosper Jibunor" userId="S::jibunorp2@mymail.nku.edu::82b8748e-724d-4369-892b-0fd214646a9b" providerId="AD" clId="Web-{4F274A3A-3087-8122-7084-3A4F646F3D44}" dt="2024-03-25T15:31:36.036" v="124"/>
          <ac:spMkLst>
            <pc:docMk/>
            <pc:sldMk cId="3217648166" sldId="264"/>
            <ac:spMk id="4" creationId="{CB63B1FD-7B25-9578-BD99-33B8C4457C73}"/>
          </ac:spMkLst>
        </pc:spChg>
        <pc:spChg chg="add del mod">
          <ac:chgData name="Prosper Jibunor" userId="S::jibunorp2@mymail.nku.edu::82b8748e-724d-4369-892b-0fd214646a9b" providerId="AD" clId="Web-{4F274A3A-3087-8122-7084-3A4F646F3D44}" dt="2024-03-25T15:33:23.683" v="145" actId="20577"/>
          <ac:spMkLst>
            <pc:docMk/>
            <pc:sldMk cId="3217648166" sldId="264"/>
            <ac:spMk id="6" creationId="{21849CC6-15C4-DDA8-0B5C-813D85A0F333}"/>
          </ac:spMkLst>
        </pc:spChg>
      </pc:sldChg>
      <pc:sldChg chg="addSp delSp modSp">
        <pc:chgData name="Prosper Jibunor" userId="S::jibunorp2@mymail.nku.edu::82b8748e-724d-4369-892b-0fd214646a9b" providerId="AD" clId="Web-{4F274A3A-3087-8122-7084-3A4F646F3D44}" dt="2024-03-25T18:03:58.856" v="494" actId="20577"/>
        <pc:sldMkLst>
          <pc:docMk/>
          <pc:sldMk cId="396778810" sldId="265"/>
        </pc:sldMkLst>
        <pc:spChg chg="mod">
          <ac:chgData name="Prosper Jibunor" userId="S::jibunorp2@mymail.nku.edu::82b8748e-724d-4369-892b-0fd214646a9b" providerId="AD" clId="Web-{4F274A3A-3087-8122-7084-3A4F646F3D44}" dt="2024-03-25T17:52:16.792" v="376" actId="20577"/>
          <ac:spMkLst>
            <pc:docMk/>
            <pc:sldMk cId="396778810" sldId="265"/>
            <ac:spMk id="2" creationId="{9A597D3D-CACC-FC67-E92E-6970BB2FF1D2}"/>
          </ac:spMkLst>
        </pc:spChg>
        <pc:spChg chg="mod">
          <ac:chgData name="Prosper Jibunor" userId="S::jibunorp2@mymail.nku.edu::82b8748e-724d-4369-892b-0fd214646a9b" providerId="AD" clId="Web-{4F274A3A-3087-8122-7084-3A4F646F3D44}" dt="2024-03-25T18:03:58.856" v="494" actId="20577"/>
          <ac:spMkLst>
            <pc:docMk/>
            <pc:sldMk cId="396778810" sldId="265"/>
            <ac:spMk id="3" creationId="{4F0F83D2-AFB6-3D7E-0B67-B0E0F4F6FD91}"/>
          </ac:spMkLst>
        </pc:spChg>
        <pc:spChg chg="add del mod">
          <ac:chgData name="Prosper Jibunor" userId="S::jibunorp2@mymail.nku.edu::82b8748e-724d-4369-892b-0fd214646a9b" providerId="AD" clId="Web-{4F274A3A-3087-8122-7084-3A4F646F3D44}" dt="2024-03-25T15:31:36.036" v="124"/>
          <ac:spMkLst>
            <pc:docMk/>
            <pc:sldMk cId="396778810" sldId="265"/>
            <ac:spMk id="4" creationId="{391C3C5D-AA21-C040-DDFC-5F9F6B864A6B}"/>
          </ac:spMkLst>
        </pc:spChg>
        <pc:spChg chg="add del mod">
          <ac:chgData name="Prosper Jibunor" userId="S::jibunorp2@mymail.nku.edu::82b8748e-724d-4369-892b-0fd214646a9b" providerId="AD" clId="Web-{4F274A3A-3087-8122-7084-3A4F646F3D44}" dt="2024-03-25T15:33:31.871" v="147" actId="20577"/>
          <ac:spMkLst>
            <pc:docMk/>
            <pc:sldMk cId="396778810" sldId="265"/>
            <ac:spMk id="6" creationId="{21849CC6-15C4-DDA8-0B5C-813D85A0F333}"/>
          </ac:spMkLst>
        </pc:spChg>
      </pc:sldChg>
      <pc:sldChg chg="addSp delSp modSp add del">
        <pc:chgData name="Prosper Jibunor" userId="S::jibunorp2@mymail.nku.edu::82b8748e-724d-4369-892b-0fd214646a9b" providerId="AD" clId="Web-{4F274A3A-3087-8122-7084-3A4F646F3D44}" dt="2024-03-25T17:55:51.353" v="398" actId="20577"/>
        <pc:sldMkLst>
          <pc:docMk/>
          <pc:sldMk cId="2132382116" sldId="266"/>
        </pc:sldMkLst>
        <pc:spChg chg="mod">
          <ac:chgData name="Prosper Jibunor" userId="S::jibunorp2@mymail.nku.edu::82b8748e-724d-4369-892b-0fd214646a9b" providerId="AD" clId="Web-{4F274A3A-3087-8122-7084-3A4F646F3D44}" dt="2024-03-25T17:55:51.353" v="398" actId="20577"/>
          <ac:spMkLst>
            <pc:docMk/>
            <pc:sldMk cId="2132382116" sldId="266"/>
            <ac:spMk id="3" creationId="{48C95595-ACE1-67CA-FF27-FA53239D53B7}"/>
          </ac:spMkLst>
        </pc:spChg>
        <pc:spChg chg="add del mod">
          <ac:chgData name="Prosper Jibunor" userId="S::jibunorp2@mymail.nku.edu::82b8748e-724d-4369-892b-0fd214646a9b" providerId="AD" clId="Web-{4F274A3A-3087-8122-7084-3A4F646F3D44}" dt="2024-03-25T15:31:36.036" v="124"/>
          <ac:spMkLst>
            <pc:docMk/>
            <pc:sldMk cId="2132382116" sldId="266"/>
            <ac:spMk id="4" creationId="{624BB901-50EC-B3B6-AD1B-42BAA0B013B8}"/>
          </ac:spMkLst>
        </pc:spChg>
        <pc:spChg chg="add mod">
          <ac:chgData name="Prosper Jibunor" userId="S::jibunorp2@mymail.nku.edu::82b8748e-724d-4369-892b-0fd214646a9b" providerId="AD" clId="Web-{4F274A3A-3087-8122-7084-3A4F646F3D44}" dt="2024-03-25T15:32:39.055" v="137" actId="20577"/>
          <ac:spMkLst>
            <pc:docMk/>
            <pc:sldMk cId="2132382116" sldId="266"/>
            <ac:spMk id="6" creationId="{23CA417E-0D9C-FA4A-C05A-17D5FF2D57C0}"/>
          </ac:spMkLst>
        </pc:spChg>
      </pc:sldChg>
      <pc:sldChg chg="modSp add ord replId">
        <pc:chgData name="Prosper Jibunor" userId="S::jibunorp2@mymail.nku.edu::82b8748e-724d-4369-892b-0fd214646a9b" providerId="AD" clId="Web-{4F274A3A-3087-8122-7084-3A4F646F3D44}" dt="2024-03-25T18:03:25.931" v="491"/>
        <pc:sldMkLst>
          <pc:docMk/>
          <pc:sldMk cId="3477530505" sldId="267"/>
        </pc:sldMkLst>
        <pc:spChg chg="mod">
          <ac:chgData name="Prosper Jibunor" userId="S::jibunorp2@mymail.nku.edu::82b8748e-724d-4369-892b-0fd214646a9b" providerId="AD" clId="Web-{4F274A3A-3087-8122-7084-3A4F646F3D44}" dt="2024-03-25T18:02:29.803" v="481" actId="20577"/>
          <ac:spMkLst>
            <pc:docMk/>
            <pc:sldMk cId="3477530505" sldId="267"/>
            <ac:spMk id="3" creationId="{4F0F83D2-AFB6-3D7E-0B67-B0E0F4F6FD91}"/>
          </ac:spMkLst>
        </pc:spChg>
      </pc:sldChg>
      <pc:sldMasterChg chg="mod modSldLayout">
        <pc:chgData name="Prosper Jibunor" userId="S::jibunorp2@mymail.nku.edu::82b8748e-724d-4369-892b-0fd214646a9b" providerId="AD" clId="Web-{4F274A3A-3087-8122-7084-3A4F646F3D44}" dt="2024-03-25T15:31:36.036" v="124"/>
        <pc:sldMasterMkLst>
          <pc:docMk/>
          <pc:sldMasterMk cId="4273355653" sldId="2147483763"/>
        </pc:sldMasterMkLst>
        <pc:sldLayoutChg chg="mod">
          <pc:chgData name="Prosper Jibunor" userId="S::jibunorp2@mymail.nku.edu::82b8748e-724d-4369-892b-0fd214646a9b" providerId="AD" clId="Web-{4F274A3A-3087-8122-7084-3A4F646F3D44}" dt="2024-03-25T15:31:36.036" v="124"/>
          <pc:sldLayoutMkLst>
            <pc:docMk/>
            <pc:sldMasterMk cId="4273355653" sldId="2147483763"/>
            <pc:sldLayoutMk cId="2201536768" sldId="2147483752"/>
          </pc:sldLayoutMkLst>
        </pc:sldLayoutChg>
        <pc:sldLayoutChg chg="mod">
          <pc:chgData name="Prosper Jibunor" userId="S::jibunorp2@mymail.nku.edu::82b8748e-724d-4369-892b-0fd214646a9b" providerId="AD" clId="Web-{4F274A3A-3087-8122-7084-3A4F646F3D44}" dt="2024-03-25T15:31:36.036" v="124"/>
          <pc:sldLayoutMkLst>
            <pc:docMk/>
            <pc:sldMasterMk cId="4273355653" sldId="2147483763"/>
            <pc:sldLayoutMk cId="2599254576" sldId="2147483753"/>
          </pc:sldLayoutMkLst>
        </pc:sldLayoutChg>
        <pc:sldLayoutChg chg="mod">
          <pc:chgData name="Prosper Jibunor" userId="S::jibunorp2@mymail.nku.edu::82b8748e-724d-4369-892b-0fd214646a9b" providerId="AD" clId="Web-{4F274A3A-3087-8122-7084-3A4F646F3D44}" dt="2024-03-25T15:31:36.036" v="124"/>
          <pc:sldLayoutMkLst>
            <pc:docMk/>
            <pc:sldMasterMk cId="4273355653" sldId="2147483763"/>
            <pc:sldLayoutMk cId="2818622429" sldId="2147483754"/>
          </pc:sldLayoutMkLst>
        </pc:sldLayoutChg>
        <pc:sldLayoutChg chg="mod">
          <pc:chgData name="Prosper Jibunor" userId="S::jibunorp2@mymail.nku.edu::82b8748e-724d-4369-892b-0fd214646a9b" providerId="AD" clId="Web-{4F274A3A-3087-8122-7084-3A4F646F3D44}" dt="2024-03-25T15:31:36.036" v="124"/>
          <pc:sldLayoutMkLst>
            <pc:docMk/>
            <pc:sldMasterMk cId="4273355653" sldId="2147483763"/>
            <pc:sldLayoutMk cId="3416565164" sldId="2147483755"/>
          </pc:sldLayoutMkLst>
        </pc:sldLayoutChg>
        <pc:sldLayoutChg chg="mod">
          <pc:chgData name="Prosper Jibunor" userId="S::jibunorp2@mymail.nku.edu::82b8748e-724d-4369-892b-0fd214646a9b" providerId="AD" clId="Web-{4F274A3A-3087-8122-7084-3A4F646F3D44}" dt="2024-03-25T15:31:36.036" v="124"/>
          <pc:sldLayoutMkLst>
            <pc:docMk/>
            <pc:sldMasterMk cId="4273355653" sldId="2147483763"/>
            <pc:sldLayoutMk cId="2407666672" sldId="2147483756"/>
          </pc:sldLayoutMkLst>
        </pc:sldLayoutChg>
        <pc:sldLayoutChg chg="mod">
          <pc:chgData name="Prosper Jibunor" userId="S::jibunorp2@mymail.nku.edu::82b8748e-724d-4369-892b-0fd214646a9b" providerId="AD" clId="Web-{4F274A3A-3087-8122-7084-3A4F646F3D44}" dt="2024-03-25T15:31:36.036" v="124"/>
          <pc:sldLayoutMkLst>
            <pc:docMk/>
            <pc:sldMasterMk cId="4273355653" sldId="2147483763"/>
            <pc:sldLayoutMk cId="2081058993" sldId="2147483757"/>
          </pc:sldLayoutMkLst>
        </pc:sldLayoutChg>
        <pc:sldLayoutChg chg="mod">
          <pc:chgData name="Prosper Jibunor" userId="S::jibunorp2@mymail.nku.edu::82b8748e-724d-4369-892b-0fd214646a9b" providerId="AD" clId="Web-{4F274A3A-3087-8122-7084-3A4F646F3D44}" dt="2024-03-25T15:31:36.036" v="124"/>
          <pc:sldLayoutMkLst>
            <pc:docMk/>
            <pc:sldMasterMk cId="4273355653" sldId="2147483763"/>
            <pc:sldLayoutMk cId="569544467" sldId="2147483758"/>
          </pc:sldLayoutMkLst>
        </pc:sldLayoutChg>
        <pc:sldLayoutChg chg="mod">
          <pc:chgData name="Prosper Jibunor" userId="S::jibunorp2@mymail.nku.edu::82b8748e-724d-4369-892b-0fd214646a9b" providerId="AD" clId="Web-{4F274A3A-3087-8122-7084-3A4F646F3D44}" dt="2024-03-25T15:31:36.036" v="124"/>
          <pc:sldLayoutMkLst>
            <pc:docMk/>
            <pc:sldMasterMk cId="4273355653" sldId="2147483763"/>
            <pc:sldLayoutMk cId="3567626260" sldId="2147483759"/>
          </pc:sldLayoutMkLst>
        </pc:sldLayoutChg>
        <pc:sldLayoutChg chg="mod">
          <pc:chgData name="Prosper Jibunor" userId="S::jibunorp2@mymail.nku.edu::82b8748e-724d-4369-892b-0fd214646a9b" providerId="AD" clId="Web-{4F274A3A-3087-8122-7084-3A4F646F3D44}" dt="2024-03-25T15:31:36.036" v="124"/>
          <pc:sldLayoutMkLst>
            <pc:docMk/>
            <pc:sldMasterMk cId="4273355653" sldId="2147483763"/>
            <pc:sldLayoutMk cId="851100598" sldId="2147483760"/>
          </pc:sldLayoutMkLst>
        </pc:sldLayoutChg>
        <pc:sldLayoutChg chg="mod">
          <pc:chgData name="Prosper Jibunor" userId="S::jibunorp2@mymail.nku.edu::82b8748e-724d-4369-892b-0fd214646a9b" providerId="AD" clId="Web-{4F274A3A-3087-8122-7084-3A4F646F3D44}" dt="2024-03-25T15:31:36.036" v="124"/>
          <pc:sldLayoutMkLst>
            <pc:docMk/>
            <pc:sldMasterMk cId="4273355653" sldId="2147483763"/>
            <pc:sldLayoutMk cId="1434641144" sldId="2147483761"/>
          </pc:sldLayoutMkLst>
        </pc:sldLayoutChg>
        <pc:sldLayoutChg chg="mod">
          <pc:chgData name="Prosper Jibunor" userId="S::jibunorp2@mymail.nku.edu::82b8748e-724d-4369-892b-0fd214646a9b" providerId="AD" clId="Web-{4F274A3A-3087-8122-7084-3A4F646F3D44}" dt="2024-03-25T15:31:36.036" v="124"/>
          <pc:sldLayoutMkLst>
            <pc:docMk/>
            <pc:sldMasterMk cId="4273355653" sldId="2147483763"/>
            <pc:sldLayoutMk cId="2624401578" sldId="2147483762"/>
          </pc:sldLayoutMkLst>
        </pc:sldLayoutChg>
      </pc:sldMasterChg>
    </pc:docChg>
  </pc:docChgLst>
  <pc:docChgLst>
    <pc:chgData name="Prosper Jibunor" userId="S::jibunorp2@mymail.nku.edu::82b8748e-724d-4369-892b-0fd214646a9b" providerId="AD" clId="Web-{3542329B-3AD5-3733-810F-A79211C01A06}"/>
    <pc:docChg chg="modSld">
      <pc:chgData name="Prosper Jibunor" userId="S::jibunorp2@mymail.nku.edu::82b8748e-724d-4369-892b-0fd214646a9b" providerId="AD" clId="Web-{3542329B-3AD5-3733-810F-A79211C01A06}" dt="2024-02-26T20:16:28.903" v="12" actId="20577"/>
      <pc:docMkLst>
        <pc:docMk/>
      </pc:docMkLst>
      <pc:sldChg chg="modSp">
        <pc:chgData name="Prosper Jibunor" userId="S::jibunorp2@mymail.nku.edu::82b8748e-724d-4369-892b-0fd214646a9b" providerId="AD" clId="Web-{3542329B-3AD5-3733-810F-A79211C01A06}" dt="2024-02-26T20:16:28.903" v="12" actId="20577"/>
        <pc:sldMkLst>
          <pc:docMk/>
          <pc:sldMk cId="1377827234" sldId="258"/>
        </pc:sldMkLst>
        <pc:spChg chg="mod">
          <ac:chgData name="Prosper Jibunor" userId="S::jibunorp2@mymail.nku.edu::82b8748e-724d-4369-892b-0fd214646a9b" providerId="AD" clId="Web-{3542329B-3AD5-3733-810F-A79211C01A06}" dt="2024-02-26T20:16:28.903" v="12" actId="20577"/>
          <ac:spMkLst>
            <pc:docMk/>
            <pc:sldMk cId="1377827234" sldId="258"/>
            <ac:spMk id="3" creationId="{4F0F83D2-AFB6-3D7E-0B67-B0E0F4F6FD91}"/>
          </ac:spMkLst>
        </pc:spChg>
      </pc:sldChg>
      <pc:sldChg chg="modSp">
        <pc:chgData name="Prosper Jibunor" userId="S::jibunorp2@mymail.nku.edu::82b8748e-724d-4369-892b-0fd214646a9b" providerId="AD" clId="Web-{3542329B-3AD5-3733-810F-A79211C01A06}" dt="2024-02-26T20:15:02.979" v="8" actId="20577"/>
        <pc:sldMkLst>
          <pc:docMk/>
          <pc:sldMk cId="1643620942" sldId="261"/>
        </pc:sldMkLst>
        <pc:spChg chg="mod">
          <ac:chgData name="Prosper Jibunor" userId="S::jibunorp2@mymail.nku.edu::82b8748e-724d-4369-892b-0fd214646a9b" providerId="AD" clId="Web-{3542329B-3AD5-3733-810F-A79211C01A06}" dt="2024-02-26T20:15:02.979" v="8" actId="20577"/>
          <ac:spMkLst>
            <pc:docMk/>
            <pc:sldMk cId="1643620942" sldId="261"/>
            <ac:spMk id="3" creationId="{4F0F83D2-AFB6-3D7E-0B67-B0E0F4F6FD91}"/>
          </ac:spMkLst>
        </pc:spChg>
      </pc:sldChg>
    </pc:docChg>
  </pc:docChgLst>
  <pc:docChgLst>
    <pc:chgData name="Prosper Jibunor" userId="S::jibunorp2@mymail.nku.edu::82b8748e-724d-4369-892b-0fd214646a9b" providerId="AD" clId="Web-{D30B73E0-68D3-A07E-B3E5-E29A825D71DB}"/>
    <pc:docChg chg="modSld">
      <pc:chgData name="Prosper Jibunor" userId="S::jibunorp2@mymail.nku.edu::82b8748e-724d-4369-892b-0fd214646a9b" providerId="AD" clId="Web-{D30B73E0-68D3-A07E-B3E5-E29A825D71DB}" dt="2024-02-26T19:25:20.070" v="1" actId="20577"/>
      <pc:docMkLst>
        <pc:docMk/>
      </pc:docMkLst>
      <pc:sldChg chg="modSp">
        <pc:chgData name="Prosper Jibunor" userId="S::jibunorp2@mymail.nku.edu::82b8748e-724d-4369-892b-0fd214646a9b" providerId="AD" clId="Web-{D30B73E0-68D3-A07E-B3E5-E29A825D71DB}" dt="2024-02-26T19:25:20.070" v="1" actId="20577"/>
        <pc:sldMkLst>
          <pc:docMk/>
          <pc:sldMk cId="1815031152" sldId="257"/>
        </pc:sldMkLst>
        <pc:spChg chg="mod">
          <ac:chgData name="Prosper Jibunor" userId="S::jibunorp2@mymail.nku.edu::82b8748e-724d-4369-892b-0fd214646a9b" providerId="AD" clId="Web-{D30B73E0-68D3-A07E-B3E5-E29A825D71DB}" dt="2024-02-26T19:25:20.070" v="1" actId="20577"/>
          <ac:spMkLst>
            <pc:docMk/>
            <pc:sldMk cId="1815031152" sldId="257"/>
            <ac:spMk id="3" creationId="{029FD8E3-091A-CD15-636D-0875937D9FA3}"/>
          </ac:spMkLst>
        </pc:spChg>
      </pc:sldChg>
    </pc:docChg>
  </pc:docChgLst>
  <pc:docChgLst>
    <pc:chgData name="Prosper Jibunor" userId="S::jibunorp2@mymail.nku.edu::82b8748e-724d-4369-892b-0fd214646a9b" providerId="AD" clId="Web-{248C161E-35CB-43A6-85DE-B55854C3DB0E}"/>
    <pc:docChg chg="addSld modSld">
      <pc:chgData name="Prosper Jibunor" userId="S::jibunorp2@mymail.nku.edu::82b8748e-724d-4369-892b-0fd214646a9b" providerId="AD" clId="Web-{248C161E-35CB-43A6-85DE-B55854C3DB0E}" dt="2024-02-26T19:22:53.405" v="87" actId="20577"/>
      <pc:docMkLst>
        <pc:docMk/>
      </pc:docMkLst>
      <pc:sldChg chg="modSp">
        <pc:chgData name="Prosper Jibunor" userId="S::jibunorp2@mymail.nku.edu::82b8748e-724d-4369-892b-0fd214646a9b" providerId="AD" clId="Web-{248C161E-35CB-43A6-85DE-B55854C3DB0E}" dt="2024-02-26T19:22:53.405" v="87" actId="20577"/>
        <pc:sldMkLst>
          <pc:docMk/>
          <pc:sldMk cId="1815031152" sldId="257"/>
        </pc:sldMkLst>
        <pc:spChg chg="mod">
          <ac:chgData name="Prosper Jibunor" userId="S::jibunorp2@mymail.nku.edu::82b8748e-724d-4369-892b-0fd214646a9b" providerId="AD" clId="Web-{248C161E-35CB-43A6-85DE-B55854C3DB0E}" dt="2024-02-26T19:22:53.405" v="87" actId="20577"/>
          <ac:spMkLst>
            <pc:docMk/>
            <pc:sldMk cId="1815031152" sldId="257"/>
            <ac:spMk id="3" creationId="{029FD8E3-091A-CD15-636D-0875937D9FA3}"/>
          </ac:spMkLst>
        </pc:spChg>
      </pc:sldChg>
      <pc:sldChg chg="modSp">
        <pc:chgData name="Prosper Jibunor" userId="S::jibunorp2@mymail.nku.edu::82b8748e-724d-4369-892b-0fd214646a9b" providerId="AD" clId="Web-{248C161E-35CB-43A6-85DE-B55854C3DB0E}" dt="2024-02-26T19:19:55.790" v="12" actId="20577"/>
        <pc:sldMkLst>
          <pc:docMk/>
          <pc:sldMk cId="1377827234" sldId="258"/>
        </pc:sldMkLst>
        <pc:spChg chg="mod">
          <ac:chgData name="Prosper Jibunor" userId="S::jibunorp2@mymail.nku.edu::82b8748e-724d-4369-892b-0fd214646a9b" providerId="AD" clId="Web-{248C161E-35CB-43A6-85DE-B55854C3DB0E}" dt="2024-02-26T19:19:55.790" v="12" actId="20577"/>
          <ac:spMkLst>
            <pc:docMk/>
            <pc:sldMk cId="1377827234" sldId="258"/>
            <ac:spMk id="3" creationId="{4F0F83D2-AFB6-3D7E-0B67-B0E0F4F6FD91}"/>
          </ac:spMkLst>
        </pc:spChg>
      </pc:sldChg>
      <pc:sldChg chg="modSp">
        <pc:chgData name="Prosper Jibunor" userId="S::jibunorp2@mymail.nku.edu::82b8748e-724d-4369-892b-0fd214646a9b" providerId="AD" clId="Web-{248C161E-35CB-43A6-85DE-B55854C3DB0E}" dt="2024-02-26T19:22:05.732" v="64" actId="20577"/>
        <pc:sldMkLst>
          <pc:docMk/>
          <pc:sldMk cId="1650668578" sldId="259"/>
        </pc:sldMkLst>
        <pc:spChg chg="mod">
          <ac:chgData name="Prosper Jibunor" userId="S::jibunorp2@mymail.nku.edu::82b8748e-724d-4369-892b-0fd214646a9b" providerId="AD" clId="Web-{248C161E-35CB-43A6-85DE-B55854C3DB0E}" dt="2024-02-26T19:22:05.732" v="64" actId="20577"/>
          <ac:spMkLst>
            <pc:docMk/>
            <pc:sldMk cId="1650668578" sldId="259"/>
            <ac:spMk id="5" creationId="{416DFEBD-8E73-E58F-7DD7-0C39694F10D2}"/>
          </ac:spMkLst>
        </pc:spChg>
      </pc:sldChg>
      <pc:sldChg chg="modSp">
        <pc:chgData name="Prosper Jibunor" userId="S::jibunorp2@mymail.nku.edu::82b8748e-724d-4369-892b-0fd214646a9b" providerId="AD" clId="Web-{248C161E-35CB-43A6-85DE-B55854C3DB0E}" dt="2024-02-26T19:22:10.279" v="66" actId="20577"/>
        <pc:sldMkLst>
          <pc:docMk/>
          <pc:sldMk cId="3995527225" sldId="260"/>
        </pc:sldMkLst>
        <pc:spChg chg="mod">
          <ac:chgData name="Prosper Jibunor" userId="S::jibunorp2@mymail.nku.edu::82b8748e-724d-4369-892b-0fd214646a9b" providerId="AD" clId="Web-{248C161E-35CB-43A6-85DE-B55854C3DB0E}" dt="2024-02-26T19:22:10.279" v="66" actId="20577"/>
          <ac:spMkLst>
            <pc:docMk/>
            <pc:sldMk cId="3995527225" sldId="260"/>
            <ac:spMk id="5" creationId="{AAD9CA9E-41FA-28BA-0E68-B7513B24E953}"/>
          </ac:spMkLst>
        </pc:spChg>
      </pc:sldChg>
      <pc:sldChg chg="modSp add replId">
        <pc:chgData name="Prosper Jibunor" userId="S::jibunorp2@mymail.nku.edu::82b8748e-724d-4369-892b-0fd214646a9b" providerId="AD" clId="Web-{248C161E-35CB-43A6-85DE-B55854C3DB0E}" dt="2024-02-26T19:22:02.044" v="63" actId="20577"/>
        <pc:sldMkLst>
          <pc:docMk/>
          <pc:sldMk cId="1643620942" sldId="261"/>
        </pc:sldMkLst>
        <pc:spChg chg="mod">
          <ac:chgData name="Prosper Jibunor" userId="S::jibunorp2@mymail.nku.edu::82b8748e-724d-4369-892b-0fd214646a9b" providerId="AD" clId="Web-{248C161E-35CB-43A6-85DE-B55854C3DB0E}" dt="2024-02-26T19:21:37.434" v="51" actId="20577"/>
          <ac:spMkLst>
            <pc:docMk/>
            <pc:sldMk cId="1643620942" sldId="261"/>
            <ac:spMk id="2" creationId="{9A597D3D-CACC-FC67-E92E-6970BB2FF1D2}"/>
          </ac:spMkLst>
        </pc:spChg>
        <pc:spChg chg="mod">
          <ac:chgData name="Prosper Jibunor" userId="S::jibunorp2@mymail.nku.edu::82b8748e-724d-4369-892b-0fd214646a9b" providerId="AD" clId="Web-{248C161E-35CB-43A6-85DE-B55854C3DB0E}" dt="2024-02-26T19:21:57.403" v="61" actId="20577"/>
          <ac:spMkLst>
            <pc:docMk/>
            <pc:sldMk cId="1643620942" sldId="261"/>
            <ac:spMk id="3" creationId="{4F0F83D2-AFB6-3D7E-0B67-B0E0F4F6FD91}"/>
          </ac:spMkLst>
        </pc:spChg>
        <pc:spChg chg="mod">
          <ac:chgData name="Prosper Jibunor" userId="S::jibunorp2@mymail.nku.edu::82b8748e-724d-4369-892b-0fd214646a9b" providerId="AD" clId="Web-{248C161E-35CB-43A6-85DE-B55854C3DB0E}" dt="2024-02-26T19:22:02.044" v="63" actId="20577"/>
          <ac:spMkLst>
            <pc:docMk/>
            <pc:sldMk cId="1643620942" sldId="261"/>
            <ac:spMk id="6" creationId="{21849CC6-15C4-DDA8-0B5C-813D85A0F333}"/>
          </ac:spMkLst>
        </pc:spChg>
      </pc:sldChg>
    </pc:docChg>
  </pc:docChgLst>
  <pc:docChgLst>
    <pc:chgData name="Prosper Jibunor" userId="S::jibunorp2@mymail.nku.edu::82b8748e-724d-4369-892b-0fd214646a9b" providerId="AD" clId="Web-{9B143C87-9551-BF06-122C-6F513D7E13EB}"/>
    <pc:docChg chg="addSld modSld">
      <pc:chgData name="Prosper Jibunor" userId="S::jibunorp2@mymail.nku.edu::82b8748e-724d-4369-892b-0fd214646a9b" providerId="AD" clId="Web-{9B143C87-9551-BF06-122C-6F513D7E13EB}" dt="2024-03-11T20:06:23.860" v="23" actId="20577"/>
      <pc:docMkLst>
        <pc:docMk/>
      </pc:docMkLst>
      <pc:sldChg chg="modSp">
        <pc:chgData name="Prosper Jibunor" userId="S::jibunorp2@mymail.nku.edu::82b8748e-724d-4369-892b-0fd214646a9b" providerId="AD" clId="Web-{9B143C87-9551-BF06-122C-6F513D7E13EB}" dt="2024-03-11T20:04:11.418" v="2" actId="20577"/>
        <pc:sldMkLst>
          <pc:docMk/>
          <pc:sldMk cId="1815031152" sldId="257"/>
        </pc:sldMkLst>
        <pc:spChg chg="mod">
          <ac:chgData name="Prosper Jibunor" userId="S::jibunorp2@mymail.nku.edu::82b8748e-724d-4369-892b-0fd214646a9b" providerId="AD" clId="Web-{9B143C87-9551-BF06-122C-6F513D7E13EB}" dt="2024-03-11T20:04:11.418" v="2" actId="20577"/>
          <ac:spMkLst>
            <pc:docMk/>
            <pc:sldMk cId="1815031152" sldId="257"/>
            <ac:spMk id="3" creationId="{029FD8E3-091A-CD15-636D-0875937D9FA3}"/>
          </ac:spMkLst>
        </pc:spChg>
      </pc:sldChg>
      <pc:sldChg chg="modSp">
        <pc:chgData name="Prosper Jibunor" userId="S::jibunorp2@mymail.nku.edu::82b8748e-724d-4369-892b-0fd214646a9b" providerId="AD" clId="Web-{9B143C87-9551-BF06-122C-6F513D7E13EB}" dt="2024-03-11T20:04:15.825" v="3" actId="20577"/>
        <pc:sldMkLst>
          <pc:docMk/>
          <pc:sldMk cId="1377827234" sldId="258"/>
        </pc:sldMkLst>
        <pc:spChg chg="mod">
          <ac:chgData name="Prosper Jibunor" userId="S::jibunorp2@mymail.nku.edu::82b8748e-724d-4369-892b-0fd214646a9b" providerId="AD" clId="Web-{9B143C87-9551-BF06-122C-6F513D7E13EB}" dt="2024-03-11T20:04:15.825" v="3" actId="20577"/>
          <ac:spMkLst>
            <pc:docMk/>
            <pc:sldMk cId="1377827234" sldId="258"/>
            <ac:spMk id="3" creationId="{4F0F83D2-AFB6-3D7E-0B67-B0E0F4F6FD91}"/>
          </ac:spMkLst>
        </pc:spChg>
      </pc:sldChg>
      <pc:sldChg chg="modSp">
        <pc:chgData name="Prosper Jibunor" userId="S::jibunorp2@mymail.nku.edu::82b8748e-724d-4369-892b-0fd214646a9b" providerId="AD" clId="Web-{9B143C87-9551-BF06-122C-6F513D7E13EB}" dt="2024-03-11T20:05:58.172" v="5" actId="20577"/>
        <pc:sldMkLst>
          <pc:docMk/>
          <pc:sldMk cId="1643620942" sldId="261"/>
        </pc:sldMkLst>
        <pc:spChg chg="mod">
          <ac:chgData name="Prosper Jibunor" userId="S::jibunorp2@mymail.nku.edu::82b8748e-724d-4369-892b-0fd214646a9b" providerId="AD" clId="Web-{9B143C87-9551-BF06-122C-6F513D7E13EB}" dt="2024-03-11T20:05:58.172" v="5" actId="20577"/>
          <ac:spMkLst>
            <pc:docMk/>
            <pc:sldMk cId="1643620942" sldId="261"/>
            <ac:spMk id="2" creationId="{9A597D3D-CACC-FC67-E92E-6970BB2FF1D2}"/>
          </ac:spMkLst>
        </pc:spChg>
      </pc:sldChg>
      <pc:sldChg chg="modSp add replId">
        <pc:chgData name="Prosper Jibunor" userId="S::jibunorp2@mymail.nku.edu::82b8748e-724d-4369-892b-0fd214646a9b" providerId="AD" clId="Web-{9B143C87-9551-BF06-122C-6F513D7E13EB}" dt="2024-03-11T20:06:23.860" v="23" actId="20577"/>
        <pc:sldMkLst>
          <pc:docMk/>
          <pc:sldMk cId="2565790390" sldId="263"/>
        </pc:sldMkLst>
        <pc:spChg chg="mod">
          <ac:chgData name="Prosper Jibunor" userId="S::jibunorp2@mymail.nku.edu::82b8748e-724d-4369-892b-0fd214646a9b" providerId="AD" clId="Web-{9B143C87-9551-BF06-122C-6F513D7E13EB}" dt="2024-03-11T20:06:02.766" v="13" actId="20577"/>
          <ac:spMkLst>
            <pc:docMk/>
            <pc:sldMk cId="2565790390" sldId="263"/>
            <ac:spMk id="2" creationId="{9A597D3D-CACC-FC67-E92E-6970BB2FF1D2}"/>
          </ac:spMkLst>
        </pc:spChg>
        <pc:spChg chg="mod">
          <ac:chgData name="Prosper Jibunor" userId="S::jibunorp2@mymail.nku.edu::82b8748e-724d-4369-892b-0fd214646a9b" providerId="AD" clId="Web-{9B143C87-9551-BF06-122C-6F513D7E13EB}" dt="2024-03-11T20:06:23.860" v="23" actId="20577"/>
          <ac:spMkLst>
            <pc:docMk/>
            <pc:sldMk cId="2565790390" sldId="263"/>
            <ac:spMk id="3" creationId="{4F0F83D2-AFB6-3D7E-0B67-B0E0F4F6FD91}"/>
          </ac:spMkLst>
        </pc:spChg>
      </pc:sldChg>
    </pc:docChg>
  </pc:docChgLst>
  <pc:docChgLst>
    <pc:chgData name="Prosper Jibunor" userId="S::jibunorp2@mymail.nku.edu::82b8748e-724d-4369-892b-0fd214646a9b" providerId="AD" clId="Web-{AFADD9EE-23AE-A29A-7514-C12D09171DE6}"/>
    <pc:docChg chg="addSld modSld">
      <pc:chgData name="Prosper Jibunor" userId="S::jibunorp2@mymail.nku.edu::82b8748e-724d-4369-892b-0fd214646a9b" providerId="AD" clId="Web-{AFADD9EE-23AE-A29A-7514-C12D09171DE6}" dt="2024-02-19T19:58:19.798" v="207" actId="20577"/>
      <pc:docMkLst>
        <pc:docMk/>
      </pc:docMkLst>
      <pc:sldChg chg="addSp modSp">
        <pc:chgData name="Prosper Jibunor" userId="S::jibunorp2@mymail.nku.edu::82b8748e-724d-4369-892b-0fd214646a9b" providerId="AD" clId="Web-{AFADD9EE-23AE-A29A-7514-C12D09171DE6}" dt="2024-02-19T19:20:45.366" v="64" actId="20577"/>
        <pc:sldMkLst>
          <pc:docMk/>
          <pc:sldMk cId="1815031152" sldId="257"/>
        </pc:sldMkLst>
        <pc:spChg chg="mod">
          <ac:chgData name="Prosper Jibunor" userId="S::jibunorp2@mymail.nku.edu::82b8748e-724d-4369-892b-0fd214646a9b" providerId="AD" clId="Web-{AFADD9EE-23AE-A29A-7514-C12D09171DE6}" dt="2024-02-19T19:18:36.721" v="4" actId="20577"/>
          <ac:spMkLst>
            <pc:docMk/>
            <pc:sldMk cId="1815031152" sldId="257"/>
            <ac:spMk id="2" creationId="{465DA295-A4C9-1ABE-0291-B88422C988CA}"/>
          </ac:spMkLst>
        </pc:spChg>
        <pc:spChg chg="mod">
          <ac:chgData name="Prosper Jibunor" userId="S::jibunorp2@mymail.nku.edu::82b8748e-724d-4369-892b-0fd214646a9b" providerId="AD" clId="Web-{AFADD9EE-23AE-A29A-7514-C12D09171DE6}" dt="2024-02-19T19:20:45.366" v="64" actId="20577"/>
          <ac:spMkLst>
            <pc:docMk/>
            <pc:sldMk cId="1815031152" sldId="257"/>
            <ac:spMk id="3" creationId="{029FD8E3-091A-CD15-636D-0875937D9FA3}"/>
          </ac:spMkLst>
        </pc:spChg>
        <pc:spChg chg="add mod">
          <ac:chgData name="Prosper Jibunor" userId="S::jibunorp2@mymail.nku.edu::82b8748e-724d-4369-892b-0fd214646a9b" providerId="AD" clId="Web-{AFADD9EE-23AE-A29A-7514-C12D09171DE6}" dt="2024-02-19T19:19:39.989" v="31" actId="20577"/>
          <ac:spMkLst>
            <pc:docMk/>
            <pc:sldMk cId="1815031152" sldId="257"/>
            <ac:spMk id="5" creationId="{DA75D6B3-15B1-25FC-2F11-7C1E8E1D5678}"/>
          </ac:spMkLst>
        </pc:spChg>
      </pc:sldChg>
      <pc:sldChg chg="addSp delSp modSp new">
        <pc:chgData name="Prosper Jibunor" userId="S::jibunorp2@mymail.nku.edu::82b8748e-724d-4369-892b-0fd214646a9b" providerId="AD" clId="Web-{AFADD9EE-23AE-A29A-7514-C12D09171DE6}" dt="2024-02-19T19:23:21.294" v="79" actId="20577"/>
        <pc:sldMkLst>
          <pc:docMk/>
          <pc:sldMk cId="1377827234" sldId="258"/>
        </pc:sldMkLst>
        <pc:spChg chg="mod">
          <ac:chgData name="Prosper Jibunor" userId="S::jibunorp2@mymail.nku.edu::82b8748e-724d-4369-892b-0fd214646a9b" providerId="AD" clId="Web-{AFADD9EE-23AE-A29A-7514-C12D09171DE6}" dt="2024-02-19T19:20:07.287" v="49" actId="20577"/>
          <ac:spMkLst>
            <pc:docMk/>
            <pc:sldMk cId="1377827234" sldId="258"/>
            <ac:spMk id="2" creationId="{9A597D3D-CACC-FC67-E92E-6970BB2FF1D2}"/>
          </ac:spMkLst>
        </pc:spChg>
        <pc:spChg chg="mod">
          <ac:chgData name="Prosper Jibunor" userId="S::jibunorp2@mymail.nku.edu::82b8748e-724d-4369-892b-0fd214646a9b" providerId="AD" clId="Web-{AFADD9EE-23AE-A29A-7514-C12D09171DE6}" dt="2024-02-19T19:23:21.294" v="79" actId="20577"/>
          <ac:spMkLst>
            <pc:docMk/>
            <pc:sldMk cId="1377827234" sldId="258"/>
            <ac:spMk id="3" creationId="{4F0F83D2-AFB6-3D7E-0B67-B0E0F4F6FD91}"/>
          </ac:spMkLst>
        </pc:spChg>
        <pc:spChg chg="add del mod">
          <ac:chgData name="Prosper Jibunor" userId="S::jibunorp2@mymail.nku.edu::82b8748e-724d-4369-892b-0fd214646a9b" providerId="AD" clId="Web-{AFADD9EE-23AE-A29A-7514-C12D09171DE6}" dt="2024-02-19T19:22:59.043" v="74"/>
          <ac:spMkLst>
            <pc:docMk/>
            <pc:sldMk cId="1377827234" sldId="258"/>
            <ac:spMk id="4" creationId="{A568AB20-E5C1-D8D3-D0D1-C2487F642D7C}"/>
          </ac:spMkLst>
        </pc:spChg>
        <pc:spChg chg="add mod">
          <ac:chgData name="Prosper Jibunor" userId="S::jibunorp2@mymail.nku.edu::82b8748e-724d-4369-892b-0fd214646a9b" providerId="AD" clId="Web-{AFADD9EE-23AE-A29A-7514-C12D09171DE6}" dt="2024-02-19T19:23:07.746" v="76" actId="20577"/>
          <ac:spMkLst>
            <pc:docMk/>
            <pc:sldMk cId="1377827234" sldId="258"/>
            <ac:spMk id="6" creationId="{21849CC6-15C4-DDA8-0B5C-813D85A0F333}"/>
          </ac:spMkLst>
        </pc:spChg>
      </pc:sldChg>
      <pc:sldChg chg="addSp modSp new">
        <pc:chgData name="Prosper Jibunor" userId="S::jibunorp2@mymail.nku.edu::82b8748e-724d-4369-892b-0fd214646a9b" providerId="AD" clId="Web-{AFADD9EE-23AE-A29A-7514-C12D09171DE6}" dt="2024-02-19T19:54:11.211" v="157" actId="20577"/>
        <pc:sldMkLst>
          <pc:docMk/>
          <pc:sldMk cId="1650668578" sldId="259"/>
        </pc:sldMkLst>
        <pc:spChg chg="mod">
          <ac:chgData name="Prosper Jibunor" userId="S::jibunorp2@mymail.nku.edu::82b8748e-724d-4369-892b-0fd214646a9b" providerId="AD" clId="Web-{AFADD9EE-23AE-A29A-7514-C12D09171DE6}" dt="2024-02-19T19:25:05.969" v="91" actId="20577"/>
          <ac:spMkLst>
            <pc:docMk/>
            <pc:sldMk cId="1650668578" sldId="259"/>
            <ac:spMk id="2" creationId="{5BC93116-71B4-A451-510E-FD63E2D78923}"/>
          </ac:spMkLst>
        </pc:spChg>
        <pc:spChg chg="mod">
          <ac:chgData name="Prosper Jibunor" userId="S::jibunorp2@mymail.nku.edu::82b8748e-724d-4369-892b-0fd214646a9b" providerId="AD" clId="Web-{AFADD9EE-23AE-A29A-7514-C12D09171DE6}" dt="2024-02-19T19:54:11.211" v="157" actId="20577"/>
          <ac:spMkLst>
            <pc:docMk/>
            <pc:sldMk cId="1650668578" sldId="259"/>
            <ac:spMk id="3" creationId="{9ECAA48B-51C8-89EA-C30F-5E62F71D2C35}"/>
          </ac:spMkLst>
        </pc:spChg>
        <pc:spChg chg="add mod">
          <ac:chgData name="Prosper Jibunor" userId="S::jibunorp2@mymail.nku.edu::82b8748e-724d-4369-892b-0fd214646a9b" providerId="AD" clId="Web-{AFADD9EE-23AE-A29A-7514-C12D09171DE6}" dt="2024-02-19T19:52:19.097" v="147" actId="20577"/>
          <ac:spMkLst>
            <pc:docMk/>
            <pc:sldMk cId="1650668578" sldId="259"/>
            <ac:spMk id="5" creationId="{416DFEBD-8E73-E58F-7DD7-0C39694F10D2}"/>
          </ac:spMkLst>
        </pc:spChg>
      </pc:sldChg>
      <pc:sldChg chg="addSp modSp new">
        <pc:chgData name="Prosper Jibunor" userId="S::jibunorp2@mymail.nku.edu::82b8748e-724d-4369-892b-0fd214646a9b" providerId="AD" clId="Web-{AFADD9EE-23AE-A29A-7514-C12D09171DE6}" dt="2024-02-19T19:58:19.798" v="207" actId="20577"/>
        <pc:sldMkLst>
          <pc:docMk/>
          <pc:sldMk cId="3995527225" sldId="260"/>
        </pc:sldMkLst>
        <pc:spChg chg="mod">
          <ac:chgData name="Prosper Jibunor" userId="S::jibunorp2@mymail.nku.edu::82b8748e-724d-4369-892b-0fd214646a9b" providerId="AD" clId="Web-{AFADD9EE-23AE-A29A-7514-C12D09171DE6}" dt="2024-02-19T19:52:32.004" v="152" actId="20577"/>
          <ac:spMkLst>
            <pc:docMk/>
            <pc:sldMk cId="3995527225" sldId="260"/>
            <ac:spMk id="2" creationId="{E9741B27-06E5-0F75-8948-3D9A4CD049AE}"/>
          </ac:spMkLst>
        </pc:spChg>
        <pc:spChg chg="mod">
          <ac:chgData name="Prosper Jibunor" userId="S::jibunorp2@mymail.nku.edu::82b8748e-724d-4369-892b-0fd214646a9b" providerId="AD" clId="Web-{AFADD9EE-23AE-A29A-7514-C12D09171DE6}" dt="2024-02-19T19:58:15.001" v="205" actId="20577"/>
          <ac:spMkLst>
            <pc:docMk/>
            <pc:sldMk cId="3995527225" sldId="260"/>
            <ac:spMk id="3" creationId="{A1D90D57-121A-5823-E0A4-C87BFD809ADA}"/>
          </ac:spMkLst>
        </pc:spChg>
        <pc:spChg chg="add mod">
          <ac:chgData name="Prosper Jibunor" userId="S::jibunorp2@mymail.nku.edu::82b8748e-724d-4369-892b-0fd214646a9b" providerId="AD" clId="Web-{AFADD9EE-23AE-A29A-7514-C12D09171DE6}" dt="2024-02-19T19:58:19.798" v="207" actId="20577"/>
          <ac:spMkLst>
            <pc:docMk/>
            <pc:sldMk cId="3995527225" sldId="260"/>
            <ac:spMk id="5" creationId="{AAD9CA9E-41FA-28BA-0E68-B7513B24E953}"/>
          </ac:spMkLst>
        </pc:spChg>
      </pc:sldChg>
    </pc:docChg>
  </pc:docChgLst>
  <pc:docChgLst>
    <pc:chgData name="Josh Lohner" userId="S::lohnerj1@mymail.nku.edu::52f07a97-3417-412d-8a6e-5e55efb26cae" providerId="AD" clId="Web-{33108DBE-175F-CAD5-9F23-D9375006A66E}"/>
    <pc:docChg chg="modSld">
      <pc:chgData name="Josh Lohner" userId="S::lohnerj1@mymail.nku.edu::52f07a97-3417-412d-8a6e-5e55efb26cae" providerId="AD" clId="Web-{33108DBE-175F-CAD5-9F23-D9375006A66E}" dt="2024-03-25T18:01:02.307" v="25" actId="20577"/>
      <pc:docMkLst>
        <pc:docMk/>
      </pc:docMkLst>
      <pc:sldChg chg="modSp">
        <pc:chgData name="Josh Lohner" userId="S::lohnerj1@mymail.nku.edu::52f07a97-3417-412d-8a6e-5e55efb26cae" providerId="AD" clId="Web-{33108DBE-175F-CAD5-9F23-D9375006A66E}" dt="2024-03-25T17:58:54.788" v="12" actId="20577"/>
        <pc:sldMkLst>
          <pc:docMk/>
          <pc:sldMk cId="1815031152" sldId="257"/>
        </pc:sldMkLst>
        <pc:spChg chg="mod">
          <ac:chgData name="Josh Lohner" userId="S::lohnerj1@mymail.nku.edu::52f07a97-3417-412d-8a6e-5e55efb26cae" providerId="AD" clId="Web-{33108DBE-175F-CAD5-9F23-D9375006A66E}" dt="2024-03-25T17:58:54.788" v="12" actId="20577"/>
          <ac:spMkLst>
            <pc:docMk/>
            <pc:sldMk cId="1815031152" sldId="257"/>
            <ac:spMk id="3" creationId="{029FD8E3-091A-CD15-636D-0875937D9FA3}"/>
          </ac:spMkLst>
        </pc:spChg>
      </pc:sldChg>
      <pc:sldChg chg="modSp">
        <pc:chgData name="Josh Lohner" userId="S::lohnerj1@mymail.nku.edu::52f07a97-3417-412d-8a6e-5e55efb26cae" providerId="AD" clId="Web-{33108DBE-175F-CAD5-9F23-D9375006A66E}" dt="2024-03-25T18:01:02.307" v="25" actId="20577"/>
        <pc:sldMkLst>
          <pc:docMk/>
          <pc:sldMk cId="1650668578" sldId="259"/>
        </pc:sldMkLst>
        <pc:spChg chg="mod">
          <ac:chgData name="Josh Lohner" userId="S::lohnerj1@mymail.nku.edu::52f07a97-3417-412d-8a6e-5e55efb26cae" providerId="AD" clId="Web-{33108DBE-175F-CAD5-9F23-D9375006A66E}" dt="2024-03-25T18:01:02.307" v="25" actId="20577"/>
          <ac:spMkLst>
            <pc:docMk/>
            <pc:sldMk cId="1650668578" sldId="259"/>
            <ac:spMk id="3" creationId="{9ECAA48B-51C8-89EA-C30F-5E62F71D2C35}"/>
          </ac:spMkLst>
        </pc:spChg>
      </pc:sldChg>
    </pc:docChg>
  </pc:docChgLst>
  <pc:docChgLst>
    <pc:chgData name="Prosper Jibunor" userId="S::jibunorp2@mymail.nku.edu::82b8748e-724d-4369-892b-0fd214646a9b" providerId="AD" clId="Web-{7B462B4F-2FFD-584E-71D0-96BD43D21786}"/>
    <pc:docChg chg="addSld modSld">
      <pc:chgData name="Prosper Jibunor" userId="S::jibunorp2@mymail.nku.edu::82b8748e-724d-4369-892b-0fd214646a9b" providerId="AD" clId="Web-{7B462B4F-2FFD-584E-71D0-96BD43D21786}" dt="2024-04-01T08:59:07.707" v="84" actId="20577"/>
      <pc:docMkLst>
        <pc:docMk/>
      </pc:docMkLst>
      <pc:sldChg chg="modSp">
        <pc:chgData name="Prosper Jibunor" userId="S::jibunorp2@mymail.nku.edu::82b8748e-724d-4369-892b-0fd214646a9b" providerId="AD" clId="Web-{7B462B4F-2FFD-584E-71D0-96BD43D21786}" dt="2024-04-01T08:49:38.646" v="77" actId="20577"/>
        <pc:sldMkLst>
          <pc:docMk/>
          <pc:sldMk cId="1815031152" sldId="257"/>
        </pc:sldMkLst>
        <pc:spChg chg="mod">
          <ac:chgData name="Prosper Jibunor" userId="S::jibunorp2@mymail.nku.edu::82b8748e-724d-4369-892b-0fd214646a9b" providerId="AD" clId="Web-{7B462B4F-2FFD-584E-71D0-96BD43D21786}" dt="2024-04-01T08:49:38.646" v="77" actId="20577"/>
          <ac:spMkLst>
            <pc:docMk/>
            <pc:sldMk cId="1815031152" sldId="257"/>
            <ac:spMk id="3" creationId="{029FD8E3-091A-CD15-636D-0875937D9FA3}"/>
          </ac:spMkLst>
        </pc:spChg>
      </pc:sldChg>
      <pc:sldChg chg="modSp">
        <pc:chgData name="Prosper Jibunor" userId="S::jibunorp2@mymail.nku.edu::82b8748e-724d-4369-892b-0fd214646a9b" providerId="AD" clId="Web-{7B462B4F-2FFD-584E-71D0-96BD43D21786}" dt="2024-04-01T08:47:10.017" v="5" actId="20577"/>
        <pc:sldMkLst>
          <pc:docMk/>
          <pc:sldMk cId="1377827234" sldId="258"/>
        </pc:sldMkLst>
        <pc:spChg chg="mod">
          <ac:chgData name="Prosper Jibunor" userId="S::jibunorp2@mymail.nku.edu::82b8748e-724d-4369-892b-0fd214646a9b" providerId="AD" clId="Web-{7B462B4F-2FFD-584E-71D0-96BD43D21786}" dt="2024-04-01T08:47:10.017" v="5" actId="20577"/>
          <ac:spMkLst>
            <pc:docMk/>
            <pc:sldMk cId="1377827234" sldId="258"/>
            <ac:spMk id="3" creationId="{4F0F83D2-AFB6-3D7E-0B67-B0E0F4F6FD91}"/>
          </ac:spMkLst>
        </pc:spChg>
      </pc:sldChg>
      <pc:sldChg chg="modSp">
        <pc:chgData name="Prosper Jibunor" userId="S::jibunorp2@mymail.nku.edu::82b8748e-724d-4369-892b-0fd214646a9b" providerId="AD" clId="Web-{7B462B4F-2FFD-584E-71D0-96BD43D21786}" dt="2024-04-01T08:49:01.473" v="51" actId="20577"/>
        <pc:sldMkLst>
          <pc:docMk/>
          <pc:sldMk cId="1650668578" sldId="259"/>
        </pc:sldMkLst>
        <pc:spChg chg="mod">
          <ac:chgData name="Prosper Jibunor" userId="S::jibunorp2@mymail.nku.edu::82b8748e-724d-4369-892b-0fd214646a9b" providerId="AD" clId="Web-{7B462B4F-2FFD-584E-71D0-96BD43D21786}" dt="2024-04-01T08:49:01.473" v="51" actId="20577"/>
          <ac:spMkLst>
            <pc:docMk/>
            <pc:sldMk cId="1650668578" sldId="259"/>
            <ac:spMk id="3" creationId="{9ECAA48B-51C8-89EA-C30F-5E62F71D2C35}"/>
          </ac:spMkLst>
        </pc:spChg>
      </pc:sldChg>
      <pc:sldChg chg="modSp">
        <pc:chgData name="Prosper Jibunor" userId="S::jibunorp2@mymail.nku.edu::82b8748e-724d-4369-892b-0fd214646a9b" providerId="AD" clId="Web-{7B462B4F-2FFD-584E-71D0-96BD43D21786}" dt="2024-04-01T08:49:20.223" v="72" actId="20577"/>
        <pc:sldMkLst>
          <pc:docMk/>
          <pc:sldMk cId="3995527225" sldId="260"/>
        </pc:sldMkLst>
        <pc:spChg chg="mod">
          <ac:chgData name="Prosper Jibunor" userId="S::jibunorp2@mymail.nku.edu::82b8748e-724d-4369-892b-0fd214646a9b" providerId="AD" clId="Web-{7B462B4F-2FFD-584E-71D0-96BD43D21786}" dt="2024-04-01T08:49:20.223" v="72" actId="20577"/>
          <ac:spMkLst>
            <pc:docMk/>
            <pc:sldMk cId="3995527225" sldId="260"/>
            <ac:spMk id="3" creationId="{A1D90D57-121A-5823-E0A4-C87BFD809ADA}"/>
          </ac:spMkLst>
        </pc:spChg>
      </pc:sldChg>
      <pc:sldChg chg="modSp">
        <pc:chgData name="Prosper Jibunor" userId="S::jibunorp2@mymail.nku.edu::82b8748e-724d-4369-892b-0fd214646a9b" providerId="AD" clId="Web-{7B462B4F-2FFD-584E-71D0-96BD43D21786}" dt="2024-04-01T08:47:25.736" v="9" actId="20577"/>
        <pc:sldMkLst>
          <pc:docMk/>
          <pc:sldMk cId="3217648166" sldId="264"/>
        </pc:sldMkLst>
        <pc:spChg chg="mod">
          <ac:chgData name="Prosper Jibunor" userId="S::jibunorp2@mymail.nku.edu::82b8748e-724d-4369-892b-0fd214646a9b" providerId="AD" clId="Web-{7B462B4F-2FFD-584E-71D0-96BD43D21786}" dt="2024-04-01T08:47:25.736" v="9" actId="20577"/>
          <ac:spMkLst>
            <pc:docMk/>
            <pc:sldMk cId="3217648166" sldId="264"/>
            <ac:spMk id="3" creationId="{4F0F83D2-AFB6-3D7E-0B67-B0E0F4F6FD91}"/>
          </ac:spMkLst>
        </pc:spChg>
      </pc:sldChg>
      <pc:sldChg chg="modSp">
        <pc:chgData name="Prosper Jibunor" userId="S::jibunorp2@mymail.nku.edu::82b8748e-724d-4369-892b-0fd214646a9b" providerId="AD" clId="Web-{7B462B4F-2FFD-584E-71D0-96BD43D21786}" dt="2024-04-01T08:47:55.643" v="12" actId="20577"/>
        <pc:sldMkLst>
          <pc:docMk/>
          <pc:sldMk cId="396778810" sldId="265"/>
        </pc:sldMkLst>
        <pc:spChg chg="mod">
          <ac:chgData name="Prosper Jibunor" userId="S::jibunorp2@mymail.nku.edu::82b8748e-724d-4369-892b-0fd214646a9b" providerId="AD" clId="Web-{7B462B4F-2FFD-584E-71D0-96BD43D21786}" dt="2024-04-01T08:47:55.643" v="12" actId="20577"/>
          <ac:spMkLst>
            <pc:docMk/>
            <pc:sldMk cId="396778810" sldId="265"/>
            <ac:spMk id="3" creationId="{4F0F83D2-AFB6-3D7E-0B67-B0E0F4F6FD91}"/>
          </ac:spMkLst>
        </pc:spChg>
      </pc:sldChg>
      <pc:sldChg chg="modSp">
        <pc:chgData name="Prosper Jibunor" userId="S::jibunorp2@mymail.nku.edu::82b8748e-724d-4369-892b-0fd214646a9b" providerId="AD" clId="Web-{7B462B4F-2FFD-584E-71D0-96BD43D21786}" dt="2024-04-01T08:47:01.439" v="1" actId="20577"/>
        <pc:sldMkLst>
          <pc:docMk/>
          <pc:sldMk cId="3477530505" sldId="267"/>
        </pc:sldMkLst>
        <pc:spChg chg="mod">
          <ac:chgData name="Prosper Jibunor" userId="S::jibunorp2@mymail.nku.edu::82b8748e-724d-4369-892b-0fd214646a9b" providerId="AD" clId="Web-{7B462B4F-2FFD-584E-71D0-96BD43D21786}" dt="2024-04-01T08:47:01.439" v="1" actId="20577"/>
          <ac:spMkLst>
            <pc:docMk/>
            <pc:sldMk cId="3477530505" sldId="267"/>
            <ac:spMk id="2" creationId="{9A597D3D-CACC-FC67-E92E-6970BB2FF1D2}"/>
          </ac:spMkLst>
        </pc:spChg>
      </pc:sldChg>
      <pc:sldChg chg="modSp new">
        <pc:chgData name="Prosper Jibunor" userId="S::jibunorp2@mymail.nku.edu::82b8748e-724d-4369-892b-0fd214646a9b" providerId="AD" clId="Web-{7B462B4F-2FFD-584E-71D0-96BD43D21786}" dt="2024-04-01T08:59:07.707" v="84" actId="20577"/>
        <pc:sldMkLst>
          <pc:docMk/>
          <pc:sldMk cId="35306205" sldId="268"/>
        </pc:sldMkLst>
        <pc:spChg chg="mod">
          <ac:chgData name="Prosper Jibunor" userId="S::jibunorp2@mymail.nku.edu::82b8748e-724d-4369-892b-0fd214646a9b" providerId="AD" clId="Web-{7B462B4F-2FFD-584E-71D0-96BD43D21786}" dt="2024-04-01T08:59:07.707" v="84" actId="20577"/>
          <ac:spMkLst>
            <pc:docMk/>
            <pc:sldMk cId="35306205" sldId="268"/>
            <ac:spMk id="2" creationId="{AB1E27F7-659E-7444-74BF-EB4F0686F77E}"/>
          </ac:spMkLst>
        </pc:spChg>
      </pc:sldChg>
    </pc:docChg>
  </pc:docChgLst>
  <pc:docChgLst>
    <pc:chgData name="Prosper Jibunor" userId="S::jibunorp2@mymail.nku.edu::82b8748e-724d-4369-892b-0fd214646a9b" providerId="AD" clId="Web-{A50C4627-87EB-02F0-DA75-EBBA9AE04E19}"/>
    <pc:docChg chg="delSld modSld">
      <pc:chgData name="Prosper Jibunor" userId="S::jibunorp2@mymail.nku.edu::82b8748e-724d-4369-892b-0fd214646a9b" providerId="AD" clId="Web-{A50C4627-87EB-02F0-DA75-EBBA9AE04E19}" dt="2024-03-18T04:41:26.725" v="307" actId="20577"/>
      <pc:docMkLst>
        <pc:docMk/>
      </pc:docMkLst>
      <pc:sldChg chg="modSp">
        <pc:chgData name="Prosper Jibunor" userId="S::jibunorp2@mymail.nku.edu::82b8748e-724d-4369-892b-0fd214646a9b" providerId="AD" clId="Web-{A50C4627-87EB-02F0-DA75-EBBA9AE04E19}" dt="2024-03-18T04:41:26.725" v="307" actId="20577"/>
        <pc:sldMkLst>
          <pc:docMk/>
          <pc:sldMk cId="1815031152" sldId="257"/>
        </pc:sldMkLst>
        <pc:spChg chg="mod">
          <ac:chgData name="Prosper Jibunor" userId="S::jibunorp2@mymail.nku.edu::82b8748e-724d-4369-892b-0fd214646a9b" providerId="AD" clId="Web-{A50C4627-87EB-02F0-DA75-EBBA9AE04E19}" dt="2024-03-18T04:41:26.725" v="307" actId="20577"/>
          <ac:spMkLst>
            <pc:docMk/>
            <pc:sldMk cId="1815031152" sldId="257"/>
            <ac:spMk id="2" creationId="{465DA295-A4C9-1ABE-0291-B88422C988CA}"/>
          </ac:spMkLst>
        </pc:spChg>
        <pc:spChg chg="mod">
          <ac:chgData name="Prosper Jibunor" userId="S::jibunorp2@mymail.nku.edu::82b8748e-724d-4369-892b-0fd214646a9b" providerId="AD" clId="Web-{A50C4627-87EB-02F0-DA75-EBBA9AE04E19}" dt="2024-03-18T04:20:35.642" v="45" actId="20577"/>
          <ac:spMkLst>
            <pc:docMk/>
            <pc:sldMk cId="1815031152" sldId="257"/>
            <ac:spMk id="3" creationId="{029FD8E3-091A-CD15-636D-0875937D9FA3}"/>
          </ac:spMkLst>
        </pc:spChg>
      </pc:sldChg>
      <pc:sldChg chg="modSp">
        <pc:chgData name="Prosper Jibunor" userId="S::jibunorp2@mymail.nku.edu::82b8748e-724d-4369-892b-0fd214646a9b" providerId="AD" clId="Web-{A50C4627-87EB-02F0-DA75-EBBA9AE04E19}" dt="2024-03-18T04:20:51.970" v="58" actId="20577"/>
        <pc:sldMkLst>
          <pc:docMk/>
          <pc:sldMk cId="1377827234" sldId="258"/>
        </pc:sldMkLst>
        <pc:spChg chg="mod">
          <ac:chgData name="Prosper Jibunor" userId="S::jibunorp2@mymail.nku.edu::82b8748e-724d-4369-892b-0fd214646a9b" providerId="AD" clId="Web-{A50C4627-87EB-02F0-DA75-EBBA9AE04E19}" dt="2024-03-18T04:20:51.970" v="58" actId="20577"/>
          <ac:spMkLst>
            <pc:docMk/>
            <pc:sldMk cId="1377827234" sldId="258"/>
            <ac:spMk id="2" creationId="{9A597D3D-CACC-FC67-E92E-6970BB2FF1D2}"/>
          </ac:spMkLst>
        </pc:spChg>
      </pc:sldChg>
      <pc:sldChg chg="modSp">
        <pc:chgData name="Prosper Jibunor" userId="S::jibunorp2@mymail.nku.edu::82b8748e-724d-4369-892b-0fd214646a9b" providerId="AD" clId="Web-{A50C4627-87EB-02F0-DA75-EBBA9AE04E19}" dt="2024-03-18T04:40:48.880" v="297" actId="20577"/>
        <pc:sldMkLst>
          <pc:docMk/>
          <pc:sldMk cId="1650668578" sldId="259"/>
        </pc:sldMkLst>
        <pc:spChg chg="mod">
          <ac:chgData name="Prosper Jibunor" userId="S::jibunorp2@mymail.nku.edu::82b8748e-724d-4369-892b-0fd214646a9b" providerId="AD" clId="Web-{A50C4627-87EB-02F0-DA75-EBBA9AE04E19}" dt="2024-03-18T04:40:48.880" v="297" actId="20577"/>
          <ac:spMkLst>
            <pc:docMk/>
            <pc:sldMk cId="1650668578" sldId="259"/>
            <ac:spMk id="3" creationId="{9ECAA48B-51C8-89EA-C30F-5E62F71D2C35}"/>
          </ac:spMkLst>
        </pc:spChg>
      </pc:sldChg>
      <pc:sldChg chg="modSp">
        <pc:chgData name="Prosper Jibunor" userId="S::jibunorp2@mymail.nku.edu::82b8748e-724d-4369-892b-0fd214646a9b" providerId="AD" clId="Web-{A50C4627-87EB-02F0-DA75-EBBA9AE04E19}" dt="2024-03-18T04:41:07.771" v="304" actId="20577"/>
        <pc:sldMkLst>
          <pc:docMk/>
          <pc:sldMk cId="3995527225" sldId="260"/>
        </pc:sldMkLst>
        <pc:spChg chg="mod">
          <ac:chgData name="Prosper Jibunor" userId="S::jibunorp2@mymail.nku.edu::82b8748e-724d-4369-892b-0fd214646a9b" providerId="AD" clId="Web-{A50C4627-87EB-02F0-DA75-EBBA9AE04E19}" dt="2024-03-18T04:41:07.771" v="304" actId="20577"/>
          <ac:spMkLst>
            <pc:docMk/>
            <pc:sldMk cId="3995527225" sldId="260"/>
            <ac:spMk id="3" creationId="{A1D90D57-121A-5823-E0A4-C87BFD809ADA}"/>
          </ac:spMkLst>
        </pc:spChg>
      </pc:sldChg>
      <pc:sldChg chg="del">
        <pc:chgData name="Prosper Jibunor" userId="S::jibunorp2@mymail.nku.edu::82b8748e-724d-4369-892b-0fd214646a9b" providerId="AD" clId="Web-{A50C4627-87EB-02F0-DA75-EBBA9AE04E19}" dt="2024-03-18T04:34:26.521" v="149"/>
        <pc:sldMkLst>
          <pc:docMk/>
          <pc:sldMk cId="1643620942" sldId="261"/>
        </pc:sldMkLst>
      </pc:sldChg>
      <pc:sldChg chg="modSp">
        <pc:chgData name="Prosper Jibunor" userId="S::jibunorp2@mymail.nku.edu::82b8748e-724d-4369-892b-0fd214646a9b" providerId="AD" clId="Web-{A50C4627-87EB-02F0-DA75-EBBA9AE04E19}" dt="2024-03-18T04:19:33.358" v="30" actId="20577"/>
        <pc:sldMkLst>
          <pc:docMk/>
          <pc:sldMk cId="3142999612" sldId="262"/>
        </pc:sldMkLst>
        <pc:spChg chg="mod">
          <ac:chgData name="Prosper Jibunor" userId="S::jibunorp2@mymail.nku.edu::82b8748e-724d-4369-892b-0fd214646a9b" providerId="AD" clId="Web-{A50C4627-87EB-02F0-DA75-EBBA9AE04E19}" dt="2024-03-18T04:19:33.358" v="30" actId="20577"/>
          <ac:spMkLst>
            <pc:docMk/>
            <pc:sldMk cId="3142999612" sldId="262"/>
            <ac:spMk id="3" creationId="{5E1A1474-F017-2918-EABB-37D444C7D9B5}"/>
          </ac:spMkLst>
        </pc:spChg>
      </pc:sldChg>
      <pc:sldChg chg="modSp">
        <pc:chgData name="Prosper Jibunor" userId="S::jibunorp2@mymail.nku.edu::82b8748e-724d-4369-892b-0fd214646a9b" providerId="AD" clId="Web-{A50C4627-87EB-02F0-DA75-EBBA9AE04E19}" dt="2024-03-18T04:36:41.141" v="169" actId="20577"/>
        <pc:sldMkLst>
          <pc:docMk/>
          <pc:sldMk cId="2565790390" sldId="263"/>
        </pc:sldMkLst>
        <pc:spChg chg="mod">
          <ac:chgData name="Prosper Jibunor" userId="S::jibunorp2@mymail.nku.edu::82b8748e-724d-4369-892b-0fd214646a9b" providerId="AD" clId="Web-{A50C4627-87EB-02F0-DA75-EBBA9AE04E19}" dt="2024-03-18T04:21:14.940" v="66" actId="20577"/>
          <ac:spMkLst>
            <pc:docMk/>
            <pc:sldMk cId="2565790390" sldId="263"/>
            <ac:spMk id="2" creationId="{9A597D3D-CACC-FC67-E92E-6970BB2FF1D2}"/>
          </ac:spMkLst>
        </pc:spChg>
        <pc:spChg chg="mod">
          <ac:chgData name="Prosper Jibunor" userId="S::jibunorp2@mymail.nku.edu::82b8748e-724d-4369-892b-0fd214646a9b" providerId="AD" clId="Web-{A50C4627-87EB-02F0-DA75-EBBA9AE04E19}" dt="2024-03-18T04:36:41.141" v="169" actId="20577"/>
          <ac:spMkLst>
            <pc:docMk/>
            <pc:sldMk cId="2565790390" sldId="263"/>
            <ac:spMk id="3" creationId="{4F0F83D2-AFB6-3D7E-0B67-B0E0F4F6FD91}"/>
          </ac:spMkLst>
        </pc:spChg>
      </pc:sldChg>
    </pc:docChg>
  </pc:docChgLst>
  <pc:docChgLst>
    <pc:chgData clId="Web-{AEB13F10-126F-7CF2-33C0-C49D8A141E36}"/>
    <pc:docChg chg="modSld">
      <pc:chgData name="" userId="" providerId="" clId="Web-{AEB13F10-126F-7CF2-33C0-C49D8A141E36}" dt="2024-04-01T18:25:23.242" v="0" actId="20577"/>
      <pc:docMkLst>
        <pc:docMk/>
      </pc:docMkLst>
      <pc:sldChg chg="modSp">
        <pc:chgData name="" userId="" providerId="" clId="Web-{AEB13F10-126F-7CF2-33C0-C49D8A141E36}" dt="2024-04-01T18:25:23.242" v="0" actId="20577"/>
        <pc:sldMkLst>
          <pc:docMk/>
          <pc:sldMk cId="1815031152" sldId="257"/>
        </pc:sldMkLst>
        <pc:spChg chg="mod">
          <ac:chgData name="" userId="" providerId="" clId="Web-{AEB13F10-126F-7CF2-33C0-C49D8A141E36}" dt="2024-04-01T18:25:23.242" v="0" actId="20577"/>
          <ac:spMkLst>
            <pc:docMk/>
            <pc:sldMk cId="1815031152" sldId="257"/>
            <ac:spMk id="3" creationId="{029FD8E3-091A-CD15-636D-0875937D9FA3}"/>
          </ac:spMkLst>
        </pc:spChg>
      </pc:sldChg>
    </pc:docChg>
  </pc:docChgLst>
  <pc:docChgLst>
    <pc:chgData name="Seth Beesley" userId="S::beesleys1@mymail.nku.edu::afd1cc90-e41c-411b-8468-cabc42763d4b" providerId="AD" clId="Web-{CF72CE74-BDBA-477F-109D-915027F5C0A8}"/>
    <pc:docChg chg="modSld">
      <pc:chgData name="Seth Beesley" userId="S::beesleys1@mymail.nku.edu::afd1cc90-e41c-411b-8468-cabc42763d4b" providerId="AD" clId="Web-{CF72CE74-BDBA-477F-109D-915027F5C0A8}" dt="2024-03-25T19:39:56.428" v="3" actId="20577"/>
      <pc:docMkLst>
        <pc:docMk/>
      </pc:docMkLst>
      <pc:sldChg chg="modSp">
        <pc:chgData name="Seth Beesley" userId="S::beesleys1@mymail.nku.edu::afd1cc90-e41c-411b-8468-cabc42763d4b" providerId="AD" clId="Web-{CF72CE74-BDBA-477F-109D-915027F5C0A8}" dt="2024-03-25T19:39:56.428" v="3" actId="20577"/>
        <pc:sldMkLst>
          <pc:docMk/>
          <pc:sldMk cId="3477530505" sldId="267"/>
        </pc:sldMkLst>
        <pc:spChg chg="mod">
          <ac:chgData name="Seth Beesley" userId="S::beesleys1@mymail.nku.edu::afd1cc90-e41c-411b-8468-cabc42763d4b" providerId="AD" clId="Web-{CF72CE74-BDBA-477F-109D-915027F5C0A8}" dt="2024-03-25T19:39:56.428" v="3" actId="20577"/>
          <ac:spMkLst>
            <pc:docMk/>
            <pc:sldMk cId="3477530505" sldId="267"/>
            <ac:spMk id="3" creationId="{4F0F83D2-AFB6-3D7E-0B67-B0E0F4F6FD91}"/>
          </ac:spMkLst>
        </pc:spChg>
      </pc:sldChg>
    </pc:docChg>
  </pc:docChgLst>
  <pc:docChgLst>
    <pc:chgData name="Prosper Jibunor" userId="S::jibunorp2@mymail.nku.edu::82b8748e-724d-4369-892b-0fd214646a9b" providerId="AD" clId="Web-{220CFD74-494D-212C-25D1-564F46209038}"/>
    <pc:docChg chg="addSld modSld sldOrd">
      <pc:chgData name="Prosper Jibunor" userId="S::jibunorp2@mymail.nku.edu::82b8748e-724d-4369-892b-0fd214646a9b" providerId="AD" clId="Web-{220CFD74-494D-212C-25D1-564F46209038}" dt="2024-03-25T14:22:46.743" v="13" actId="20577"/>
      <pc:docMkLst>
        <pc:docMk/>
      </pc:docMkLst>
      <pc:sldChg chg="modSp ord">
        <pc:chgData name="Prosper Jibunor" userId="S::jibunorp2@mymail.nku.edu::82b8748e-724d-4369-892b-0fd214646a9b" providerId="AD" clId="Web-{220CFD74-494D-212C-25D1-564F46209038}" dt="2024-03-25T14:14:45.561" v="5" actId="20577"/>
        <pc:sldMkLst>
          <pc:docMk/>
          <pc:sldMk cId="1815031152" sldId="257"/>
        </pc:sldMkLst>
        <pc:spChg chg="mod">
          <ac:chgData name="Prosper Jibunor" userId="S::jibunorp2@mymail.nku.edu::82b8748e-724d-4369-892b-0fd214646a9b" providerId="AD" clId="Web-{220CFD74-494D-212C-25D1-564F46209038}" dt="2024-03-25T14:14:45.561" v="5" actId="20577"/>
          <ac:spMkLst>
            <pc:docMk/>
            <pc:sldMk cId="1815031152" sldId="257"/>
            <ac:spMk id="3" creationId="{029FD8E3-091A-CD15-636D-0875937D9FA3}"/>
          </ac:spMkLst>
        </pc:spChg>
      </pc:sldChg>
      <pc:sldChg chg="modSp new">
        <pc:chgData name="Prosper Jibunor" userId="S::jibunorp2@mymail.nku.edu::82b8748e-724d-4369-892b-0fd214646a9b" providerId="AD" clId="Web-{220CFD74-494D-212C-25D1-564F46209038}" dt="2024-03-25T14:22:46.743" v="13" actId="20577"/>
        <pc:sldMkLst>
          <pc:docMk/>
          <pc:sldMk cId="2132382116" sldId="266"/>
        </pc:sldMkLst>
        <pc:spChg chg="mod">
          <ac:chgData name="Prosper Jibunor" userId="S::jibunorp2@mymail.nku.edu::82b8748e-724d-4369-892b-0fd214646a9b" providerId="AD" clId="Web-{220CFD74-494D-212C-25D1-564F46209038}" dt="2024-03-25T14:22:06.414" v="10" actId="20577"/>
          <ac:spMkLst>
            <pc:docMk/>
            <pc:sldMk cId="2132382116" sldId="266"/>
            <ac:spMk id="2" creationId="{98E1F627-BD06-AC9D-3764-1D8D093A0D23}"/>
          </ac:spMkLst>
        </pc:spChg>
        <pc:spChg chg="mod">
          <ac:chgData name="Prosper Jibunor" userId="S::jibunorp2@mymail.nku.edu::82b8748e-724d-4369-892b-0fd214646a9b" providerId="AD" clId="Web-{220CFD74-494D-212C-25D1-564F46209038}" dt="2024-03-25T14:22:46.743" v="13" actId="20577"/>
          <ac:spMkLst>
            <pc:docMk/>
            <pc:sldMk cId="2132382116" sldId="266"/>
            <ac:spMk id="3" creationId="{48C95595-ACE1-67CA-FF27-FA53239D53B7}"/>
          </ac:spMkLst>
        </pc:spChg>
      </pc:sldChg>
    </pc:docChg>
  </pc:docChgLst>
  <pc:docChgLst>
    <pc:chgData name="Prosper Jibunor" userId="S::jibunorp2@mymail.nku.edu::82b8748e-724d-4369-892b-0fd214646a9b" providerId="AD" clId="Web-{98836D1A-DEB6-5B07-87C2-919A76323BD5}"/>
    <pc:docChg chg="modSld">
      <pc:chgData name="Prosper Jibunor" userId="S::jibunorp2@mymail.nku.edu::82b8748e-724d-4369-892b-0fd214646a9b" providerId="AD" clId="Web-{98836D1A-DEB6-5B07-87C2-919A76323BD5}" dt="2024-04-01T19:20:11.718" v="40" actId="20577"/>
      <pc:docMkLst>
        <pc:docMk/>
      </pc:docMkLst>
      <pc:sldChg chg="modSp">
        <pc:chgData name="Prosper Jibunor" userId="S::jibunorp2@mymail.nku.edu::82b8748e-724d-4369-892b-0fd214646a9b" providerId="AD" clId="Web-{98836D1A-DEB6-5B07-87C2-919A76323BD5}" dt="2024-04-01T19:18:23.309" v="22" actId="20577"/>
        <pc:sldMkLst>
          <pc:docMk/>
          <pc:sldMk cId="1815031152" sldId="257"/>
        </pc:sldMkLst>
        <pc:spChg chg="mod">
          <ac:chgData name="Prosper Jibunor" userId="S::jibunorp2@mymail.nku.edu::82b8748e-724d-4369-892b-0fd214646a9b" providerId="AD" clId="Web-{98836D1A-DEB6-5B07-87C2-919A76323BD5}" dt="2024-04-01T19:18:23.309" v="22" actId="20577"/>
          <ac:spMkLst>
            <pc:docMk/>
            <pc:sldMk cId="1815031152" sldId="257"/>
            <ac:spMk id="3" creationId="{029FD8E3-091A-CD15-636D-0875937D9FA3}"/>
          </ac:spMkLst>
        </pc:spChg>
      </pc:sldChg>
      <pc:sldChg chg="modSp">
        <pc:chgData name="Prosper Jibunor" userId="S::jibunorp2@mymail.nku.edu::82b8748e-724d-4369-892b-0fd214646a9b" providerId="AD" clId="Web-{98836D1A-DEB6-5B07-87C2-919A76323BD5}" dt="2024-04-01T19:18:38.934" v="27" actId="20577"/>
        <pc:sldMkLst>
          <pc:docMk/>
          <pc:sldMk cId="3217648166" sldId="264"/>
        </pc:sldMkLst>
        <pc:spChg chg="mod">
          <ac:chgData name="Prosper Jibunor" userId="S::jibunorp2@mymail.nku.edu::82b8748e-724d-4369-892b-0fd214646a9b" providerId="AD" clId="Web-{98836D1A-DEB6-5B07-87C2-919A76323BD5}" dt="2024-04-01T19:18:38.934" v="27" actId="20577"/>
          <ac:spMkLst>
            <pc:docMk/>
            <pc:sldMk cId="3217648166" sldId="264"/>
            <ac:spMk id="3" creationId="{4F0F83D2-AFB6-3D7E-0B67-B0E0F4F6FD91}"/>
          </ac:spMkLst>
        </pc:spChg>
      </pc:sldChg>
      <pc:sldChg chg="modSp">
        <pc:chgData name="Prosper Jibunor" userId="S::jibunorp2@mymail.nku.edu::82b8748e-724d-4369-892b-0fd214646a9b" providerId="AD" clId="Web-{98836D1A-DEB6-5B07-87C2-919A76323BD5}" dt="2024-04-01T19:20:11.718" v="40" actId="20577"/>
        <pc:sldMkLst>
          <pc:docMk/>
          <pc:sldMk cId="3477530505" sldId="267"/>
        </pc:sldMkLst>
        <pc:spChg chg="mod">
          <ac:chgData name="Prosper Jibunor" userId="S::jibunorp2@mymail.nku.edu::82b8748e-724d-4369-892b-0fd214646a9b" providerId="AD" clId="Web-{98836D1A-DEB6-5B07-87C2-919A76323BD5}" dt="2024-04-01T19:20:11.718" v="40" actId="20577"/>
          <ac:spMkLst>
            <pc:docMk/>
            <pc:sldMk cId="3477530505" sldId="267"/>
            <ac:spMk id="3" creationId="{4F0F83D2-AFB6-3D7E-0B67-B0E0F4F6FD91}"/>
          </ac:spMkLst>
        </pc:spChg>
      </pc:sldChg>
      <pc:sldChg chg="modSp">
        <pc:chgData name="Prosper Jibunor" userId="S::jibunorp2@mymail.nku.edu::82b8748e-724d-4369-892b-0fd214646a9b" providerId="AD" clId="Web-{98836D1A-DEB6-5B07-87C2-919A76323BD5}" dt="2024-04-01T19:19:31.639" v="37" actId="20577"/>
        <pc:sldMkLst>
          <pc:docMk/>
          <pc:sldMk cId="1744960348" sldId="268"/>
        </pc:sldMkLst>
        <pc:spChg chg="mod">
          <ac:chgData name="Prosper Jibunor" userId="S::jibunorp2@mymail.nku.edu::82b8748e-724d-4369-892b-0fd214646a9b" providerId="AD" clId="Web-{98836D1A-DEB6-5B07-87C2-919A76323BD5}" dt="2024-04-01T19:19:31.639" v="37" actId="20577"/>
          <ac:spMkLst>
            <pc:docMk/>
            <pc:sldMk cId="1744960348" sldId="268"/>
            <ac:spMk id="3" creationId="{0ECCDB00-9AD4-A97A-56F5-94DD5C3F339E}"/>
          </ac:spMkLst>
        </pc:spChg>
      </pc:sldChg>
    </pc:docChg>
  </pc:docChgLst>
  <pc:docChgLst>
    <pc:chgData name="Prosper Jibunor" userId="S::jibunorp2@mymail.nku.edu::82b8748e-724d-4369-892b-0fd214646a9b" providerId="AD" clId="Web-{79482C49-DB66-F0F9-58DE-0A12700DEC55}"/>
    <pc:docChg chg="addSld delSld modSld sldOrd">
      <pc:chgData name="Prosper Jibunor" userId="S::jibunorp2@mymail.nku.edu::82b8748e-724d-4369-892b-0fd214646a9b" providerId="AD" clId="Web-{79482C49-DB66-F0F9-58DE-0A12700DEC55}" dt="2024-04-22T03:07:27.617" v="291" actId="20577"/>
      <pc:docMkLst>
        <pc:docMk/>
      </pc:docMkLst>
      <pc:sldChg chg="addSp delSp modSp">
        <pc:chgData name="Prosper Jibunor" userId="S::jibunorp2@mymail.nku.edu::82b8748e-724d-4369-892b-0fd214646a9b" providerId="AD" clId="Web-{79482C49-DB66-F0F9-58DE-0A12700DEC55}" dt="2024-04-22T02:55:02.044" v="24"/>
        <pc:sldMkLst>
          <pc:docMk/>
          <pc:sldMk cId="109857222" sldId="256"/>
        </pc:sldMkLst>
        <pc:spChg chg="add del mod">
          <ac:chgData name="Prosper Jibunor" userId="S::jibunorp2@mymail.nku.edu::82b8748e-724d-4369-892b-0fd214646a9b" providerId="AD" clId="Web-{79482C49-DB66-F0F9-58DE-0A12700DEC55}" dt="2024-04-22T02:55:02.044" v="24"/>
          <ac:spMkLst>
            <pc:docMk/>
            <pc:sldMk cId="109857222" sldId="256"/>
            <ac:spMk id="6" creationId="{8BEA75CA-5E0B-4613-89CE-2DA1DCE38AD6}"/>
          </ac:spMkLst>
        </pc:spChg>
      </pc:sldChg>
      <pc:sldChg chg="modSp">
        <pc:chgData name="Prosper Jibunor" userId="S::jibunorp2@mymail.nku.edu::82b8748e-724d-4369-892b-0fd214646a9b" providerId="AD" clId="Web-{79482C49-DB66-F0F9-58DE-0A12700DEC55}" dt="2024-04-22T02:59:55.396" v="114" actId="20577"/>
        <pc:sldMkLst>
          <pc:docMk/>
          <pc:sldMk cId="1815031152" sldId="257"/>
        </pc:sldMkLst>
        <pc:spChg chg="mod">
          <ac:chgData name="Prosper Jibunor" userId="S::jibunorp2@mymail.nku.edu::82b8748e-724d-4369-892b-0fd214646a9b" providerId="AD" clId="Web-{79482C49-DB66-F0F9-58DE-0A12700DEC55}" dt="2024-04-22T02:57:32.188" v="65" actId="20577"/>
          <ac:spMkLst>
            <pc:docMk/>
            <pc:sldMk cId="1815031152" sldId="257"/>
            <ac:spMk id="2" creationId="{465DA295-A4C9-1ABE-0291-B88422C988CA}"/>
          </ac:spMkLst>
        </pc:spChg>
        <pc:spChg chg="mod">
          <ac:chgData name="Prosper Jibunor" userId="S::jibunorp2@mymail.nku.edu::82b8748e-724d-4369-892b-0fd214646a9b" providerId="AD" clId="Web-{79482C49-DB66-F0F9-58DE-0A12700DEC55}" dt="2024-04-22T02:59:55.396" v="114" actId="20577"/>
          <ac:spMkLst>
            <pc:docMk/>
            <pc:sldMk cId="1815031152" sldId="257"/>
            <ac:spMk id="3" creationId="{029FD8E3-091A-CD15-636D-0875937D9FA3}"/>
          </ac:spMkLst>
        </pc:spChg>
      </pc:sldChg>
      <pc:sldChg chg="modSp">
        <pc:chgData name="Prosper Jibunor" userId="S::jibunorp2@mymail.nku.edu::82b8748e-724d-4369-892b-0fd214646a9b" providerId="AD" clId="Web-{79482C49-DB66-F0F9-58DE-0A12700DEC55}" dt="2024-04-22T03:07:27.617" v="291" actId="20577"/>
        <pc:sldMkLst>
          <pc:docMk/>
          <pc:sldMk cId="1377827234" sldId="258"/>
        </pc:sldMkLst>
        <pc:spChg chg="mod">
          <ac:chgData name="Prosper Jibunor" userId="S::jibunorp2@mymail.nku.edu::82b8748e-724d-4369-892b-0fd214646a9b" providerId="AD" clId="Web-{79482C49-DB66-F0F9-58DE-0A12700DEC55}" dt="2024-04-22T03:06:44.801" v="248" actId="20577"/>
          <ac:spMkLst>
            <pc:docMk/>
            <pc:sldMk cId="1377827234" sldId="258"/>
            <ac:spMk id="2" creationId="{9A597D3D-CACC-FC67-E92E-6970BB2FF1D2}"/>
          </ac:spMkLst>
        </pc:spChg>
        <pc:spChg chg="mod">
          <ac:chgData name="Prosper Jibunor" userId="S::jibunorp2@mymail.nku.edu::82b8748e-724d-4369-892b-0fd214646a9b" providerId="AD" clId="Web-{79482C49-DB66-F0F9-58DE-0A12700DEC55}" dt="2024-04-22T03:07:27.617" v="291" actId="20577"/>
          <ac:spMkLst>
            <pc:docMk/>
            <pc:sldMk cId="1377827234" sldId="258"/>
            <ac:spMk id="3" creationId="{4F0F83D2-AFB6-3D7E-0B67-B0E0F4F6FD91}"/>
          </ac:spMkLst>
        </pc:spChg>
      </pc:sldChg>
      <pc:sldChg chg="modSp ord">
        <pc:chgData name="Prosper Jibunor" userId="S::jibunorp2@mymail.nku.edu::82b8748e-724d-4369-892b-0fd214646a9b" providerId="AD" clId="Web-{79482C49-DB66-F0F9-58DE-0A12700DEC55}" dt="2024-04-22T02:54:52.575" v="20" actId="20577"/>
        <pc:sldMkLst>
          <pc:docMk/>
          <pc:sldMk cId="3217648166" sldId="264"/>
        </pc:sldMkLst>
        <pc:spChg chg="mod">
          <ac:chgData name="Prosper Jibunor" userId="S::jibunorp2@mymail.nku.edu::82b8748e-724d-4369-892b-0fd214646a9b" providerId="AD" clId="Web-{79482C49-DB66-F0F9-58DE-0A12700DEC55}" dt="2024-04-22T02:54:52.575" v="20" actId="20577"/>
          <ac:spMkLst>
            <pc:docMk/>
            <pc:sldMk cId="3217648166" sldId="264"/>
            <ac:spMk id="3" creationId="{4F0F83D2-AFB6-3D7E-0B67-B0E0F4F6FD91}"/>
          </ac:spMkLst>
        </pc:spChg>
      </pc:sldChg>
      <pc:sldChg chg="addSp delSp modSp">
        <pc:chgData name="Prosper Jibunor" userId="S::jibunorp2@mymail.nku.edu::82b8748e-724d-4369-892b-0fd214646a9b" providerId="AD" clId="Web-{79482C49-DB66-F0F9-58DE-0A12700DEC55}" dt="2024-04-22T03:05:06.123" v="187"/>
        <pc:sldMkLst>
          <pc:docMk/>
          <pc:sldMk cId="2132382116" sldId="266"/>
        </pc:sldMkLst>
        <pc:spChg chg="mod">
          <ac:chgData name="Prosper Jibunor" userId="S::jibunorp2@mymail.nku.edu::82b8748e-724d-4369-892b-0fd214646a9b" providerId="AD" clId="Web-{79482C49-DB66-F0F9-58DE-0A12700DEC55}" dt="2024-04-22T03:02:54.119" v="181" actId="20577"/>
          <ac:spMkLst>
            <pc:docMk/>
            <pc:sldMk cId="2132382116" sldId="266"/>
            <ac:spMk id="2" creationId="{98E1F627-BD06-AC9D-3764-1D8D093A0D23}"/>
          </ac:spMkLst>
        </pc:spChg>
        <pc:spChg chg="add del mod">
          <ac:chgData name="Prosper Jibunor" userId="S::jibunorp2@mymail.nku.edu::82b8748e-724d-4369-892b-0fd214646a9b" providerId="AD" clId="Web-{79482C49-DB66-F0F9-58DE-0A12700DEC55}" dt="2024-04-22T03:05:06.107" v="186"/>
          <ac:spMkLst>
            <pc:docMk/>
            <pc:sldMk cId="2132382116" sldId="266"/>
            <ac:spMk id="3" creationId="{48C95595-ACE1-67CA-FF27-FA53239D53B7}"/>
          </ac:spMkLst>
        </pc:spChg>
        <pc:picChg chg="add mod ord">
          <ac:chgData name="Prosper Jibunor" userId="S::jibunorp2@mymail.nku.edu::82b8748e-724d-4369-892b-0fd214646a9b" providerId="AD" clId="Web-{79482C49-DB66-F0F9-58DE-0A12700DEC55}" dt="2024-04-22T03:05:06.123" v="187"/>
          <ac:picMkLst>
            <pc:docMk/>
            <pc:sldMk cId="2132382116" sldId="266"/>
            <ac:picMk id="4" creationId="{12EEE4EF-1BA1-9343-59F0-ADACBE2EB29B}"/>
          </ac:picMkLst>
        </pc:picChg>
      </pc:sldChg>
      <pc:sldChg chg="modSp">
        <pc:chgData name="Prosper Jibunor" userId="S::jibunorp2@mymail.nku.edu::82b8748e-724d-4369-892b-0fd214646a9b" providerId="AD" clId="Web-{79482C49-DB66-F0F9-58DE-0A12700DEC55}" dt="2024-04-22T03:06:35.129" v="233" actId="20577"/>
        <pc:sldMkLst>
          <pc:docMk/>
          <pc:sldMk cId="3477530505" sldId="267"/>
        </pc:sldMkLst>
        <pc:spChg chg="mod">
          <ac:chgData name="Prosper Jibunor" userId="S::jibunorp2@mymail.nku.edu::82b8748e-724d-4369-892b-0fd214646a9b" providerId="AD" clId="Web-{79482C49-DB66-F0F9-58DE-0A12700DEC55}" dt="2024-04-22T03:05:26.549" v="197" actId="20577"/>
          <ac:spMkLst>
            <pc:docMk/>
            <pc:sldMk cId="3477530505" sldId="267"/>
            <ac:spMk id="2" creationId="{9A597D3D-CACC-FC67-E92E-6970BB2FF1D2}"/>
          </ac:spMkLst>
        </pc:spChg>
        <pc:spChg chg="mod">
          <ac:chgData name="Prosper Jibunor" userId="S::jibunorp2@mymail.nku.edu::82b8748e-724d-4369-892b-0fd214646a9b" providerId="AD" clId="Web-{79482C49-DB66-F0F9-58DE-0A12700DEC55}" dt="2024-04-22T03:06:35.129" v="233" actId="20577"/>
          <ac:spMkLst>
            <pc:docMk/>
            <pc:sldMk cId="3477530505" sldId="267"/>
            <ac:spMk id="3" creationId="{4F0F83D2-AFB6-3D7E-0B67-B0E0F4F6FD91}"/>
          </ac:spMkLst>
        </pc:spChg>
      </pc:sldChg>
      <pc:sldChg chg="modSp add ord replId">
        <pc:chgData name="Prosper Jibunor" userId="S::jibunorp2@mymail.nku.edu::82b8748e-724d-4369-892b-0fd214646a9b" providerId="AD" clId="Web-{79482C49-DB66-F0F9-58DE-0A12700DEC55}" dt="2024-04-22T02:56:23.874" v="56" actId="20577"/>
        <pc:sldMkLst>
          <pc:docMk/>
          <pc:sldMk cId="4105298700" sldId="269"/>
        </pc:sldMkLst>
        <pc:spChg chg="mod">
          <ac:chgData name="Prosper Jibunor" userId="S::jibunorp2@mymail.nku.edu::82b8748e-724d-4369-892b-0fd214646a9b" providerId="AD" clId="Web-{79482C49-DB66-F0F9-58DE-0A12700DEC55}" dt="2024-04-22T02:56:23.874" v="56" actId="20577"/>
          <ac:spMkLst>
            <pc:docMk/>
            <pc:sldMk cId="4105298700" sldId="269"/>
            <ac:spMk id="3" creationId="{4F0F83D2-AFB6-3D7E-0B67-B0E0F4F6FD91}"/>
          </ac:spMkLst>
        </pc:spChg>
      </pc:sldChg>
      <pc:sldChg chg="modSp new">
        <pc:chgData name="Prosper Jibunor" userId="S::jibunorp2@mymail.nku.edu::82b8748e-724d-4369-892b-0fd214646a9b" providerId="AD" clId="Web-{79482C49-DB66-F0F9-58DE-0A12700DEC55}" dt="2024-04-22T02:57:07.610" v="64" actId="20577"/>
        <pc:sldMkLst>
          <pc:docMk/>
          <pc:sldMk cId="3115478816" sldId="270"/>
        </pc:sldMkLst>
        <pc:spChg chg="mod">
          <ac:chgData name="Prosper Jibunor" userId="S::jibunorp2@mymail.nku.edu::82b8748e-724d-4369-892b-0fd214646a9b" providerId="AD" clId="Web-{79482C49-DB66-F0F9-58DE-0A12700DEC55}" dt="2024-04-22T02:56:49.094" v="59" actId="20577"/>
          <ac:spMkLst>
            <pc:docMk/>
            <pc:sldMk cId="3115478816" sldId="270"/>
            <ac:spMk id="2" creationId="{E7148C06-1175-24E2-DACB-2B8D616B91FA}"/>
          </ac:spMkLst>
        </pc:spChg>
        <pc:spChg chg="mod">
          <ac:chgData name="Prosper Jibunor" userId="S::jibunorp2@mymail.nku.edu::82b8748e-724d-4369-892b-0fd214646a9b" providerId="AD" clId="Web-{79482C49-DB66-F0F9-58DE-0A12700DEC55}" dt="2024-04-22T02:57:07.610" v="64" actId="20577"/>
          <ac:spMkLst>
            <pc:docMk/>
            <pc:sldMk cId="3115478816" sldId="270"/>
            <ac:spMk id="3" creationId="{226A0325-E40D-56DA-493B-1999904A4C7C}"/>
          </ac:spMkLst>
        </pc:spChg>
      </pc:sldChg>
      <pc:sldChg chg="new del">
        <pc:chgData name="Prosper Jibunor" userId="S::jibunorp2@mymail.nku.edu::82b8748e-724d-4369-892b-0fd214646a9b" providerId="AD" clId="Web-{79482C49-DB66-F0F9-58DE-0A12700DEC55}" dt="2024-04-22T02:59:59.865" v="116"/>
        <pc:sldMkLst>
          <pc:docMk/>
          <pc:sldMk cId="1012665788" sldId="271"/>
        </pc:sldMkLst>
      </pc:sldChg>
      <pc:sldChg chg="modSp add replId">
        <pc:chgData name="Prosper Jibunor" userId="S::jibunorp2@mymail.nku.edu::82b8748e-724d-4369-892b-0fd214646a9b" providerId="AD" clId="Web-{79482C49-DB66-F0F9-58DE-0A12700DEC55}" dt="2024-04-22T03:00:41.819" v="136" actId="20577"/>
        <pc:sldMkLst>
          <pc:docMk/>
          <pc:sldMk cId="3568316506" sldId="271"/>
        </pc:sldMkLst>
        <pc:spChg chg="mod">
          <ac:chgData name="Prosper Jibunor" userId="S::jibunorp2@mymail.nku.edu::82b8748e-724d-4369-892b-0fd214646a9b" providerId="AD" clId="Web-{79482C49-DB66-F0F9-58DE-0A12700DEC55}" dt="2024-04-22T03:00:41.819" v="136" actId="20577"/>
          <ac:spMkLst>
            <pc:docMk/>
            <pc:sldMk cId="3568316506" sldId="271"/>
            <ac:spMk id="3" creationId="{029FD8E3-091A-CD15-636D-0875937D9FA3}"/>
          </ac:spMkLst>
        </pc:spChg>
      </pc:sldChg>
      <pc:sldChg chg="modSp add replId">
        <pc:chgData name="Prosper Jibunor" userId="S::jibunorp2@mymail.nku.edu::82b8748e-724d-4369-892b-0fd214646a9b" providerId="AD" clId="Web-{79482C49-DB66-F0F9-58DE-0A12700DEC55}" dt="2024-04-22T03:02:04.259" v="163" actId="20577"/>
        <pc:sldMkLst>
          <pc:docMk/>
          <pc:sldMk cId="1993383849" sldId="272"/>
        </pc:sldMkLst>
        <pc:spChg chg="mod">
          <ac:chgData name="Prosper Jibunor" userId="S::jibunorp2@mymail.nku.edu::82b8748e-724d-4369-892b-0fd214646a9b" providerId="AD" clId="Web-{79482C49-DB66-F0F9-58DE-0A12700DEC55}" dt="2024-04-22T03:02:04.259" v="163" actId="20577"/>
          <ac:spMkLst>
            <pc:docMk/>
            <pc:sldMk cId="1993383849" sldId="272"/>
            <ac:spMk id="3" creationId="{029FD8E3-091A-CD15-636D-0875937D9FA3}"/>
          </ac:spMkLst>
        </pc:spChg>
      </pc:sldChg>
      <pc:sldChg chg="modSp add replId">
        <pc:chgData name="Prosper Jibunor" userId="S::jibunorp2@mymail.nku.edu::82b8748e-724d-4369-892b-0fd214646a9b" providerId="AD" clId="Web-{79482C49-DB66-F0F9-58DE-0A12700DEC55}" dt="2024-04-22T03:02:50.354" v="176" actId="20577"/>
        <pc:sldMkLst>
          <pc:docMk/>
          <pc:sldMk cId="1734015610" sldId="273"/>
        </pc:sldMkLst>
        <pc:spChg chg="mod">
          <ac:chgData name="Prosper Jibunor" userId="S::jibunorp2@mymail.nku.edu::82b8748e-724d-4369-892b-0fd214646a9b" providerId="AD" clId="Web-{79482C49-DB66-F0F9-58DE-0A12700DEC55}" dt="2024-04-22T03:02:50.354" v="176" actId="20577"/>
          <ac:spMkLst>
            <pc:docMk/>
            <pc:sldMk cId="1734015610" sldId="273"/>
            <ac:spMk id="3" creationId="{029FD8E3-091A-CD15-636D-0875937D9FA3}"/>
          </ac:spMkLst>
        </pc:spChg>
      </pc:sldChg>
    </pc:docChg>
  </pc:docChgLst>
  <pc:docChgLst>
    <pc:chgData name="Prosper Jibunor" userId="S::jibunorp2@mymail.nku.edu::82b8748e-724d-4369-892b-0fd214646a9b" providerId="AD" clId="Web-{5458F70A-3BF3-178C-29E5-726CED78E213}"/>
    <pc:docChg chg="modSld">
      <pc:chgData name="Prosper Jibunor" userId="S::jibunorp2@mymail.nku.edu::82b8748e-724d-4369-892b-0fd214646a9b" providerId="AD" clId="Web-{5458F70A-3BF3-178C-29E5-726CED78E213}" dt="2024-03-25T19:30:44.530" v="7" actId="20577"/>
      <pc:docMkLst>
        <pc:docMk/>
      </pc:docMkLst>
      <pc:sldChg chg="modSp">
        <pc:chgData name="Prosper Jibunor" userId="S::jibunorp2@mymail.nku.edu::82b8748e-724d-4369-892b-0fd214646a9b" providerId="AD" clId="Web-{5458F70A-3BF3-178C-29E5-726CED78E213}" dt="2024-03-25T19:30:10.278" v="6" actId="20577"/>
        <pc:sldMkLst>
          <pc:docMk/>
          <pc:sldMk cId="1377827234" sldId="258"/>
        </pc:sldMkLst>
        <pc:spChg chg="mod">
          <ac:chgData name="Prosper Jibunor" userId="S::jibunorp2@mymail.nku.edu::82b8748e-724d-4369-892b-0fd214646a9b" providerId="AD" clId="Web-{5458F70A-3BF3-178C-29E5-726CED78E213}" dt="2024-03-25T19:30:10.278" v="6" actId="20577"/>
          <ac:spMkLst>
            <pc:docMk/>
            <pc:sldMk cId="1377827234" sldId="258"/>
            <ac:spMk id="3" creationId="{4F0F83D2-AFB6-3D7E-0B67-B0E0F4F6FD91}"/>
          </ac:spMkLst>
        </pc:spChg>
      </pc:sldChg>
      <pc:sldChg chg="modSp">
        <pc:chgData name="Prosper Jibunor" userId="S::jibunorp2@mymail.nku.edu::82b8748e-724d-4369-892b-0fd214646a9b" providerId="AD" clId="Web-{5458F70A-3BF3-178C-29E5-726CED78E213}" dt="2024-03-25T19:30:44.530" v="7" actId="20577"/>
        <pc:sldMkLst>
          <pc:docMk/>
          <pc:sldMk cId="396778810" sldId="265"/>
        </pc:sldMkLst>
        <pc:spChg chg="mod">
          <ac:chgData name="Prosper Jibunor" userId="S::jibunorp2@mymail.nku.edu::82b8748e-724d-4369-892b-0fd214646a9b" providerId="AD" clId="Web-{5458F70A-3BF3-178C-29E5-726CED78E213}" dt="2024-03-25T19:30:44.530" v="7" actId="20577"/>
          <ac:spMkLst>
            <pc:docMk/>
            <pc:sldMk cId="396778810" sldId="265"/>
            <ac:spMk id="3" creationId="{4F0F83D2-AFB6-3D7E-0B67-B0E0F4F6FD91}"/>
          </ac:spMkLst>
        </pc:spChg>
      </pc:sldChg>
    </pc:docChg>
  </pc:docChgLst>
  <pc:docChgLst>
    <pc:chgData name="Prosper Jibunor" userId="S::jibunorp2@mymail.nku.edu::82b8748e-724d-4369-892b-0fd214646a9b" providerId="AD" clId="Web-{9348DF78-65FD-2576-B7B4-DEAA9556065B}"/>
    <pc:docChg chg="addSld modSld sldOrd">
      <pc:chgData name="Prosper Jibunor" userId="S::jibunorp2@mymail.nku.edu::82b8748e-724d-4369-892b-0fd214646a9b" providerId="AD" clId="Web-{9348DF78-65FD-2576-B7B4-DEAA9556065B}" dt="2024-02-26T20:21:09.174" v="45" actId="20577"/>
      <pc:docMkLst>
        <pc:docMk/>
      </pc:docMkLst>
      <pc:sldChg chg="modSp">
        <pc:chgData name="Prosper Jibunor" userId="S::jibunorp2@mymail.nku.edu::82b8748e-724d-4369-892b-0fd214646a9b" providerId="AD" clId="Web-{9348DF78-65FD-2576-B7B4-DEAA9556065B}" dt="2024-02-26T20:20:39.580" v="35" actId="20577"/>
        <pc:sldMkLst>
          <pc:docMk/>
          <pc:sldMk cId="1815031152" sldId="257"/>
        </pc:sldMkLst>
        <pc:spChg chg="mod">
          <ac:chgData name="Prosper Jibunor" userId="S::jibunorp2@mymail.nku.edu::82b8748e-724d-4369-892b-0fd214646a9b" providerId="AD" clId="Web-{9348DF78-65FD-2576-B7B4-DEAA9556065B}" dt="2024-02-26T20:20:39.580" v="35" actId="20577"/>
          <ac:spMkLst>
            <pc:docMk/>
            <pc:sldMk cId="1815031152" sldId="257"/>
            <ac:spMk id="5" creationId="{DA75D6B3-15B1-25FC-2F11-7C1E8E1D5678}"/>
          </ac:spMkLst>
        </pc:spChg>
      </pc:sldChg>
      <pc:sldChg chg="modSp">
        <pc:chgData name="Prosper Jibunor" userId="S::jibunorp2@mymail.nku.edu::82b8748e-724d-4369-892b-0fd214646a9b" providerId="AD" clId="Web-{9348DF78-65FD-2576-B7B4-DEAA9556065B}" dt="2024-02-26T20:20:39.970" v="36" actId="20577"/>
        <pc:sldMkLst>
          <pc:docMk/>
          <pc:sldMk cId="1377827234" sldId="258"/>
        </pc:sldMkLst>
        <pc:spChg chg="mod">
          <ac:chgData name="Prosper Jibunor" userId="S::jibunorp2@mymail.nku.edu::82b8748e-724d-4369-892b-0fd214646a9b" providerId="AD" clId="Web-{9348DF78-65FD-2576-B7B4-DEAA9556065B}" dt="2024-02-26T20:20:39.970" v="36" actId="20577"/>
          <ac:spMkLst>
            <pc:docMk/>
            <pc:sldMk cId="1377827234" sldId="258"/>
            <ac:spMk id="6" creationId="{21849CC6-15C4-DDA8-0B5C-813D85A0F333}"/>
          </ac:spMkLst>
        </pc:spChg>
      </pc:sldChg>
      <pc:sldChg chg="modSp">
        <pc:chgData name="Prosper Jibunor" userId="S::jibunorp2@mymail.nku.edu::82b8748e-724d-4369-892b-0fd214646a9b" providerId="AD" clId="Web-{9348DF78-65FD-2576-B7B4-DEAA9556065B}" dt="2024-02-26T20:20:47.033" v="38" actId="20577"/>
        <pc:sldMkLst>
          <pc:docMk/>
          <pc:sldMk cId="1650668578" sldId="259"/>
        </pc:sldMkLst>
        <pc:spChg chg="mod">
          <ac:chgData name="Prosper Jibunor" userId="S::jibunorp2@mymail.nku.edu::82b8748e-724d-4369-892b-0fd214646a9b" providerId="AD" clId="Web-{9348DF78-65FD-2576-B7B4-DEAA9556065B}" dt="2024-02-26T20:20:47.033" v="38" actId="20577"/>
          <ac:spMkLst>
            <pc:docMk/>
            <pc:sldMk cId="1650668578" sldId="259"/>
            <ac:spMk id="5" creationId="{416DFEBD-8E73-E58F-7DD7-0C39694F10D2}"/>
          </ac:spMkLst>
        </pc:spChg>
      </pc:sldChg>
      <pc:sldChg chg="modSp">
        <pc:chgData name="Prosper Jibunor" userId="S::jibunorp2@mymail.nku.edu::82b8748e-724d-4369-892b-0fd214646a9b" providerId="AD" clId="Web-{9348DF78-65FD-2576-B7B4-DEAA9556065B}" dt="2024-02-26T20:20:51.236" v="39" actId="20577"/>
        <pc:sldMkLst>
          <pc:docMk/>
          <pc:sldMk cId="3995527225" sldId="260"/>
        </pc:sldMkLst>
        <pc:spChg chg="mod">
          <ac:chgData name="Prosper Jibunor" userId="S::jibunorp2@mymail.nku.edu::82b8748e-724d-4369-892b-0fd214646a9b" providerId="AD" clId="Web-{9348DF78-65FD-2576-B7B4-DEAA9556065B}" dt="2024-02-26T20:20:51.236" v="39" actId="20577"/>
          <ac:spMkLst>
            <pc:docMk/>
            <pc:sldMk cId="3995527225" sldId="260"/>
            <ac:spMk id="5" creationId="{AAD9CA9E-41FA-28BA-0E68-B7513B24E953}"/>
          </ac:spMkLst>
        </pc:spChg>
      </pc:sldChg>
      <pc:sldChg chg="modSp">
        <pc:chgData name="Prosper Jibunor" userId="S::jibunorp2@mymail.nku.edu::82b8748e-724d-4369-892b-0fd214646a9b" providerId="AD" clId="Web-{9348DF78-65FD-2576-B7B4-DEAA9556065B}" dt="2024-02-26T20:20:43.377" v="37" actId="20577"/>
        <pc:sldMkLst>
          <pc:docMk/>
          <pc:sldMk cId="1643620942" sldId="261"/>
        </pc:sldMkLst>
        <pc:spChg chg="mod">
          <ac:chgData name="Prosper Jibunor" userId="S::jibunorp2@mymail.nku.edu::82b8748e-724d-4369-892b-0fd214646a9b" providerId="AD" clId="Web-{9348DF78-65FD-2576-B7B4-DEAA9556065B}" dt="2024-02-26T20:20:43.377" v="37" actId="20577"/>
          <ac:spMkLst>
            <pc:docMk/>
            <pc:sldMk cId="1643620942" sldId="261"/>
            <ac:spMk id="6" creationId="{21849CC6-15C4-DDA8-0B5C-813D85A0F333}"/>
          </ac:spMkLst>
        </pc:spChg>
      </pc:sldChg>
      <pc:sldChg chg="addSp delSp modSp new ord">
        <pc:chgData name="Prosper Jibunor" userId="S::jibunorp2@mymail.nku.edu::82b8748e-724d-4369-892b-0fd214646a9b" providerId="AD" clId="Web-{9348DF78-65FD-2576-B7B4-DEAA9556065B}" dt="2024-02-26T20:21:09.174" v="45" actId="20577"/>
        <pc:sldMkLst>
          <pc:docMk/>
          <pc:sldMk cId="3142999612" sldId="262"/>
        </pc:sldMkLst>
        <pc:spChg chg="mod">
          <ac:chgData name="Prosper Jibunor" userId="S::jibunorp2@mymail.nku.edu::82b8748e-724d-4369-892b-0fd214646a9b" providerId="AD" clId="Web-{9348DF78-65FD-2576-B7B4-DEAA9556065B}" dt="2024-02-26T20:19:55.376" v="10" actId="20577"/>
          <ac:spMkLst>
            <pc:docMk/>
            <pc:sldMk cId="3142999612" sldId="262"/>
            <ac:spMk id="2" creationId="{8F7CB956-8D82-256E-BFD1-AA110F22854E}"/>
          </ac:spMkLst>
        </pc:spChg>
        <pc:spChg chg="mod">
          <ac:chgData name="Prosper Jibunor" userId="S::jibunorp2@mymail.nku.edu::82b8748e-724d-4369-892b-0fd214646a9b" providerId="AD" clId="Web-{9348DF78-65FD-2576-B7B4-DEAA9556065B}" dt="2024-02-26T20:20:32.877" v="34" actId="20577"/>
          <ac:spMkLst>
            <pc:docMk/>
            <pc:sldMk cId="3142999612" sldId="262"/>
            <ac:spMk id="3" creationId="{5E1A1474-F017-2918-EABB-37D444C7D9B5}"/>
          </ac:spMkLst>
        </pc:spChg>
        <pc:spChg chg="add del mod">
          <ac:chgData name="Prosper Jibunor" userId="S::jibunorp2@mymail.nku.edu::82b8748e-724d-4369-892b-0fd214646a9b" providerId="AD" clId="Web-{9348DF78-65FD-2576-B7B4-DEAA9556065B}" dt="2024-02-26T20:21:04.346" v="43"/>
          <ac:spMkLst>
            <pc:docMk/>
            <pc:sldMk cId="3142999612" sldId="262"/>
            <ac:spMk id="4" creationId="{679AB877-2CBE-9F79-4DA2-B3154EC1DD21}"/>
          </ac:spMkLst>
        </pc:spChg>
        <pc:spChg chg="add mod">
          <ac:chgData name="Prosper Jibunor" userId="S::jibunorp2@mymail.nku.edu::82b8748e-724d-4369-892b-0fd214646a9b" providerId="AD" clId="Web-{9348DF78-65FD-2576-B7B4-DEAA9556065B}" dt="2024-02-26T20:21:09.174" v="45" actId="20577"/>
          <ac:spMkLst>
            <pc:docMk/>
            <pc:sldMk cId="3142999612" sldId="262"/>
            <ac:spMk id="6" creationId="{AE99C2D0-281F-248B-0BC5-766D5CCF735D}"/>
          </ac:spMkLst>
        </pc:spChg>
      </pc:sldChg>
    </pc:docChg>
  </pc:docChgLst>
  <pc:docChgLst>
    <pc:chgData name="Prosper Jibunor" userId="S::jibunorp2@mymail.nku.edu::82b8748e-724d-4369-892b-0fd214646a9b" providerId="AD" clId="Web-{AEB13F10-126F-7CF2-33C0-C49D8A141E36}"/>
    <pc:docChg chg="modSld">
      <pc:chgData name="Prosper Jibunor" userId="S::jibunorp2@mymail.nku.edu::82b8748e-724d-4369-892b-0fd214646a9b" providerId="AD" clId="Web-{AEB13F10-126F-7CF2-33C0-C49D8A141E36}" dt="2024-04-01T18:26:09.214" v="14" actId="1076"/>
      <pc:docMkLst>
        <pc:docMk/>
      </pc:docMkLst>
      <pc:sldChg chg="modSp">
        <pc:chgData name="Prosper Jibunor" userId="S::jibunorp2@mymail.nku.edu::82b8748e-724d-4369-892b-0fd214646a9b" providerId="AD" clId="Web-{AEB13F10-126F-7CF2-33C0-C49D8A141E36}" dt="2024-04-01T18:25:33.602" v="10" actId="20577"/>
        <pc:sldMkLst>
          <pc:docMk/>
          <pc:sldMk cId="1815031152" sldId="257"/>
        </pc:sldMkLst>
        <pc:spChg chg="mod">
          <ac:chgData name="Prosper Jibunor" userId="S::jibunorp2@mymail.nku.edu::82b8748e-724d-4369-892b-0fd214646a9b" providerId="AD" clId="Web-{AEB13F10-126F-7CF2-33C0-C49D8A141E36}" dt="2024-04-01T18:25:33.602" v="10" actId="20577"/>
          <ac:spMkLst>
            <pc:docMk/>
            <pc:sldMk cId="1815031152" sldId="257"/>
            <ac:spMk id="3" creationId="{029FD8E3-091A-CD15-636D-0875937D9FA3}"/>
          </ac:spMkLst>
        </pc:spChg>
      </pc:sldChg>
      <pc:sldChg chg="modSp">
        <pc:chgData name="Prosper Jibunor" userId="S::jibunorp2@mymail.nku.edu::82b8748e-724d-4369-892b-0fd214646a9b" providerId="AD" clId="Web-{AEB13F10-126F-7CF2-33C0-C49D8A141E36}" dt="2024-04-01T18:26:09.214" v="14" actId="1076"/>
        <pc:sldMkLst>
          <pc:docMk/>
          <pc:sldMk cId="3995527225" sldId="260"/>
        </pc:sldMkLst>
        <pc:spChg chg="mod">
          <ac:chgData name="Prosper Jibunor" userId="S::jibunorp2@mymail.nku.edu::82b8748e-724d-4369-892b-0fd214646a9b" providerId="AD" clId="Web-{AEB13F10-126F-7CF2-33C0-C49D8A141E36}" dt="2024-04-01T18:26:09.214" v="14" actId="1076"/>
          <ac:spMkLst>
            <pc:docMk/>
            <pc:sldMk cId="3995527225" sldId="260"/>
            <ac:spMk id="3" creationId="{A1D90D57-121A-5823-E0A4-C87BFD809ADA}"/>
          </ac:spMkLst>
        </pc:spChg>
      </pc:sldChg>
      <pc:sldChg chg="modSp">
        <pc:chgData name="Prosper Jibunor" userId="S::jibunorp2@mymail.nku.edu::82b8748e-724d-4369-892b-0fd214646a9b" providerId="AD" clId="Web-{AEB13F10-126F-7CF2-33C0-C49D8A141E36}" dt="2024-04-01T18:26:05.745" v="13" actId="20577"/>
        <pc:sldMkLst>
          <pc:docMk/>
          <pc:sldMk cId="1744960348" sldId="268"/>
        </pc:sldMkLst>
        <pc:spChg chg="mod">
          <ac:chgData name="Prosper Jibunor" userId="S::jibunorp2@mymail.nku.edu::82b8748e-724d-4369-892b-0fd214646a9b" providerId="AD" clId="Web-{AEB13F10-126F-7CF2-33C0-C49D8A141E36}" dt="2024-04-01T18:26:05.745" v="13" actId="20577"/>
          <ac:spMkLst>
            <pc:docMk/>
            <pc:sldMk cId="1744960348" sldId="268"/>
            <ac:spMk id="3" creationId="{0ECCDB00-9AD4-A97A-56F5-94DD5C3F339E}"/>
          </ac:spMkLst>
        </pc:spChg>
      </pc:sldChg>
    </pc:docChg>
  </pc:docChgLst>
  <pc:docChgLst>
    <pc:chgData name="Prosper Jibunor" userId="S::jibunorp2@mymail.nku.edu::82b8748e-724d-4369-892b-0fd214646a9b" providerId="AD" clId="Web-{12C15B11-6DCC-155F-1186-E4D3DC852AAF}"/>
    <pc:docChg chg="modSld">
      <pc:chgData name="Prosper Jibunor" userId="S::jibunorp2@mymail.nku.edu::82b8748e-724d-4369-892b-0fd214646a9b" providerId="AD" clId="Web-{12C15B11-6DCC-155F-1186-E4D3DC852AAF}" dt="2024-02-19T20:10:56.735" v="5" actId="20577"/>
      <pc:docMkLst>
        <pc:docMk/>
      </pc:docMkLst>
      <pc:sldChg chg="modSp">
        <pc:chgData name="Prosper Jibunor" userId="S::jibunorp2@mymail.nku.edu::82b8748e-724d-4369-892b-0fd214646a9b" providerId="AD" clId="Web-{12C15B11-6DCC-155F-1186-E4D3DC852AAF}" dt="2024-02-19T20:10:56.735" v="5" actId="20577"/>
        <pc:sldMkLst>
          <pc:docMk/>
          <pc:sldMk cId="1815031152" sldId="257"/>
        </pc:sldMkLst>
        <pc:spChg chg="mod">
          <ac:chgData name="Prosper Jibunor" userId="S::jibunorp2@mymail.nku.edu::82b8748e-724d-4369-892b-0fd214646a9b" providerId="AD" clId="Web-{12C15B11-6DCC-155F-1186-E4D3DC852AAF}" dt="2024-02-19T20:10:56.735" v="5" actId="20577"/>
          <ac:spMkLst>
            <pc:docMk/>
            <pc:sldMk cId="1815031152" sldId="257"/>
            <ac:spMk id="2" creationId="{465DA295-A4C9-1ABE-0291-B88422C988CA}"/>
          </ac:spMkLst>
        </pc:spChg>
        <pc:spChg chg="mod">
          <ac:chgData name="Prosper Jibunor" userId="S::jibunorp2@mymail.nku.edu::82b8748e-724d-4369-892b-0fd214646a9b" providerId="AD" clId="Web-{12C15B11-6DCC-155F-1186-E4D3DC852AAF}" dt="2024-02-19T20:10:50.579" v="4" actId="20577"/>
          <ac:spMkLst>
            <pc:docMk/>
            <pc:sldMk cId="1815031152" sldId="257"/>
            <ac:spMk id="3" creationId="{029FD8E3-091A-CD15-636D-0875937D9FA3}"/>
          </ac:spMkLst>
        </pc:spChg>
      </pc:sldChg>
    </pc:docChg>
  </pc:docChgLst>
  <pc:docChgLst>
    <pc:chgData name="Prosper Jibunor" userId="S::jibunorp2@mymail.nku.edu::82b8748e-724d-4369-892b-0fd214646a9b" providerId="AD" clId="Web-{A8BDC798-2AF4-3165-D5AE-7F4D4605EA93}"/>
    <pc:docChg chg="addSld delSld modSld sldOrd">
      <pc:chgData name="Prosper Jibunor" userId="S::jibunorp2@mymail.nku.edu::82b8748e-724d-4369-892b-0fd214646a9b" providerId="AD" clId="Web-{A8BDC798-2AF4-3165-D5AE-7F4D4605EA93}" dt="2024-03-18T19:59:33.253" v="76" actId="20577"/>
      <pc:docMkLst>
        <pc:docMk/>
      </pc:docMkLst>
      <pc:sldChg chg="modSp">
        <pc:chgData name="Prosper Jibunor" userId="S::jibunorp2@mymail.nku.edu::82b8748e-724d-4369-892b-0fd214646a9b" providerId="AD" clId="Web-{A8BDC798-2AF4-3165-D5AE-7F4D4605EA93}" dt="2024-03-18T19:59:33.253" v="76" actId="20577"/>
        <pc:sldMkLst>
          <pc:docMk/>
          <pc:sldMk cId="1815031152" sldId="257"/>
        </pc:sldMkLst>
        <pc:spChg chg="mod">
          <ac:chgData name="Prosper Jibunor" userId="S::jibunorp2@mymail.nku.edu::82b8748e-724d-4369-892b-0fd214646a9b" providerId="AD" clId="Web-{A8BDC798-2AF4-3165-D5AE-7F4D4605EA93}" dt="2024-03-18T19:59:33.253" v="76" actId="20577"/>
          <ac:spMkLst>
            <pc:docMk/>
            <pc:sldMk cId="1815031152" sldId="257"/>
            <ac:spMk id="3" creationId="{029FD8E3-091A-CD15-636D-0875937D9FA3}"/>
          </ac:spMkLst>
        </pc:spChg>
      </pc:sldChg>
      <pc:sldChg chg="ord">
        <pc:chgData name="Prosper Jibunor" userId="S::jibunorp2@mymail.nku.edu::82b8748e-724d-4369-892b-0fd214646a9b" providerId="AD" clId="Web-{A8BDC798-2AF4-3165-D5AE-7F4D4605EA93}" dt="2024-03-18T19:58:27.113" v="58"/>
        <pc:sldMkLst>
          <pc:docMk/>
          <pc:sldMk cId="1377827234" sldId="258"/>
        </pc:sldMkLst>
      </pc:sldChg>
      <pc:sldChg chg="modSp">
        <pc:chgData name="Prosper Jibunor" userId="S::jibunorp2@mymail.nku.edu::82b8748e-724d-4369-892b-0fd214646a9b" providerId="AD" clId="Web-{A8BDC798-2AF4-3165-D5AE-7F4D4605EA93}" dt="2024-03-18T17:06:39.363" v="16" actId="20577"/>
        <pc:sldMkLst>
          <pc:docMk/>
          <pc:sldMk cId="1650668578" sldId="259"/>
        </pc:sldMkLst>
        <pc:spChg chg="mod">
          <ac:chgData name="Prosper Jibunor" userId="S::jibunorp2@mymail.nku.edu::82b8748e-724d-4369-892b-0fd214646a9b" providerId="AD" clId="Web-{A8BDC798-2AF4-3165-D5AE-7F4D4605EA93}" dt="2024-03-18T17:06:39.363" v="16" actId="20577"/>
          <ac:spMkLst>
            <pc:docMk/>
            <pc:sldMk cId="1650668578" sldId="259"/>
            <ac:spMk id="3" creationId="{9ECAA48B-51C8-89EA-C30F-5E62F71D2C35}"/>
          </ac:spMkLst>
        </pc:spChg>
      </pc:sldChg>
      <pc:sldChg chg="modSp">
        <pc:chgData name="Prosper Jibunor" userId="S::jibunorp2@mymail.nku.edu::82b8748e-724d-4369-892b-0fd214646a9b" providerId="AD" clId="Web-{A8BDC798-2AF4-3165-D5AE-7F4D4605EA93}" dt="2024-03-18T19:58:17.988" v="57" actId="20577"/>
        <pc:sldMkLst>
          <pc:docMk/>
          <pc:sldMk cId="2565790390" sldId="263"/>
        </pc:sldMkLst>
        <pc:spChg chg="mod">
          <ac:chgData name="Prosper Jibunor" userId="S::jibunorp2@mymail.nku.edu::82b8748e-724d-4369-892b-0fd214646a9b" providerId="AD" clId="Web-{A8BDC798-2AF4-3165-D5AE-7F4D4605EA93}" dt="2024-03-18T19:55:16.613" v="35" actId="20577"/>
          <ac:spMkLst>
            <pc:docMk/>
            <pc:sldMk cId="2565790390" sldId="263"/>
            <ac:spMk id="2" creationId="{9A597D3D-CACC-FC67-E92E-6970BB2FF1D2}"/>
          </ac:spMkLst>
        </pc:spChg>
        <pc:spChg chg="mod">
          <ac:chgData name="Prosper Jibunor" userId="S::jibunorp2@mymail.nku.edu::82b8748e-724d-4369-892b-0fd214646a9b" providerId="AD" clId="Web-{A8BDC798-2AF4-3165-D5AE-7F4D4605EA93}" dt="2024-03-18T19:58:17.988" v="57" actId="20577"/>
          <ac:spMkLst>
            <pc:docMk/>
            <pc:sldMk cId="2565790390" sldId="263"/>
            <ac:spMk id="3" creationId="{4F0F83D2-AFB6-3D7E-0B67-B0E0F4F6FD91}"/>
          </ac:spMkLst>
        </pc:spChg>
      </pc:sldChg>
      <pc:sldChg chg="modSp ord">
        <pc:chgData name="Prosper Jibunor" userId="S::jibunorp2@mymail.nku.edu::82b8748e-724d-4369-892b-0fd214646a9b" providerId="AD" clId="Web-{A8BDC798-2AF4-3165-D5AE-7F4D4605EA93}" dt="2024-03-18T19:58:28.847" v="59"/>
        <pc:sldMkLst>
          <pc:docMk/>
          <pc:sldMk cId="3217648166" sldId="264"/>
        </pc:sldMkLst>
        <pc:spChg chg="mod">
          <ac:chgData name="Prosper Jibunor" userId="S::jibunorp2@mymail.nku.edu::82b8748e-724d-4369-892b-0fd214646a9b" providerId="AD" clId="Web-{A8BDC798-2AF4-3165-D5AE-7F4D4605EA93}" dt="2024-03-18T19:56:18.488" v="47" actId="20577"/>
          <ac:spMkLst>
            <pc:docMk/>
            <pc:sldMk cId="3217648166" sldId="264"/>
            <ac:spMk id="2" creationId="{9A597D3D-CACC-FC67-E92E-6970BB2FF1D2}"/>
          </ac:spMkLst>
        </pc:spChg>
        <pc:spChg chg="mod">
          <ac:chgData name="Prosper Jibunor" userId="S::jibunorp2@mymail.nku.edu::82b8748e-724d-4369-892b-0fd214646a9b" providerId="AD" clId="Web-{A8BDC798-2AF4-3165-D5AE-7F4D4605EA93}" dt="2024-03-18T17:06:01.908" v="1" actId="20577"/>
          <ac:spMkLst>
            <pc:docMk/>
            <pc:sldMk cId="3217648166" sldId="264"/>
            <ac:spMk id="3" creationId="{4F0F83D2-AFB6-3D7E-0B67-B0E0F4F6FD91}"/>
          </ac:spMkLst>
        </pc:spChg>
      </pc:sldChg>
      <pc:sldChg chg="modSp add replId">
        <pc:chgData name="Prosper Jibunor" userId="S::jibunorp2@mymail.nku.edu::82b8748e-724d-4369-892b-0fd214646a9b" providerId="AD" clId="Web-{A8BDC798-2AF4-3165-D5AE-7F4D4605EA93}" dt="2024-03-18T19:58:59.206" v="68" actId="20577"/>
        <pc:sldMkLst>
          <pc:docMk/>
          <pc:sldMk cId="396778810" sldId="265"/>
        </pc:sldMkLst>
        <pc:spChg chg="mod">
          <ac:chgData name="Prosper Jibunor" userId="S::jibunorp2@mymail.nku.edu::82b8748e-724d-4369-892b-0fd214646a9b" providerId="AD" clId="Web-{A8BDC798-2AF4-3165-D5AE-7F4D4605EA93}" dt="2024-03-18T19:58:59.206" v="68" actId="20577"/>
          <ac:spMkLst>
            <pc:docMk/>
            <pc:sldMk cId="396778810" sldId="265"/>
            <ac:spMk id="3" creationId="{4F0F83D2-AFB6-3D7E-0B67-B0E0F4F6FD91}"/>
          </ac:spMkLst>
        </pc:spChg>
      </pc:sldChg>
      <pc:sldChg chg="modSp add del ord replId">
        <pc:chgData name="Prosper Jibunor" userId="S::jibunorp2@mymail.nku.edu::82b8748e-724d-4369-892b-0fd214646a9b" providerId="AD" clId="Web-{A8BDC798-2AF4-3165-D5AE-7F4D4605EA93}" dt="2024-03-18T19:53:33.738" v="31"/>
        <pc:sldMkLst>
          <pc:docMk/>
          <pc:sldMk cId="3647528849" sldId="266"/>
        </pc:sldMkLst>
        <pc:spChg chg="mod">
          <ac:chgData name="Prosper Jibunor" userId="S::jibunorp2@mymail.nku.edu::82b8748e-724d-4369-892b-0fd214646a9b" providerId="AD" clId="Web-{A8BDC798-2AF4-3165-D5AE-7F4D4605EA93}" dt="2024-03-18T19:53:33.238" v="30" actId="20577"/>
          <ac:spMkLst>
            <pc:docMk/>
            <pc:sldMk cId="3647528849" sldId="266"/>
            <ac:spMk id="3" creationId="{4F0F83D2-AFB6-3D7E-0B67-B0E0F4F6FD91}"/>
          </ac:spMkLst>
        </pc:spChg>
      </pc:sldChg>
    </pc:docChg>
  </pc:docChgLst>
  <pc:docChgLst>
    <pc:chgData name="Prosper Jibunor" userId="S::jibunorp2@mymail.nku.edu::82b8748e-724d-4369-892b-0fd214646a9b" providerId="AD" clId="Web-{CFCF3D7C-55DE-A07D-676E-497D8DF59AC1}"/>
    <pc:docChg chg="addSld delSld modSld sldOrd">
      <pc:chgData name="Prosper Jibunor" userId="S::jibunorp2@mymail.nku.edu::82b8748e-724d-4369-892b-0fd214646a9b" providerId="AD" clId="Web-{CFCF3D7C-55DE-A07D-676E-497D8DF59AC1}" dt="2024-04-01T18:24:37.023" v="153" actId="20577"/>
      <pc:docMkLst>
        <pc:docMk/>
      </pc:docMkLst>
      <pc:sldChg chg="modSp">
        <pc:chgData name="Prosper Jibunor" userId="S::jibunorp2@mymail.nku.edu::82b8748e-724d-4369-892b-0fd214646a9b" providerId="AD" clId="Web-{CFCF3D7C-55DE-A07D-676E-497D8DF59AC1}" dt="2024-04-01T18:15:56.860" v="71" actId="20577"/>
        <pc:sldMkLst>
          <pc:docMk/>
          <pc:sldMk cId="1377827234" sldId="258"/>
        </pc:sldMkLst>
        <pc:spChg chg="mod">
          <ac:chgData name="Prosper Jibunor" userId="S::jibunorp2@mymail.nku.edu::82b8748e-724d-4369-892b-0fd214646a9b" providerId="AD" clId="Web-{CFCF3D7C-55DE-A07D-676E-497D8DF59AC1}" dt="2024-04-01T18:15:38.186" v="70" actId="20577"/>
          <ac:spMkLst>
            <pc:docMk/>
            <pc:sldMk cId="1377827234" sldId="258"/>
            <ac:spMk id="2" creationId="{9A597D3D-CACC-FC67-E92E-6970BB2FF1D2}"/>
          </ac:spMkLst>
        </pc:spChg>
        <pc:spChg chg="mod">
          <ac:chgData name="Prosper Jibunor" userId="S::jibunorp2@mymail.nku.edu::82b8748e-724d-4369-892b-0fd214646a9b" providerId="AD" clId="Web-{CFCF3D7C-55DE-A07D-676E-497D8DF59AC1}" dt="2024-04-01T18:15:56.860" v="71" actId="20577"/>
          <ac:spMkLst>
            <pc:docMk/>
            <pc:sldMk cId="1377827234" sldId="258"/>
            <ac:spMk id="3" creationId="{4F0F83D2-AFB6-3D7E-0B67-B0E0F4F6FD91}"/>
          </ac:spMkLst>
        </pc:spChg>
      </pc:sldChg>
      <pc:sldChg chg="modSp">
        <pc:chgData name="Prosper Jibunor" userId="S::jibunorp2@mymail.nku.edu::82b8748e-724d-4369-892b-0fd214646a9b" providerId="AD" clId="Web-{CFCF3D7C-55DE-A07D-676E-497D8DF59AC1}" dt="2024-04-01T18:24:37.023" v="153" actId="20577"/>
        <pc:sldMkLst>
          <pc:docMk/>
          <pc:sldMk cId="1650668578" sldId="259"/>
        </pc:sldMkLst>
        <pc:spChg chg="mod">
          <ac:chgData name="Prosper Jibunor" userId="S::jibunorp2@mymail.nku.edu::82b8748e-724d-4369-892b-0fd214646a9b" providerId="AD" clId="Web-{CFCF3D7C-55DE-A07D-676E-497D8DF59AC1}" dt="2024-04-01T18:24:37.023" v="153" actId="20577"/>
          <ac:spMkLst>
            <pc:docMk/>
            <pc:sldMk cId="1650668578" sldId="259"/>
            <ac:spMk id="3" creationId="{9ECAA48B-51C8-89EA-C30F-5E62F71D2C35}"/>
          </ac:spMkLst>
        </pc:spChg>
        <pc:spChg chg="mod">
          <ac:chgData name="Prosper Jibunor" userId="S::jibunorp2@mymail.nku.edu::82b8748e-724d-4369-892b-0fd214646a9b" providerId="AD" clId="Web-{CFCF3D7C-55DE-A07D-676E-497D8DF59AC1}" dt="2024-04-01T18:24:08.146" v="136" actId="20577"/>
          <ac:spMkLst>
            <pc:docMk/>
            <pc:sldMk cId="1650668578" sldId="259"/>
            <ac:spMk id="5" creationId="{416DFEBD-8E73-E58F-7DD7-0C39694F10D2}"/>
          </ac:spMkLst>
        </pc:spChg>
      </pc:sldChg>
      <pc:sldChg chg="modSp">
        <pc:chgData name="Prosper Jibunor" userId="S::jibunorp2@mymail.nku.edu::82b8748e-724d-4369-892b-0fd214646a9b" providerId="AD" clId="Web-{CFCF3D7C-55DE-A07D-676E-497D8DF59AC1}" dt="2024-04-01T18:24:13.162" v="137" actId="20577"/>
        <pc:sldMkLst>
          <pc:docMk/>
          <pc:sldMk cId="3995527225" sldId="260"/>
        </pc:sldMkLst>
        <pc:spChg chg="mod">
          <ac:chgData name="Prosper Jibunor" userId="S::jibunorp2@mymail.nku.edu::82b8748e-724d-4369-892b-0fd214646a9b" providerId="AD" clId="Web-{CFCF3D7C-55DE-A07D-676E-497D8DF59AC1}" dt="2024-04-01T18:24:13.162" v="137" actId="20577"/>
          <ac:spMkLst>
            <pc:docMk/>
            <pc:sldMk cId="3995527225" sldId="260"/>
            <ac:spMk id="5" creationId="{AAD9CA9E-41FA-28BA-0E68-B7513B24E953}"/>
          </ac:spMkLst>
        </pc:spChg>
      </pc:sldChg>
      <pc:sldChg chg="modSp">
        <pc:chgData name="Prosper Jibunor" userId="S::jibunorp2@mymail.nku.edu::82b8748e-724d-4369-892b-0fd214646a9b" providerId="AD" clId="Web-{CFCF3D7C-55DE-A07D-676E-497D8DF59AC1}" dt="2024-04-01T08:59:56.206" v="4" actId="20577"/>
        <pc:sldMkLst>
          <pc:docMk/>
          <pc:sldMk cId="3217648166" sldId="264"/>
        </pc:sldMkLst>
        <pc:spChg chg="mod">
          <ac:chgData name="Prosper Jibunor" userId="S::jibunorp2@mymail.nku.edu::82b8748e-724d-4369-892b-0fd214646a9b" providerId="AD" clId="Web-{CFCF3D7C-55DE-A07D-676E-497D8DF59AC1}" dt="2024-04-01T08:59:56.206" v="4" actId="20577"/>
          <ac:spMkLst>
            <pc:docMk/>
            <pc:sldMk cId="3217648166" sldId="264"/>
            <ac:spMk id="6" creationId="{21849CC6-15C4-DDA8-0B5C-813D85A0F333}"/>
          </ac:spMkLst>
        </pc:spChg>
      </pc:sldChg>
      <pc:sldChg chg="modSp">
        <pc:chgData name="Prosper Jibunor" userId="S::jibunorp2@mymail.nku.edu::82b8748e-724d-4369-892b-0fd214646a9b" providerId="AD" clId="Web-{CFCF3D7C-55DE-A07D-676E-497D8DF59AC1}" dt="2024-04-01T09:00:01.003" v="5" actId="20577"/>
        <pc:sldMkLst>
          <pc:docMk/>
          <pc:sldMk cId="396778810" sldId="265"/>
        </pc:sldMkLst>
        <pc:spChg chg="mod">
          <ac:chgData name="Prosper Jibunor" userId="S::jibunorp2@mymail.nku.edu::82b8748e-724d-4369-892b-0fd214646a9b" providerId="AD" clId="Web-{CFCF3D7C-55DE-A07D-676E-497D8DF59AC1}" dt="2024-04-01T09:00:01.003" v="5" actId="20577"/>
          <ac:spMkLst>
            <pc:docMk/>
            <pc:sldMk cId="396778810" sldId="265"/>
            <ac:spMk id="6" creationId="{21849CC6-15C4-DDA8-0B5C-813D85A0F333}"/>
          </ac:spMkLst>
        </pc:spChg>
      </pc:sldChg>
      <pc:sldChg chg="modSp">
        <pc:chgData name="Prosper Jibunor" userId="S::jibunorp2@mymail.nku.edu::82b8748e-724d-4369-892b-0fd214646a9b" providerId="AD" clId="Web-{CFCF3D7C-55DE-A07D-676E-497D8DF59AC1}" dt="2024-04-01T18:14:46.995" v="60" actId="20577"/>
        <pc:sldMkLst>
          <pc:docMk/>
          <pc:sldMk cId="2132382116" sldId="266"/>
        </pc:sldMkLst>
        <pc:spChg chg="mod">
          <ac:chgData name="Prosper Jibunor" userId="S::jibunorp2@mymail.nku.edu::82b8748e-724d-4369-892b-0fd214646a9b" providerId="AD" clId="Web-{CFCF3D7C-55DE-A07D-676E-497D8DF59AC1}" dt="2024-04-01T18:14:46.995" v="60" actId="20577"/>
          <ac:spMkLst>
            <pc:docMk/>
            <pc:sldMk cId="2132382116" sldId="266"/>
            <ac:spMk id="3" creationId="{48C95595-ACE1-67CA-FF27-FA53239D53B7}"/>
          </ac:spMkLst>
        </pc:spChg>
      </pc:sldChg>
      <pc:sldChg chg="modSp">
        <pc:chgData name="Prosper Jibunor" userId="S::jibunorp2@mymail.nku.edu::82b8748e-724d-4369-892b-0fd214646a9b" providerId="AD" clId="Web-{CFCF3D7C-55DE-A07D-676E-497D8DF59AC1}" dt="2024-04-01T18:15:31.264" v="69" actId="20577"/>
        <pc:sldMkLst>
          <pc:docMk/>
          <pc:sldMk cId="3477530505" sldId="267"/>
        </pc:sldMkLst>
        <pc:spChg chg="mod">
          <ac:chgData name="Prosper Jibunor" userId="S::jibunorp2@mymail.nku.edu::82b8748e-724d-4369-892b-0fd214646a9b" providerId="AD" clId="Web-{CFCF3D7C-55DE-A07D-676E-497D8DF59AC1}" dt="2024-04-01T18:15:31.264" v="69" actId="20577"/>
          <ac:spMkLst>
            <pc:docMk/>
            <pc:sldMk cId="3477530505" sldId="267"/>
            <ac:spMk id="3" creationId="{4F0F83D2-AFB6-3D7E-0B67-B0E0F4F6FD91}"/>
          </ac:spMkLst>
        </pc:spChg>
      </pc:sldChg>
      <pc:sldChg chg="modSp del">
        <pc:chgData name="Prosper Jibunor" userId="S::jibunorp2@mymail.nku.edu::82b8748e-724d-4369-892b-0fd214646a9b" providerId="AD" clId="Web-{CFCF3D7C-55DE-A07D-676E-497D8DF59AC1}" dt="2024-04-01T08:59:39.049" v="3"/>
        <pc:sldMkLst>
          <pc:docMk/>
          <pc:sldMk cId="35306205" sldId="268"/>
        </pc:sldMkLst>
        <pc:spChg chg="mod">
          <ac:chgData name="Prosper Jibunor" userId="S::jibunorp2@mymail.nku.edu::82b8748e-724d-4369-892b-0fd214646a9b" providerId="AD" clId="Web-{CFCF3D7C-55DE-A07D-676E-497D8DF59AC1}" dt="2024-04-01T08:59:30.174" v="2" actId="20577"/>
          <ac:spMkLst>
            <pc:docMk/>
            <pc:sldMk cId="35306205" sldId="268"/>
            <ac:spMk id="2" creationId="{AB1E27F7-659E-7444-74BF-EB4F0686F77E}"/>
          </ac:spMkLst>
        </pc:spChg>
      </pc:sldChg>
      <pc:sldChg chg="addSp modSp new ord">
        <pc:chgData name="Prosper Jibunor" userId="S::jibunorp2@mymail.nku.edu::82b8748e-724d-4369-892b-0fd214646a9b" providerId="AD" clId="Web-{CFCF3D7C-55DE-A07D-676E-497D8DF59AC1}" dt="2024-04-01T18:24:03.427" v="134"/>
        <pc:sldMkLst>
          <pc:docMk/>
          <pc:sldMk cId="1744960348" sldId="268"/>
        </pc:sldMkLst>
        <pc:spChg chg="mod">
          <ac:chgData name="Prosper Jibunor" userId="S::jibunorp2@mymail.nku.edu::82b8748e-724d-4369-892b-0fd214646a9b" providerId="AD" clId="Web-{CFCF3D7C-55DE-A07D-676E-497D8DF59AC1}" dt="2024-04-01T09:00:18.285" v="12" actId="20577"/>
          <ac:spMkLst>
            <pc:docMk/>
            <pc:sldMk cId="1744960348" sldId="268"/>
            <ac:spMk id="2" creationId="{E16F0160-FCC0-8C65-6812-53FD0D2BF56C}"/>
          </ac:spMkLst>
        </pc:spChg>
        <pc:spChg chg="mod">
          <ac:chgData name="Prosper Jibunor" userId="S::jibunorp2@mymail.nku.edu::82b8748e-724d-4369-892b-0fd214646a9b" providerId="AD" clId="Web-{CFCF3D7C-55DE-A07D-676E-497D8DF59AC1}" dt="2024-04-01T18:23:56.145" v="133" actId="20577"/>
          <ac:spMkLst>
            <pc:docMk/>
            <pc:sldMk cId="1744960348" sldId="268"/>
            <ac:spMk id="3" creationId="{0ECCDB00-9AD4-A97A-56F5-94DD5C3F339E}"/>
          </ac:spMkLst>
        </pc:spChg>
        <pc:spChg chg="add">
          <ac:chgData name="Prosper Jibunor" userId="S::jibunorp2@mymail.nku.edu::82b8748e-724d-4369-892b-0fd214646a9b" providerId="AD" clId="Web-{CFCF3D7C-55DE-A07D-676E-497D8DF59AC1}" dt="2024-04-01T18:24:03.427" v="134"/>
          <ac:spMkLst>
            <pc:docMk/>
            <pc:sldMk cId="1744960348" sldId="268"/>
            <ac:spMk id="5" creationId="{EBC986C4-2FB0-DC56-D590-CD9C0673C5AD}"/>
          </ac:spMkLst>
        </pc:spChg>
      </pc:sldChg>
    </pc:docChg>
  </pc:docChgLst>
  <pc:docChgLst>
    <pc:chgData name="Prosper Jibunor" userId="S::jibunorp2@mymail.nku.edu::82b8748e-724d-4369-892b-0fd214646a9b" providerId="AD" clId="Web-{CAFB7EFE-87C4-0EA8-B1B1-D22743E16D13}"/>
    <pc:docChg chg="addSld delSld modSld sldOrd">
      <pc:chgData name="Prosper Jibunor" userId="S::jibunorp2@mymail.nku.edu::82b8748e-724d-4369-892b-0fd214646a9b" providerId="AD" clId="Web-{CAFB7EFE-87C4-0EA8-B1B1-D22743E16D13}" dt="2024-03-18T05:36:00.740" v="72" actId="20577"/>
      <pc:docMkLst>
        <pc:docMk/>
      </pc:docMkLst>
      <pc:sldChg chg="modSp">
        <pc:chgData name="Prosper Jibunor" userId="S::jibunorp2@mymail.nku.edu::82b8748e-724d-4369-892b-0fd214646a9b" providerId="AD" clId="Web-{CAFB7EFE-87C4-0EA8-B1B1-D22743E16D13}" dt="2024-03-18T05:09:54.102" v="45" actId="20577"/>
        <pc:sldMkLst>
          <pc:docMk/>
          <pc:sldMk cId="1815031152" sldId="257"/>
        </pc:sldMkLst>
        <pc:spChg chg="mod">
          <ac:chgData name="Prosper Jibunor" userId="S::jibunorp2@mymail.nku.edu::82b8748e-724d-4369-892b-0fd214646a9b" providerId="AD" clId="Web-{CAFB7EFE-87C4-0EA8-B1B1-D22743E16D13}" dt="2024-03-18T05:09:54.102" v="45" actId="20577"/>
          <ac:spMkLst>
            <pc:docMk/>
            <pc:sldMk cId="1815031152" sldId="257"/>
            <ac:spMk id="3" creationId="{029FD8E3-091A-CD15-636D-0875937D9FA3}"/>
          </ac:spMkLst>
        </pc:spChg>
      </pc:sldChg>
      <pc:sldChg chg="modSp">
        <pc:chgData name="Prosper Jibunor" userId="S::jibunorp2@mymail.nku.edu::82b8748e-724d-4369-892b-0fd214646a9b" providerId="AD" clId="Web-{CAFB7EFE-87C4-0EA8-B1B1-D22743E16D13}" dt="2024-03-18T05:36:00.740" v="72" actId="20577"/>
        <pc:sldMkLst>
          <pc:docMk/>
          <pc:sldMk cId="1650668578" sldId="259"/>
        </pc:sldMkLst>
        <pc:spChg chg="mod">
          <ac:chgData name="Prosper Jibunor" userId="S::jibunorp2@mymail.nku.edu::82b8748e-724d-4369-892b-0fd214646a9b" providerId="AD" clId="Web-{CAFB7EFE-87C4-0EA8-B1B1-D22743E16D13}" dt="2024-03-18T05:36:00.740" v="72" actId="20577"/>
          <ac:spMkLst>
            <pc:docMk/>
            <pc:sldMk cId="1650668578" sldId="259"/>
            <ac:spMk id="3" creationId="{9ECAA48B-51C8-89EA-C30F-5E62F71D2C35}"/>
          </ac:spMkLst>
        </pc:spChg>
        <pc:spChg chg="mod">
          <ac:chgData name="Prosper Jibunor" userId="S::jibunorp2@mymail.nku.edu::82b8748e-724d-4369-892b-0fd214646a9b" providerId="AD" clId="Web-{CAFB7EFE-87C4-0EA8-B1B1-D22743E16D13}" dt="2024-03-18T05:35:41.880" v="66" actId="20577"/>
          <ac:spMkLst>
            <pc:docMk/>
            <pc:sldMk cId="1650668578" sldId="259"/>
            <ac:spMk id="5" creationId="{416DFEBD-8E73-E58F-7DD7-0C39694F10D2}"/>
          </ac:spMkLst>
        </pc:spChg>
      </pc:sldChg>
      <pc:sldChg chg="modSp">
        <pc:chgData name="Prosper Jibunor" userId="S::jibunorp2@mymail.nku.edu::82b8748e-724d-4369-892b-0fd214646a9b" providerId="AD" clId="Web-{CAFB7EFE-87C4-0EA8-B1B1-D22743E16D13}" dt="2024-03-18T05:35:52.849" v="70" actId="20577"/>
        <pc:sldMkLst>
          <pc:docMk/>
          <pc:sldMk cId="3995527225" sldId="260"/>
        </pc:sldMkLst>
        <pc:spChg chg="mod">
          <ac:chgData name="Prosper Jibunor" userId="S::jibunorp2@mymail.nku.edu::82b8748e-724d-4369-892b-0fd214646a9b" providerId="AD" clId="Web-{CAFB7EFE-87C4-0EA8-B1B1-D22743E16D13}" dt="2024-03-18T05:35:52.849" v="70" actId="20577"/>
          <ac:spMkLst>
            <pc:docMk/>
            <pc:sldMk cId="3995527225" sldId="260"/>
            <ac:spMk id="3" creationId="{A1D90D57-121A-5823-E0A4-C87BFD809ADA}"/>
          </ac:spMkLst>
        </pc:spChg>
        <pc:spChg chg="mod">
          <ac:chgData name="Prosper Jibunor" userId="S::jibunorp2@mymail.nku.edu::82b8748e-724d-4369-892b-0fd214646a9b" providerId="AD" clId="Web-{CAFB7EFE-87C4-0EA8-B1B1-D22743E16D13}" dt="2024-03-18T05:35:46.114" v="67" actId="20577"/>
          <ac:spMkLst>
            <pc:docMk/>
            <pc:sldMk cId="3995527225" sldId="260"/>
            <ac:spMk id="5" creationId="{AAD9CA9E-41FA-28BA-0E68-B7513B24E953}"/>
          </ac:spMkLst>
        </pc:spChg>
      </pc:sldChg>
      <pc:sldChg chg="modSp ord">
        <pc:chgData name="Prosper Jibunor" userId="S::jibunorp2@mymail.nku.edu::82b8748e-724d-4369-892b-0fd214646a9b" providerId="AD" clId="Web-{CAFB7EFE-87C4-0EA8-B1B1-D22743E16D13}" dt="2024-03-18T05:35:38.192" v="65" actId="20577"/>
        <pc:sldMkLst>
          <pc:docMk/>
          <pc:sldMk cId="2565790390" sldId="263"/>
        </pc:sldMkLst>
        <pc:spChg chg="mod">
          <ac:chgData name="Prosper Jibunor" userId="S::jibunorp2@mymail.nku.edu::82b8748e-724d-4369-892b-0fd214646a9b" providerId="AD" clId="Web-{CAFB7EFE-87C4-0EA8-B1B1-D22743E16D13}" dt="2024-03-18T05:10:09.087" v="50" actId="20577"/>
          <ac:spMkLst>
            <pc:docMk/>
            <pc:sldMk cId="2565790390" sldId="263"/>
            <ac:spMk id="2" creationId="{9A597D3D-CACC-FC67-E92E-6970BB2FF1D2}"/>
          </ac:spMkLst>
        </pc:spChg>
        <pc:spChg chg="mod">
          <ac:chgData name="Prosper Jibunor" userId="S::jibunorp2@mymail.nku.edu::82b8748e-724d-4369-892b-0fd214646a9b" providerId="AD" clId="Web-{CAFB7EFE-87C4-0EA8-B1B1-D22743E16D13}" dt="2024-03-18T05:10:03.821" v="49" actId="20577"/>
          <ac:spMkLst>
            <pc:docMk/>
            <pc:sldMk cId="2565790390" sldId="263"/>
            <ac:spMk id="3" creationId="{4F0F83D2-AFB6-3D7E-0B67-B0E0F4F6FD91}"/>
          </ac:spMkLst>
        </pc:spChg>
        <pc:spChg chg="mod">
          <ac:chgData name="Prosper Jibunor" userId="S::jibunorp2@mymail.nku.edu::82b8748e-724d-4369-892b-0fd214646a9b" providerId="AD" clId="Web-{CAFB7EFE-87C4-0EA8-B1B1-D22743E16D13}" dt="2024-03-18T05:35:38.192" v="65" actId="20577"/>
          <ac:spMkLst>
            <pc:docMk/>
            <pc:sldMk cId="2565790390" sldId="263"/>
            <ac:spMk id="6" creationId="{21849CC6-15C4-DDA8-0B5C-813D85A0F333}"/>
          </ac:spMkLst>
        </pc:spChg>
      </pc:sldChg>
      <pc:sldChg chg="modSp add replId">
        <pc:chgData name="Prosper Jibunor" userId="S::jibunorp2@mymail.nku.edu::82b8748e-724d-4369-892b-0fd214646a9b" providerId="AD" clId="Web-{CAFB7EFE-87C4-0EA8-B1B1-D22743E16D13}" dt="2024-03-18T05:35:26.614" v="63" actId="20577"/>
        <pc:sldMkLst>
          <pc:docMk/>
          <pc:sldMk cId="3217648166" sldId="264"/>
        </pc:sldMkLst>
        <pc:spChg chg="mod">
          <ac:chgData name="Prosper Jibunor" userId="S::jibunorp2@mymail.nku.edu::82b8748e-724d-4369-892b-0fd214646a9b" providerId="AD" clId="Web-{CAFB7EFE-87C4-0EA8-B1B1-D22743E16D13}" dt="2024-03-18T05:35:04.816" v="60" actId="20577"/>
          <ac:spMkLst>
            <pc:docMk/>
            <pc:sldMk cId="3217648166" sldId="264"/>
            <ac:spMk id="2" creationId="{9A597D3D-CACC-FC67-E92E-6970BB2FF1D2}"/>
          </ac:spMkLst>
        </pc:spChg>
        <pc:spChg chg="mod">
          <ac:chgData name="Prosper Jibunor" userId="S::jibunorp2@mymail.nku.edu::82b8748e-724d-4369-892b-0fd214646a9b" providerId="AD" clId="Web-{CAFB7EFE-87C4-0EA8-B1B1-D22743E16D13}" dt="2024-03-18T05:35:26.614" v="63" actId="20577"/>
          <ac:spMkLst>
            <pc:docMk/>
            <pc:sldMk cId="3217648166" sldId="264"/>
            <ac:spMk id="3" creationId="{4F0F83D2-AFB6-3D7E-0B67-B0E0F4F6FD91}"/>
          </ac:spMkLst>
        </pc:spChg>
      </pc:sldChg>
      <pc:sldChg chg="modSp new del">
        <pc:chgData name="Prosper Jibunor" userId="S::jibunorp2@mymail.nku.edu::82b8748e-724d-4369-892b-0fd214646a9b" providerId="AD" clId="Web-{CAFB7EFE-87C4-0EA8-B1B1-D22743E16D13}" dt="2024-03-18T05:03:18.684" v="26"/>
        <pc:sldMkLst>
          <pc:docMk/>
          <pc:sldMk cId="4247753737" sldId="264"/>
        </pc:sldMkLst>
        <pc:spChg chg="mod">
          <ac:chgData name="Prosper Jibunor" userId="S::jibunorp2@mymail.nku.edu::82b8748e-724d-4369-892b-0fd214646a9b" providerId="AD" clId="Web-{CAFB7EFE-87C4-0EA8-B1B1-D22743E16D13}" dt="2024-03-18T04:51:42.037" v="17" actId="20577"/>
          <ac:spMkLst>
            <pc:docMk/>
            <pc:sldMk cId="4247753737" sldId="264"/>
            <ac:spMk id="2" creationId="{00AF051F-3548-0243-B7CD-AF0CF06FC943}"/>
          </ac:spMkLst>
        </pc:spChg>
      </pc:sldChg>
    </pc:docChg>
  </pc:docChgLst>
  <pc:docChgLst>
    <pc:chgData name="Prosper Jibunor" userId="S::jibunorp2@mymail.nku.edu::82b8748e-724d-4369-892b-0fd214646a9b" providerId="AD" clId="Web-{8A5B18DA-7AFB-C36F-2274-8B0C3D0B3947}"/>
    <pc:docChg chg="modSld">
      <pc:chgData name="Prosper Jibunor" userId="S::jibunorp2@mymail.nku.edu::82b8748e-724d-4369-892b-0fd214646a9b" providerId="AD" clId="Web-{8A5B18DA-7AFB-C36F-2274-8B0C3D0B3947}" dt="2024-03-25T19:13:00.762" v="11" actId="20577"/>
      <pc:docMkLst>
        <pc:docMk/>
      </pc:docMkLst>
      <pc:sldChg chg="modSp">
        <pc:chgData name="Prosper Jibunor" userId="S::jibunorp2@mymail.nku.edu::82b8748e-724d-4369-892b-0fd214646a9b" providerId="AD" clId="Web-{8A5B18DA-7AFB-C36F-2274-8B0C3D0B3947}" dt="2024-03-25T19:05:02.061" v="7" actId="20577"/>
        <pc:sldMkLst>
          <pc:docMk/>
          <pc:sldMk cId="1815031152" sldId="257"/>
        </pc:sldMkLst>
        <pc:spChg chg="mod">
          <ac:chgData name="Prosper Jibunor" userId="S::jibunorp2@mymail.nku.edu::82b8748e-724d-4369-892b-0fd214646a9b" providerId="AD" clId="Web-{8A5B18DA-7AFB-C36F-2274-8B0C3D0B3947}" dt="2024-03-25T19:05:02.061" v="7" actId="20577"/>
          <ac:spMkLst>
            <pc:docMk/>
            <pc:sldMk cId="1815031152" sldId="257"/>
            <ac:spMk id="3" creationId="{029FD8E3-091A-CD15-636D-0875937D9FA3}"/>
          </ac:spMkLst>
        </pc:spChg>
      </pc:sldChg>
      <pc:sldChg chg="modSp">
        <pc:chgData name="Prosper Jibunor" userId="S::jibunorp2@mymail.nku.edu::82b8748e-724d-4369-892b-0fd214646a9b" providerId="AD" clId="Web-{8A5B18DA-7AFB-C36F-2274-8B0C3D0B3947}" dt="2024-03-25T19:13:00.762" v="11" actId="20577"/>
        <pc:sldMkLst>
          <pc:docMk/>
          <pc:sldMk cId="3217648166" sldId="264"/>
        </pc:sldMkLst>
        <pc:spChg chg="mod">
          <ac:chgData name="Prosper Jibunor" userId="S::jibunorp2@mymail.nku.edu::82b8748e-724d-4369-892b-0fd214646a9b" providerId="AD" clId="Web-{8A5B18DA-7AFB-C36F-2274-8B0C3D0B3947}" dt="2024-03-25T19:13:00.762" v="11" actId="20577"/>
          <ac:spMkLst>
            <pc:docMk/>
            <pc:sldMk cId="3217648166" sldId="264"/>
            <ac:spMk id="3" creationId="{4F0F83D2-AFB6-3D7E-0B67-B0E0F4F6FD91}"/>
          </ac:spMkLst>
        </pc:spChg>
      </pc:sldChg>
      <pc:sldChg chg="modSp">
        <pc:chgData name="Prosper Jibunor" userId="S::jibunorp2@mymail.nku.edu::82b8748e-724d-4369-892b-0fd214646a9b" providerId="AD" clId="Web-{8A5B18DA-7AFB-C36F-2274-8B0C3D0B3947}" dt="2024-03-25T19:05:13.233" v="9" actId="20577"/>
        <pc:sldMkLst>
          <pc:docMk/>
          <pc:sldMk cId="3477530505" sldId="267"/>
        </pc:sldMkLst>
        <pc:spChg chg="mod">
          <ac:chgData name="Prosper Jibunor" userId="S::jibunorp2@mymail.nku.edu::82b8748e-724d-4369-892b-0fd214646a9b" providerId="AD" clId="Web-{8A5B18DA-7AFB-C36F-2274-8B0C3D0B3947}" dt="2024-03-25T19:05:13.233" v="9" actId="20577"/>
          <ac:spMkLst>
            <pc:docMk/>
            <pc:sldMk cId="3477530505" sldId="267"/>
            <ac:spMk id="3" creationId="{4F0F83D2-AFB6-3D7E-0B67-B0E0F4F6FD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3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4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5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6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4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35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X_utTJRYsQ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02AFD-A2F4-6CF3-5A28-489F0BE41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49" r="6" b="181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9600" err="1">
                <a:solidFill>
                  <a:srgbClr val="FFFFFF"/>
                </a:solidFill>
              </a:rPr>
              <a:t>BookMe</a:t>
            </a:r>
            <a:endParaRPr lang="en-US" sz="9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Josh Lohner, Seth Beesley, Prosper </a:t>
            </a:r>
            <a:r>
              <a:rPr lang="en-US" sz="5400" err="1">
                <a:solidFill>
                  <a:srgbClr val="FFFFFF"/>
                </a:solidFill>
              </a:rPr>
              <a:t>Jibunor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92AA60-E0DA-0BAD-3F64-CDBFC460471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685800" indent="-685800">
              <a:buFont typeface="Calibri"/>
              <a:buChar char="-"/>
            </a:pPr>
            <a:r>
              <a:rPr lang="en-US" dirty="0"/>
              <a:t>When you need help, ask</a:t>
            </a:r>
          </a:p>
          <a:p>
            <a:pPr marL="685800" indent="-685800">
              <a:buFont typeface="Calibri"/>
              <a:buChar char="-"/>
            </a:pPr>
            <a:r>
              <a:rPr lang="en-US"/>
              <a:t>Work ahead of schedule</a:t>
            </a:r>
            <a:endParaRPr lang="en-US" dirty="0"/>
          </a:p>
          <a:p>
            <a:pPr marL="685800" indent="-685800">
              <a:buFont typeface="Calibri"/>
              <a:buChar char="-"/>
            </a:pPr>
            <a:r>
              <a:rPr lang="en-US" dirty="0"/>
              <a:t>Communication is key</a:t>
            </a:r>
          </a:p>
          <a:p>
            <a:pPr marL="685800" indent="-685800">
              <a:buFont typeface="Calibri"/>
              <a:buChar char="-"/>
            </a:pPr>
            <a:r>
              <a:rPr lang="en-US" dirty="0"/>
              <a:t>Backend &amp; Frontend Implementation</a:t>
            </a:r>
          </a:p>
          <a:p>
            <a:pPr marL="685800" indent="-685800">
              <a:buFont typeface="Calibri"/>
              <a:buChar char="-"/>
            </a:pP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7753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685800" indent="-685800">
              <a:buFont typeface="Calibri"/>
              <a:buChar char="-"/>
            </a:pPr>
            <a:r>
              <a:rPr lang="en-US" sz="4000"/>
              <a:t>Application Beautification</a:t>
            </a:r>
            <a:endParaRPr lang="en-US" sz="4000" dirty="0"/>
          </a:p>
          <a:p>
            <a:pPr marL="685800" indent="-685800">
              <a:buFont typeface="Calibri"/>
              <a:buChar char="-"/>
            </a:pPr>
            <a:r>
              <a:rPr lang="en-US" sz="4000" dirty="0"/>
              <a:t>Adding Features like 'real time updates'</a:t>
            </a:r>
          </a:p>
          <a:p>
            <a:pPr marL="685800" indent="-685800">
              <a:buFont typeface="Calibri"/>
              <a:buChar char="-"/>
            </a:pPr>
            <a:r>
              <a:rPr lang="en-US" sz="4000" dirty="0"/>
              <a:t>Adjusting the app so it's useful for families</a:t>
            </a:r>
          </a:p>
          <a:p>
            <a:endParaRPr lang="en-US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7782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Coverage &amp; Burndown Rate (Overall)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Burndown Rate: 69%</a:t>
            </a:r>
            <a:endParaRPr lang="en-US"/>
          </a:p>
          <a:p>
            <a:r>
              <a:rPr lang="en-US" sz="4800"/>
              <a:t>Test Coverage: 30%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677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0160-FCC0-8C65-6812-53FD0D2B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DB00-9AD4-A97A-56F5-94DD5C3F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805829"/>
            <a:ext cx="10506991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50000"/>
              </a:lnSpc>
              <a:buChar char="•"/>
            </a:pPr>
            <a:r>
              <a:rPr lang="en-US" sz="3200"/>
              <a:t>Finals</a:t>
            </a:r>
            <a:endParaRPr lang="en-US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sz="3200"/>
              <a:t>Individual Projects</a:t>
            </a:r>
          </a:p>
          <a:p>
            <a:pPr marL="342900" indent="-342900">
              <a:buChar char="•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986C4-2FB0-DC56-D590-CD9C0673C5AD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4496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3116-71B4-A451-510E-FD63E2D7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AA48B-51C8-89EA-C30F-5E62F71D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07291"/>
            <a:ext cx="11661196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800"/>
          </a:p>
          <a:p>
            <a:pPr marL="457200" indent="-457200">
              <a:buAutoNum type="arabicPeriod"/>
            </a:pPr>
            <a:r>
              <a:rPr lang="en-US" sz="3600"/>
              <a:t>Continue to merge the behind-the-scenes technology with user interfaces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DFEBD-8E73-E58F-7DD7-0C39694F10D2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5066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Coverage &amp; Burndown Rate (Overall)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Features Completed: 29 of 36 (81%)</a:t>
            </a:r>
            <a:endParaRPr lang="en-US" dirty="0"/>
          </a:p>
          <a:p>
            <a:r>
              <a:rPr lang="en-US" sz="4800" dirty="0"/>
              <a:t>Tests Coverage: 100%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0529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Coverage &amp; Burndown Rate (Overall)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4800" dirty="0"/>
              <a:t>Seth: 14 of 14 Features Completed.</a:t>
            </a:r>
            <a:endParaRPr lang="en-US" dirty="0"/>
          </a:p>
          <a:p>
            <a:r>
              <a:rPr lang="en-US" sz="4800" dirty="0"/>
              <a:t>Josh: 12 of 12 Features Completed.</a:t>
            </a:r>
            <a:endParaRPr lang="en-US" dirty="0"/>
          </a:p>
          <a:p>
            <a:r>
              <a:rPr lang="en-US" sz="4800" dirty="0"/>
              <a:t> 5 of 5 Tests Completed</a:t>
            </a:r>
          </a:p>
          <a:p>
            <a:r>
              <a:rPr lang="en-US" sz="4800" dirty="0"/>
              <a:t>Prosper: 3 of 10 Features Completed.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1764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8C06-1175-24E2-DACB-2B8D616B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A0325-E40D-56DA-493B-1999904A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1645 Lines of Code</a:t>
            </a:r>
          </a:p>
        </p:txBody>
      </p:sp>
    </p:spTree>
    <p:extLst>
      <p:ext uri="{BB962C8B-B14F-4D97-AF65-F5344CB8AC3E}">
        <p14:creationId xmlns:p14="http://schemas.microsoft.com/office/powerpoint/2010/main" val="311547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A295-A4C9-1ABE-0291-B88422C9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D8E3-091A-CD15-636D-0875937D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869841"/>
            <a:ext cx="10506991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Landing Page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Login Page / Register Page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Account Creation &amp; Verification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Contact Page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5D6B3-15B1-25FC-2F11-7C1E8E1D5678}"/>
              </a:ext>
            </a:extLst>
          </p:cNvPr>
          <p:cNvSpPr txBox="1"/>
          <p:nvPr/>
        </p:nvSpPr>
        <p:spPr>
          <a:xfrm>
            <a:off x="481779" y="5703866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503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A295-A4C9-1ABE-0291-B88422C9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D8E3-091A-CD15-636D-0875937D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869841"/>
            <a:ext cx="10506991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Nav Bar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List of Contacts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Contact CRUD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Contact Page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5D6B3-15B1-25FC-2F11-7C1E8E1D5678}"/>
              </a:ext>
            </a:extLst>
          </p:cNvPr>
          <p:cNvSpPr txBox="1"/>
          <p:nvPr/>
        </p:nvSpPr>
        <p:spPr>
          <a:xfrm>
            <a:off x="481779" y="5703866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6831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A295-A4C9-1ABE-0291-B88422C9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D8E3-091A-CD15-636D-0875937D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869841"/>
            <a:ext cx="10506991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Messaging Page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Message History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Send &amp; Receive Messages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Custom Appointment Objects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5D6B3-15B1-25FC-2F11-7C1E8E1D5678}"/>
              </a:ext>
            </a:extLst>
          </p:cNvPr>
          <p:cNvSpPr txBox="1"/>
          <p:nvPr/>
        </p:nvSpPr>
        <p:spPr>
          <a:xfrm>
            <a:off x="481779" y="5703866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9338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A295-A4C9-1ABE-0291-B88422C9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D8E3-091A-CD15-636D-0875937D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869841"/>
            <a:ext cx="10506991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Appointment CRUD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Calendar Creation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5D6B3-15B1-25FC-2F11-7C1E8E1D5678}"/>
              </a:ext>
            </a:extLst>
          </p:cNvPr>
          <p:cNvSpPr txBox="1"/>
          <p:nvPr/>
        </p:nvSpPr>
        <p:spPr>
          <a:xfrm>
            <a:off x="481779" y="5703866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401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F627-BD06-AC9D-3764-1D8D093A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</a:t>
            </a:r>
          </a:p>
        </p:txBody>
      </p:sp>
      <p:pic>
        <p:nvPicPr>
          <p:cNvPr id="4" name="Online Media 3" title="BookMe">
            <a:hlinkClick r:id="" action="ppaction://media"/>
            <a:extLst>
              <a:ext uri="{FF2B5EF4-FFF2-40B4-BE49-F238E27FC236}">
                <a16:creationId xmlns:a16="http://schemas.microsoft.com/office/drawing/2014/main" id="{12EEE4EF-1BA1-9343-59F0-ADACBE2EB29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037013" y="2859088"/>
            <a:ext cx="4551362" cy="2571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CA417E-0D9C-FA4A-C05A-17D5FF2D57C0}"/>
              </a:ext>
            </a:extLst>
          </p:cNvPr>
          <p:cNvSpPr txBox="1"/>
          <p:nvPr/>
        </p:nvSpPr>
        <p:spPr>
          <a:xfrm>
            <a:off x="481779" y="5703866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238211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RightStep">
      <a:dk1>
        <a:srgbClr val="000000"/>
      </a:dk1>
      <a:lt1>
        <a:srgbClr val="FFFFFF"/>
      </a:lt1>
      <a:dk2>
        <a:srgbClr val="1B2F30"/>
      </a:dk2>
      <a:lt2>
        <a:srgbClr val="F3F0F1"/>
      </a:lt2>
      <a:accent1>
        <a:srgbClr val="46B389"/>
      </a:accent1>
      <a:accent2>
        <a:srgbClr val="3BADB1"/>
      </a:accent2>
      <a:accent3>
        <a:srgbClr val="4D8EC3"/>
      </a:accent3>
      <a:accent4>
        <a:srgbClr val="4150B4"/>
      </a:accent4>
      <a:accent5>
        <a:srgbClr val="6E4DC3"/>
      </a:accent5>
      <a:accent6>
        <a:srgbClr val="8E3BB1"/>
      </a:accent6>
      <a:hlink>
        <a:srgbClr val="85903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LevelVTI</vt:lpstr>
      <vt:lpstr>BookMe</vt:lpstr>
      <vt:lpstr>Test Coverage &amp; Burndown Rate (Overall)</vt:lpstr>
      <vt:lpstr>Test Coverage &amp; Burndown Rate (Overall)</vt:lpstr>
      <vt:lpstr>Final LoC</vt:lpstr>
      <vt:lpstr>Requirements</vt:lpstr>
      <vt:lpstr>Requirements</vt:lpstr>
      <vt:lpstr>Requirements</vt:lpstr>
      <vt:lpstr>Requirements</vt:lpstr>
      <vt:lpstr>Video Demo</vt:lpstr>
      <vt:lpstr>What We Learned </vt:lpstr>
      <vt:lpstr>Improvements?</vt:lpstr>
      <vt:lpstr>Test Coverage &amp; Burndown Rate (Overall)</vt:lpstr>
      <vt:lpstr>Challenges</vt:lpstr>
      <vt:lpstr>Current 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80</cp:revision>
  <dcterms:created xsi:type="dcterms:W3CDTF">2024-02-19T10:05:44Z</dcterms:created>
  <dcterms:modified xsi:type="dcterms:W3CDTF">2024-04-22T03:07:35Z</dcterms:modified>
</cp:coreProperties>
</file>