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15B11-6DCC-155F-1186-E4D3DC852AAF}" v="7" dt="2024-02-19T20:11:03.454"/>
    <p1510:client id="{A29D0CDE-9B44-4F75-A0BD-74A48566B4B4}" v="40" dt="2024-02-19T10:28:08.794"/>
    <p1510:client id="{AFADD9EE-23AE-A29A-7514-C12D09171DE6}" v="229" dt="2024-02-19T19:58:19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Josh Lohner (Front-End): 150</a:t>
            </a:r>
          </a:p>
          <a:p>
            <a:r>
              <a:rPr lang="en-US" sz="4800" dirty="0"/>
              <a:t>Seth Beesley(Back-End): 41</a:t>
            </a:r>
          </a:p>
          <a:p>
            <a:r>
              <a:rPr lang="en-US" sz="4800" dirty="0"/>
              <a:t>TLOC: 817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Test Coverage: 10%</a:t>
            </a:r>
          </a:p>
          <a:p>
            <a:r>
              <a:rPr lang="en-US" sz="4800" dirty="0"/>
              <a:t>Burndown Rate: 20%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800" dirty="0"/>
              <a:t>Create/Finish concrete version of Login (Front-End) </a:t>
            </a:r>
          </a:p>
          <a:p>
            <a:pPr marL="457200" indent="-457200">
              <a:buAutoNum type="arabicPeriod"/>
            </a:pPr>
            <a:r>
              <a:rPr lang="en-US" sz="3800" dirty="0">
                <a:ea typeface="+mn-lt"/>
                <a:cs typeface="+mn-lt"/>
              </a:rPr>
              <a:t>Create/Finish concrete version of Login Database (Back-End) </a:t>
            </a:r>
            <a:endParaRPr lang="en-US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B27-06E5-0F75-8948-3D9A4CD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D57-121A-5823-E0A4-C87BFD80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800" dirty="0"/>
              <a:t>Create a usable messaging system (Front-End)</a:t>
            </a:r>
          </a:p>
          <a:p>
            <a:pPr marL="457200" indent="-457200">
              <a:buAutoNum type="arabicPeriod"/>
            </a:pPr>
            <a:r>
              <a:rPr lang="en-US" sz="3800" dirty="0"/>
              <a:t>Finish on the Firebase Messaging system (Back-End)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CA9E-41FA-28BA-0E68-B7513B24E95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552722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LevelVTI</vt:lpstr>
      <vt:lpstr>BookMe</vt:lpstr>
      <vt:lpstr>Iteration Lines of Code</vt:lpstr>
      <vt:lpstr>Test Coverage &amp; Burndown Rate</vt:lpstr>
      <vt:lpstr>Current Milestones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</cp:revision>
  <dcterms:created xsi:type="dcterms:W3CDTF">2024-02-19T10:05:44Z</dcterms:created>
  <dcterms:modified xsi:type="dcterms:W3CDTF">2024-02-19T20:11:10Z</dcterms:modified>
</cp:coreProperties>
</file>