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62" r:id="rId3"/>
    <p:sldId id="257" r:id="rId4"/>
    <p:sldId id="258" r:id="rId5"/>
    <p:sldId id="261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8175DC-6712-F941-514B-D17824ACAD26}" v="13" dt="2024-04-22T00:52:11.2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osper Jibunor" userId="S::jibunorp2@mymail.nku.edu::82b8748e-724d-4369-892b-0fd214646a9b" providerId="AD" clId="Web-{7F8175DC-6712-F941-514B-D17824ACAD26}"/>
    <pc:docChg chg="modSld">
      <pc:chgData name="Prosper Jibunor" userId="S::jibunorp2@mymail.nku.edu::82b8748e-724d-4369-892b-0fd214646a9b" providerId="AD" clId="Web-{7F8175DC-6712-F941-514B-D17824ACAD26}" dt="2024-04-22T00:52:11.293" v="11" actId="20577"/>
      <pc:docMkLst>
        <pc:docMk/>
      </pc:docMkLst>
      <pc:sldChg chg="modSp">
        <pc:chgData name="Prosper Jibunor" userId="S::jibunorp2@mymail.nku.edu::82b8748e-724d-4369-892b-0fd214646a9b" providerId="AD" clId="Web-{7F8175DC-6712-F941-514B-D17824ACAD26}" dt="2024-04-22T00:52:11.293" v="11" actId="20577"/>
        <pc:sldMkLst>
          <pc:docMk/>
          <pc:sldMk cId="1815031152" sldId="257"/>
        </pc:sldMkLst>
        <pc:spChg chg="mod">
          <ac:chgData name="Prosper Jibunor" userId="S::jibunorp2@mymail.nku.edu::82b8748e-724d-4369-892b-0fd214646a9b" providerId="AD" clId="Web-{7F8175DC-6712-F941-514B-D17824ACAD26}" dt="2024-04-22T00:52:11.293" v="11" actId="20577"/>
          <ac:spMkLst>
            <pc:docMk/>
            <pc:sldMk cId="1815031152" sldId="257"/>
            <ac:spMk id="3" creationId="{029FD8E3-091A-CD15-636D-0875937D9FA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536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64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01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54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622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565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6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0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44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26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00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4/21/2024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35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602AFD-A2F4-6CF3-5A28-489F0BE416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749" r="6" b="181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2600" y="732032"/>
            <a:ext cx="6900839" cy="2736390"/>
          </a:xfrm>
        </p:spPr>
        <p:txBody>
          <a:bodyPr anchor="t">
            <a:normAutofit/>
          </a:bodyPr>
          <a:lstStyle/>
          <a:p>
            <a:r>
              <a:rPr lang="en-US" sz="9600" err="1">
                <a:solidFill>
                  <a:srgbClr val="FFFFFF"/>
                </a:solidFill>
              </a:rPr>
              <a:t>BookMe</a:t>
            </a:r>
            <a:endParaRPr lang="en-US" sz="96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96565" y="4201721"/>
            <a:ext cx="4986084" cy="1949813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r"/>
            <a:r>
              <a:rPr lang="en-US" sz="5400" dirty="0">
                <a:solidFill>
                  <a:srgbClr val="FFFFFF"/>
                </a:solidFill>
              </a:rPr>
              <a:t>Josh Lohner, Seth Beesley, Prosper </a:t>
            </a:r>
            <a:r>
              <a:rPr lang="en-US" sz="5400" err="1">
                <a:solidFill>
                  <a:srgbClr val="FFFFFF"/>
                </a:solidFill>
              </a:rPr>
              <a:t>Jibunor</a:t>
            </a:r>
            <a:endParaRPr lang="en-US" sz="540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B92AA60-E0DA-0BAD-3F64-CDBFC4604713}"/>
              </a:ext>
            </a:extLst>
          </p:cNvPr>
          <p:cNvSpPr txBox="1"/>
          <p:nvPr/>
        </p:nvSpPr>
        <p:spPr>
          <a:xfrm>
            <a:off x="481779" y="5614219"/>
            <a:ext cx="96356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CB956-8D82-256E-BFD1-AA110F228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Risk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A1474-F017-2918-EABB-37D444C7D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 sz="4800" dirty="0"/>
              <a:t>Team Lead was inactive for 3 days:</a:t>
            </a:r>
          </a:p>
          <a:p>
            <a:pPr marL="1028700" lvl="1" indent="-342900">
              <a:buFont typeface="Courier New" panose="020B0604020202020204" pitchFamily="34" charset="0"/>
              <a:buChar char="o"/>
            </a:pPr>
            <a:r>
              <a:rPr lang="en-US" sz="4000" dirty="0"/>
              <a:t>"Technical Issues"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99C2D0-281F-248B-0BC5-766D5CCF735D}"/>
              </a:ext>
            </a:extLst>
          </p:cNvPr>
          <p:cNvSpPr txBox="1"/>
          <p:nvPr/>
        </p:nvSpPr>
        <p:spPr>
          <a:xfrm>
            <a:off x="481779" y="5614219"/>
            <a:ext cx="96356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42999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A295-A4C9-1ABE-0291-B88422C9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Lines of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FD8E3-091A-CD15-636D-0875937D9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sz="4800" dirty="0"/>
              <a:t>Josh Lohner (Front-End): 561</a:t>
            </a:r>
          </a:p>
          <a:p>
            <a:r>
              <a:rPr lang="en-US" sz="4800" dirty="0"/>
              <a:t>Seth Beesley(Back-End): 50</a:t>
            </a:r>
          </a:p>
          <a:p>
            <a:r>
              <a:rPr lang="en-US" sz="4800" dirty="0"/>
              <a:t>Prosper(Tests): 50</a:t>
            </a:r>
          </a:p>
          <a:p>
            <a:r>
              <a:rPr lang="en-US" sz="4800" dirty="0"/>
              <a:t>TLOC: 661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75D6B3-15B1-25FC-2F11-7C1E8E1D5678}"/>
              </a:ext>
            </a:extLst>
          </p:cNvPr>
          <p:cNvSpPr txBox="1"/>
          <p:nvPr/>
        </p:nvSpPr>
        <p:spPr>
          <a:xfrm>
            <a:off x="481779" y="5614219"/>
            <a:ext cx="96356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15031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97D3D-CACC-FC67-E92E-6970BB2FF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Coverage &amp; Burndown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F83D2-AFB6-3D7E-0B67-B0E0F4F6F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/>
              <a:t>Test Coverage: 10%</a:t>
            </a:r>
          </a:p>
          <a:p>
            <a:r>
              <a:rPr lang="en-US" sz="4800" dirty="0"/>
              <a:t>Burndown Rate: 20%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849CC6-15C4-DDA8-0B5C-813D85A0F333}"/>
              </a:ext>
            </a:extLst>
          </p:cNvPr>
          <p:cNvSpPr txBox="1"/>
          <p:nvPr/>
        </p:nvSpPr>
        <p:spPr>
          <a:xfrm>
            <a:off x="481779" y="5614219"/>
            <a:ext cx="96356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77827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97D3D-CACC-FC67-E92E-6970BB2FF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Coverage &amp; Burndown Rate (Numbers &amp; Features)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F83D2-AFB6-3D7E-0B67-B0E0F4F6F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/>
              <a:t>Seth: 1 of 10 (Features)</a:t>
            </a:r>
            <a:endParaRPr lang="en-US" dirty="0"/>
          </a:p>
          <a:p>
            <a:r>
              <a:rPr lang="en-US" sz="4800" dirty="0"/>
              <a:t>Josh: 4 of 13 (Features)</a:t>
            </a:r>
          </a:p>
          <a:p>
            <a:r>
              <a:rPr lang="en-US" sz="4800" dirty="0"/>
              <a:t>Prosper: 1 of 10 (tests)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849CC6-15C4-DDA8-0B5C-813D85A0F333}"/>
              </a:ext>
            </a:extLst>
          </p:cNvPr>
          <p:cNvSpPr txBox="1"/>
          <p:nvPr/>
        </p:nvSpPr>
        <p:spPr>
          <a:xfrm>
            <a:off x="481779" y="5614219"/>
            <a:ext cx="96356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643620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93116-71B4-A451-510E-FD63E2D78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AA48B-51C8-89EA-C30F-5E62F71D2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668438"/>
            <a:ext cx="10506991" cy="257272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buAutoNum type="arabicPeriod"/>
            </a:pPr>
            <a:r>
              <a:rPr lang="en-US" sz="3800" dirty="0"/>
              <a:t>Create/Finish concrete version of Login (Front-End) </a:t>
            </a:r>
          </a:p>
          <a:p>
            <a:pPr marL="457200" indent="-457200">
              <a:buAutoNum type="arabicPeriod"/>
            </a:pPr>
            <a:r>
              <a:rPr lang="en-US" sz="3800" dirty="0">
                <a:ea typeface="+mn-lt"/>
                <a:cs typeface="+mn-lt"/>
              </a:rPr>
              <a:t>Create/Finish concrete version of Login Database &amp; Finish setting up Firebase (Back-End) </a:t>
            </a:r>
            <a:endParaRPr lang="en-US" sz="3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6DFEBD-8E73-E58F-7DD7-0C39694F10D2}"/>
              </a:ext>
            </a:extLst>
          </p:cNvPr>
          <p:cNvSpPr txBox="1"/>
          <p:nvPr/>
        </p:nvSpPr>
        <p:spPr>
          <a:xfrm>
            <a:off x="481779" y="5614219"/>
            <a:ext cx="96356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650668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41B27-06E5-0F75-8948-3D9A4CD04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90D57-121A-5823-E0A4-C87BFD809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buAutoNum type="arabicPeriod"/>
            </a:pPr>
            <a:r>
              <a:rPr lang="en-US" sz="3800" dirty="0"/>
              <a:t>Create a usable messaging system (Front-End)</a:t>
            </a:r>
          </a:p>
          <a:p>
            <a:pPr marL="457200" indent="-457200">
              <a:buAutoNum type="arabicPeriod"/>
            </a:pPr>
            <a:r>
              <a:rPr lang="en-US" sz="3800" dirty="0"/>
              <a:t>Finish on the Firebase Messaging system (Back-End)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D9CA9E-41FA-28BA-0E68-B7513B24E953}"/>
              </a:ext>
            </a:extLst>
          </p:cNvPr>
          <p:cNvSpPr txBox="1"/>
          <p:nvPr/>
        </p:nvSpPr>
        <p:spPr>
          <a:xfrm>
            <a:off x="481779" y="5614219"/>
            <a:ext cx="96356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995527225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DarkSeedRightStep">
      <a:dk1>
        <a:srgbClr val="000000"/>
      </a:dk1>
      <a:lt1>
        <a:srgbClr val="FFFFFF"/>
      </a:lt1>
      <a:dk2>
        <a:srgbClr val="1B2F30"/>
      </a:dk2>
      <a:lt2>
        <a:srgbClr val="F3F0F1"/>
      </a:lt2>
      <a:accent1>
        <a:srgbClr val="46B389"/>
      </a:accent1>
      <a:accent2>
        <a:srgbClr val="3BADB1"/>
      </a:accent2>
      <a:accent3>
        <a:srgbClr val="4D8EC3"/>
      </a:accent3>
      <a:accent4>
        <a:srgbClr val="4150B4"/>
      </a:accent4>
      <a:accent5>
        <a:srgbClr val="6E4DC3"/>
      </a:accent5>
      <a:accent6>
        <a:srgbClr val="8E3BB1"/>
      </a:accent6>
      <a:hlink>
        <a:srgbClr val="859030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LevelVTI</vt:lpstr>
      <vt:lpstr>BookMe</vt:lpstr>
      <vt:lpstr>Weekly Risk Management</vt:lpstr>
      <vt:lpstr>Iteration Lines of Code</vt:lpstr>
      <vt:lpstr>Test Coverage &amp; Burndown Rate</vt:lpstr>
      <vt:lpstr>Test Coverage &amp; Burndown Rate (Numbers &amp; Features)</vt:lpstr>
      <vt:lpstr>Current Milestones</vt:lpstr>
      <vt:lpstr>Future Milestones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146</cp:revision>
  <dcterms:created xsi:type="dcterms:W3CDTF">2024-02-19T10:05:44Z</dcterms:created>
  <dcterms:modified xsi:type="dcterms:W3CDTF">2024-04-22T00:52:13Z</dcterms:modified>
</cp:coreProperties>
</file>