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2" r:id="rId3"/>
    <p:sldId id="264" r:id="rId4"/>
    <p:sldId id="258" r:id="rId5"/>
    <p:sldId id="257" r:id="rId6"/>
    <p:sldId id="265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C4627-87EB-02F0-DA75-EBBA9AE04E19}" v="314" dt="2024-03-18T04:41:27.834"/>
    <p1510:client id="{A8BDC798-2AF4-3165-D5AE-7F4D4605EA93}" v="91" dt="2024-03-18T19:59:33.816"/>
    <p1510:client id="{CAFB7EFE-87C4-0EA8-B1B1-D22743E16D13}" v="88" dt="2024-03-18T05:36:00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B956-8D82-256E-BFD1-AA110F2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Weekly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474-F017-2918-EABB-37D444C7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85" y="3550022"/>
            <a:ext cx="10506991" cy="2572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4800"/>
              <a:t>Working on Individual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9C2D0-281F-248B-0BC5-766D5CCF735D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29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Seth: 2 of 2 Features Completed.</a:t>
            </a:r>
            <a:endParaRPr lang="en-US" dirty="0"/>
          </a:p>
          <a:p>
            <a:r>
              <a:rPr lang="en-US" sz="4800" dirty="0"/>
              <a:t>Josh: 2 of 2 Features Completed.</a:t>
            </a:r>
            <a:endParaRPr lang="en-US" dirty="0"/>
          </a:p>
          <a:p>
            <a:r>
              <a:rPr lang="en-US" sz="4800" dirty="0"/>
              <a:t>Prosper: 1 of 1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76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Test Coverage: 100%</a:t>
            </a:r>
          </a:p>
          <a:p>
            <a:r>
              <a:rPr lang="en-US" sz="4800"/>
              <a:t>Burndown Rate: 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Weeks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4800" dirty="0"/>
              <a:t>Josh Lohner (Front-End): 80</a:t>
            </a:r>
          </a:p>
          <a:p>
            <a:r>
              <a:rPr lang="en-US" sz="4800" dirty="0"/>
              <a:t>Seth Beesley(Back-End): 56</a:t>
            </a:r>
          </a:p>
          <a:p>
            <a:r>
              <a:rPr lang="en-US" sz="4800" dirty="0"/>
              <a:t>Prosper(Tests): 60</a:t>
            </a:r>
          </a:p>
          <a:p>
            <a:r>
              <a:rPr lang="en-US" sz="4800" dirty="0"/>
              <a:t>LOC: 196</a:t>
            </a:r>
          </a:p>
          <a:p>
            <a:r>
              <a:rPr lang="en-US" sz="4800" dirty="0"/>
              <a:t>TLOC: 857 (Overall)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 (Iteration)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11 of 13 Features Completed.</a:t>
            </a:r>
            <a:endParaRPr lang="en-US"/>
          </a:p>
          <a:p>
            <a:r>
              <a:rPr lang="en-US" sz="4800" dirty="0"/>
              <a:t>1 of 3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7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 (Iteration)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Seth: 3 of 5 Features Completed.</a:t>
            </a:r>
            <a:endParaRPr lang="en-US" dirty="0"/>
          </a:p>
          <a:p>
            <a:r>
              <a:rPr lang="en-US" sz="4800" dirty="0"/>
              <a:t>Josh: 8 of 8 Features Completed.</a:t>
            </a:r>
            <a:endParaRPr lang="en-US" dirty="0"/>
          </a:p>
          <a:p>
            <a:r>
              <a:rPr lang="en-US" sz="4800" dirty="0"/>
              <a:t>Prosper: 1 of 3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6579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68438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/>
          </a:p>
          <a:p>
            <a:pPr marL="457200" indent="-457200">
              <a:buAutoNum type="arabicPeriod"/>
            </a:pPr>
            <a:r>
              <a:rPr lang="en-US" sz="3600" dirty="0"/>
              <a:t>Finish Appointment Scheduling (Backend) </a:t>
            </a:r>
          </a:p>
          <a:p>
            <a:pPr marL="457200" indent="-457200">
              <a:buAutoNum type="arabicPeriod"/>
            </a:pPr>
            <a:r>
              <a:rPr lang="en-US" sz="3600" dirty="0"/>
              <a:t>Continue to work on Calendar Implementation</a:t>
            </a:r>
          </a:p>
          <a:p>
            <a:pPr marL="457200" indent="-457200">
              <a:buAutoNum type="arabicPeriod"/>
            </a:pPr>
            <a:r>
              <a:rPr lang="en-US" sz="3600" dirty="0"/>
              <a:t>Work on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B27-06E5-0F75-8948-3D9A4CD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D57-121A-5823-E0A4-C87BFD80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306870"/>
            <a:ext cx="11862902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4400" dirty="0"/>
              <a:t>Integrate login, registration, contacts, and messaging frontend-backend functionalities</a:t>
            </a:r>
          </a:p>
          <a:p>
            <a:pPr marL="457200" indent="-457200">
              <a:buAutoNum type="arabicPeriod"/>
            </a:pPr>
            <a:r>
              <a:rPr lang="en-US" sz="4400" dirty="0"/>
              <a:t>Beautify Code &amp; UI</a:t>
            </a:r>
          </a:p>
          <a:p>
            <a:pPr marL="457200" indent="-457200">
              <a:buAutoNum type="arabicPeriod"/>
            </a:pPr>
            <a:endParaRPr lang="en-US" sz="3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CA9E-41FA-28BA-0E68-B7513B24E95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552722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LevelVTI</vt:lpstr>
      <vt:lpstr>BookMe</vt:lpstr>
      <vt:lpstr>Weekly Risk Management</vt:lpstr>
      <vt:lpstr>Test Coverage &amp; Burndown Rate (This Week)</vt:lpstr>
      <vt:lpstr>Test Coverage &amp; Burndown Rate (This Week)</vt:lpstr>
      <vt:lpstr>This Weeks Lines of Code</vt:lpstr>
      <vt:lpstr>Test Coverage &amp; Burndown Rate (Iteration)</vt:lpstr>
      <vt:lpstr>Test Coverage &amp; Burndown Rate (Iteration)</vt:lpstr>
      <vt:lpstr>Current Milestones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2024-02-19T10:05:44Z</dcterms:created>
  <dcterms:modified xsi:type="dcterms:W3CDTF">2024-03-18T19:59:37Z</dcterms:modified>
</cp:coreProperties>
</file>