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6" r:id="rId4"/>
    <p:sldId id="267" r:id="rId5"/>
    <p:sldId id="258" r:id="rId6"/>
    <p:sldId id="264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ABDE8-84A4-4149-8B1D-8564ACEB5C33}" v="2" dt="2024-04-22T00:57:3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sper Jibunor" userId="S::jibunorp2@mymail.nku.edu::82b8748e-724d-4369-892b-0fd214646a9b" providerId="AD" clId="Web-{D4EABDE8-84A4-4149-8B1D-8564ACEB5C33}"/>
    <pc:docChg chg="modSld">
      <pc:chgData name="Prosper Jibunor" userId="S::jibunorp2@mymail.nku.edu::82b8748e-724d-4369-892b-0fd214646a9b" providerId="AD" clId="Web-{D4EABDE8-84A4-4149-8B1D-8564ACEB5C33}" dt="2024-04-22T00:57:35.952" v="1" actId="20577"/>
      <pc:docMkLst>
        <pc:docMk/>
      </pc:docMkLst>
      <pc:sldChg chg="modSp">
        <pc:chgData name="Prosper Jibunor" userId="S::jibunorp2@mymail.nku.edu::82b8748e-724d-4369-892b-0fd214646a9b" providerId="AD" clId="Web-{D4EABDE8-84A4-4149-8B1D-8564ACEB5C33}" dt="2024-04-22T00:57:35.952" v="1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D4EABDE8-84A4-4149-8B1D-8564ACEB5C33}" dt="2024-04-22T00:57:35.952" v="1" actId="20577"/>
          <ac:spMkLst>
            <pc:docMk/>
            <pc:sldMk cId="1815031152" sldId="257"/>
            <ac:spMk id="3" creationId="{029FD8E3-091A-CD15-636D-0875937D9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Weeks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/>
              <a:t>Josh Lohner (Front-End): 140</a:t>
            </a:r>
          </a:p>
          <a:p>
            <a:r>
              <a:rPr lang="en-US" sz="3200"/>
              <a:t>Seth Beesley(Back-End): 65</a:t>
            </a:r>
          </a:p>
          <a:p>
            <a:r>
              <a:rPr lang="en-US" sz="3200"/>
              <a:t>Prosper(Tests): 23</a:t>
            </a:r>
          </a:p>
          <a:p>
            <a:r>
              <a:rPr lang="en-US" sz="3200"/>
              <a:t>LOC: 228</a:t>
            </a:r>
          </a:p>
          <a:p>
            <a:r>
              <a:rPr lang="en-US" sz="3200"/>
              <a:t>TLOC: 1061 (Overall)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627-BD06-AC9D-3764-1D8D093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5595-ACE1-67CA-FF27-FA53239D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58635"/>
            <a:ext cx="11661196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900"/>
              <a:t>Feature 2.1.1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900"/>
              <a:t> Addition of User Ability to Accept or Reject Appointment Invite</a:t>
            </a:r>
          </a:p>
          <a:p>
            <a:pPr marL="342900" indent="-342900">
              <a:buChar char="•"/>
            </a:pPr>
            <a:r>
              <a:rPr lang="en-US" sz="2900"/>
              <a:t>Feature 2.3.1 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900"/>
              <a:t>Implement Function Calling for Frontend</a:t>
            </a:r>
          </a:p>
          <a:p>
            <a:pPr marL="342900" indent="-342900">
              <a:buChar char="•"/>
            </a:pPr>
            <a:r>
              <a:rPr lang="en-US" sz="2900"/>
              <a:t>Feature 2.5.1 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900"/>
              <a:t>Creation of Calendar Skeleton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A417E-0D9C-FA4A-C05A-17D5FF2D57C0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23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Seth: 3 of 9 Features Completed.</a:t>
            </a:r>
            <a:endParaRPr lang="en-US"/>
          </a:p>
          <a:p>
            <a:r>
              <a:rPr lang="en-US" sz="4800"/>
              <a:t>Josh: 10 of 11 Features Completed.</a:t>
            </a:r>
            <a:endParaRPr lang="en-US"/>
          </a:p>
          <a:p>
            <a:r>
              <a:rPr lang="en-US" sz="4800"/>
              <a:t>Prosper: 1 of 3 Tests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753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a typeface="+mn-lt"/>
                <a:cs typeface="+mn-lt"/>
              </a:rPr>
              <a:t>Burndown Rate: 48%</a:t>
            </a:r>
            <a:endParaRPr lang="en-US">
              <a:ea typeface="+mn-lt"/>
              <a:cs typeface="+mn-lt"/>
            </a:endParaRPr>
          </a:p>
          <a:p>
            <a:r>
              <a:rPr lang="en-US" sz="4800"/>
              <a:t>Test Coverage: 33%</a:t>
            </a:r>
            <a:endParaRPr lang="en-US"/>
          </a:p>
          <a:p>
            <a:endParaRPr 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Seth: 6 of 14 Features Completed.</a:t>
            </a:r>
            <a:endParaRPr lang="en-US"/>
          </a:p>
          <a:p>
            <a:r>
              <a:rPr lang="en-US" sz="4800"/>
              <a:t>Josh: 10 of 11 Features Completed.</a:t>
            </a:r>
            <a:endParaRPr lang="en-US"/>
          </a:p>
          <a:p>
            <a:r>
              <a:rPr lang="en-US" sz="4800"/>
              <a:t>Prosper: 3 of 10 Tests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76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Burndown Rate: 54%</a:t>
            </a:r>
            <a:endParaRPr lang="en-US"/>
          </a:p>
          <a:p>
            <a:r>
              <a:rPr lang="en-US" sz="4800"/>
              <a:t>Test Coverage: 30%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7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7291"/>
            <a:ext cx="11661196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/>
          </a:p>
          <a:p>
            <a:pPr marL="457200" indent="-457200">
              <a:buAutoNum type="arabicPeriod"/>
            </a:pPr>
            <a:r>
              <a:rPr lang="en-US" sz="3600"/>
              <a:t>Complete Feature 2.2</a:t>
            </a:r>
          </a:p>
          <a:p>
            <a:pPr marL="1143000" lvl="1" indent="-342900">
              <a:buFont typeface="Courier New"/>
              <a:buChar char="o"/>
            </a:pPr>
            <a:r>
              <a:rPr lang="en-US" sz="3600"/>
              <a:t>CRUD Implementation</a:t>
            </a:r>
          </a:p>
          <a:p>
            <a:pPr marL="457200" indent="-457200">
              <a:buAutoNum type="arabicPeriod"/>
            </a:pPr>
            <a:r>
              <a:rPr lang="en-US" sz="3600"/>
              <a:t>Complete Feature 2.3</a:t>
            </a:r>
          </a:p>
          <a:p>
            <a:pPr marL="1143000" lvl="1" indent="-457200">
              <a:buFont typeface="Courier New"/>
              <a:buChar char="o"/>
            </a:pPr>
            <a:r>
              <a:rPr lang="en-US" sz="3600"/>
              <a:t>Total Backend Implementation</a:t>
            </a:r>
          </a:p>
          <a:p>
            <a:pPr marL="457200" indent="-457200">
              <a:buAutoNum type="arabicPeriod"/>
            </a:pPr>
            <a:r>
              <a:rPr lang="en-US" sz="3600"/>
              <a:t>Complete Integration &amp; 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B27-06E5-0F75-8948-3D9A4CD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D57-121A-5823-E0A4-C87BFD80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21606"/>
            <a:ext cx="11862902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600"/>
              <a:t>Complete Feature 2.1.2</a:t>
            </a:r>
          </a:p>
          <a:p>
            <a:pPr marL="1143000" lvl="1" indent="-457200">
              <a:buFont typeface="Courier New"/>
              <a:buChar char="o"/>
            </a:pPr>
            <a:r>
              <a:rPr lang="en-US" sz="3600"/>
              <a:t>Cross Checking Appointments</a:t>
            </a:r>
          </a:p>
          <a:p>
            <a:pPr marL="457200" indent="-457200">
              <a:buAutoNum type="arabicPeriod"/>
            </a:pPr>
            <a:r>
              <a:rPr lang="en-US" sz="3600"/>
              <a:t>Complete Feature 2.4</a:t>
            </a:r>
          </a:p>
          <a:p>
            <a:pPr marL="1143000" lvl="1" indent="-457200">
              <a:buFont typeface="Courier New"/>
              <a:buChar char="o"/>
            </a:pPr>
            <a:r>
              <a:rPr lang="en-US" sz="3600"/>
              <a:t>Sign In Verification</a:t>
            </a:r>
          </a:p>
          <a:p>
            <a:pPr marL="457200" indent="-457200">
              <a:buAutoNum type="arabicPeriod"/>
            </a:pPr>
            <a:r>
              <a:rPr lang="en-US" sz="3600"/>
              <a:t>Complete Feature 2.5</a:t>
            </a:r>
          </a:p>
          <a:p>
            <a:pPr marL="1143000" lvl="1" indent="-457200">
              <a:buFont typeface="Courier New"/>
              <a:buChar char="o"/>
            </a:pPr>
            <a:r>
              <a:rPr lang="en-US" sz="3600"/>
              <a:t>Calendar Creation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CA9E-41FA-28BA-0E68-B7513B24E95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552722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LevelVTI</vt:lpstr>
      <vt:lpstr>BookMe</vt:lpstr>
      <vt:lpstr>This Weeks Lines of Code</vt:lpstr>
      <vt:lpstr>Features Completed</vt:lpstr>
      <vt:lpstr>Test Coverage &amp; Burndown Rate (V2)</vt:lpstr>
      <vt:lpstr>Test Coverage &amp; Burndown Rate (V2)</vt:lpstr>
      <vt:lpstr>Test Coverage &amp; Burndown Rate (Overall)</vt:lpstr>
      <vt:lpstr>Test Coverage &amp; Burndown Rate (Overall)</vt:lpstr>
      <vt:lpstr>Current Milestones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2024-02-19T10:05:44Z</dcterms:created>
  <dcterms:modified xsi:type="dcterms:W3CDTF">2024-04-22T00:57:36Z</dcterms:modified>
</cp:coreProperties>
</file>