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66" r:id="rId4"/>
    <p:sldId id="267" r:id="rId5"/>
    <p:sldId id="258" r:id="rId6"/>
    <p:sldId id="264" r:id="rId7"/>
    <p:sldId id="265" r:id="rId8"/>
    <p:sldId id="26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760FDA-161F-73BF-ADC4-6CD77147BFDF}" v="3" dt="2024-04-19T06:32:57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sper Jibunor" userId="S::jibunorp2@mymail.nku.edu::82b8748e-724d-4369-892b-0fd214646a9b" providerId="AD" clId="Web-{67760FDA-161F-73BF-ADC4-6CD77147BFDF}"/>
    <pc:docChg chg="modSld">
      <pc:chgData name="Prosper Jibunor" userId="S::jibunorp2@mymail.nku.edu::82b8748e-724d-4369-892b-0fd214646a9b" providerId="AD" clId="Web-{67760FDA-161F-73BF-ADC4-6CD77147BFDF}" dt="2024-04-19T06:32:57.331" v="2" actId="20577"/>
      <pc:docMkLst>
        <pc:docMk/>
      </pc:docMkLst>
      <pc:sldChg chg="modSp">
        <pc:chgData name="Prosper Jibunor" userId="S::jibunorp2@mymail.nku.edu::82b8748e-724d-4369-892b-0fd214646a9b" providerId="AD" clId="Web-{67760FDA-161F-73BF-ADC4-6CD77147BFDF}" dt="2024-04-19T06:32:57.331" v="2" actId="20577"/>
        <pc:sldMkLst>
          <pc:docMk/>
          <pc:sldMk cId="1815031152" sldId="257"/>
        </pc:sldMkLst>
        <pc:spChg chg="mod">
          <ac:chgData name="Prosper Jibunor" userId="S::jibunorp2@mymail.nku.edu::82b8748e-724d-4369-892b-0fd214646a9b" providerId="AD" clId="Web-{67760FDA-161F-73BF-ADC4-6CD77147BFDF}" dt="2024-04-19T06:32:57.331" v="2" actId="20577"/>
          <ac:spMkLst>
            <pc:docMk/>
            <pc:sldMk cId="1815031152" sldId="257"/>
            <ac:spMk id="3" creationId="{029FD8E3-091A-CD15-636D-0875937D9F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53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4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0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5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62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56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6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0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4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2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35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02AFD-A2F4-6CF3-5A28-489F0BE416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49" r="6" b="181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en-US" sz="9600" err="1">
                <a:solidFill>
                  <a:srgbClr val="FFFFFF"/>
                </a:solidFill>
              </a:rPr>
              <a:t>BookMe</a:t>
            </a:r>
            <a:endParaRPr lang="en-US" sz="96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Josh Lohner, Seth Beesley, Prosper </a:t>
            </a:r>
            <a:r>
              <a:rPr lang="en-US" sz="5400" err="1">
                <a:solidFill>
                  <a:srgbClr val="FFFFFF"/>
                </a:solidFill>
              </a:rPr>
              <a:t>Jibunor</a:t>
            </a:r>
            <a:endParaRPr lang="en-US" sz="54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B92AA60-E0DA-0BAD-3F64-CDBFC4604713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1B27-06E5-0F75-8948-3D9A4CD0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90D57-121A-5823-E0A4-C87BFD809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505113"/>
            <a:ext cx="11862902" cy="257272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en-US" sz="3600"/>
              <a:t>Application Beautification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9CA9E-41FA-28BA-0E68-B7513B24E953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9552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A295-A4C9-1ABE-0291-B88422C9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Weeks Lines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FD8E3-091A-CD15-636D-0875937D9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869841"/>
            <a:ext cx="10506991" cy="257272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/>
              <a:t>Josh Lohner (Front-End): 50</a:t>
            </a:r>
          </a:p>
          <a:p>
            <a:r>
              <a:rPr lang="en-US" sz="3200"/>
              <a:t>Seth Beesley(Back-End): 135</a:t>
            </a:r>
          </a:p>
          <a:p>
            <a:r>
              <a:rPr lang="en-US" sz="3200"/>
              <a:t>Prosper(Tests): 0</a:t>
            </a:r>
          </a:p>
          <a:p>
            <a:r>
              <a:rPr lang="en-US" sz="3200"/>
              <a:t>LOC: 185</a:t>
            </a:r>
          </a:p>
          <a:p>
            <a:r>
              <a:rPr lang="en-US" sz="3200"/>
              <a:t>TLOC: 1085 (Overall)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5D6B3-15B1-25FC-2F11-7C1E8E1D5678}"/>
              </a:ext>
            </a:extLst>
          </p:cNvPr>
          <p:cNvSpPr txBox="1"/>
          <p:nvPr/>
        </p:nvSpPr>
        <p:spPr>
          <a:xfrm>
            <a:off x="481779" y="5703866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1503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F627-BD06-AC9D-3764-1D8D093A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5595-ACE1-67CA-FF27-FA53239D5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858635"/>
            <a:ext cx="11661196" cy="257272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US" sz="2900"/>
              <a:t>Feature 2.2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 sz="2500"/>
              <a:t>Feature 2.2.1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 sz="2500"/>
              <a:t>Feature 2.2.2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 sz="2500"/>
              <a:t>Feature 2.2.3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 sz="2500"/>
              <a:t>Feature 2.2.4</a:t>
            </a:r>
          </a:p>
          <a:p>
            <a:pPr marL="1257300" lvl="2" indent="-342900">
              <a:buFont typeface="Wingdings" panose="020B0604020202020204" pitchFamily="34" charset="0"/>
              <a:buChar char="§"/>
            </a:pPr>
            <a:r>
              <a:rPr lang="en-US" sz="2900"/>
              <a:t> Creation of CRUD Abilities from the backend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A417E-0D9C-FA4A-C05A-17D5FF2D57C0}"/>
              </a:ext>
            </a:extLst>
          </p:cNvPr>
          <p:cNvSpPr txBox="1"/>
          <p:nvPr/>
        </p:nvSpPr>
        <p:spPr>
          <a:xfrm>
            <a:off x="481779" y="5703866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3238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7D3D-CACC-FC67-E92E-6970BB2F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Coverage &amp; Burndown Rate (V3)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83D2-AFB6-3D7E-0B67-B0E0F4F6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Seth: 2 of 5 Features Completed.</a:t>
            </a:r>
            <a:endParaRPr lang="en-US"/>
          </a:p>
          <a:p>
            <a:r>
              <a:rPr lang="en-US" sz="4800"/>
              <a:t>Josh: 0 of 2 Features Completed.</a:t>
            </a:r>
            <a:endParaRPr lang="en-US"/>
          </a:p>
          <a:p>
            <a:r>
              <a:rPr lang="en-US" sz="4800"/>
              <a:t>Prosper: 0 of 3 Tests Completed.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49CC6-15C4-DDA8-0B5C-813D85A0F333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7753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7D3D-CACC-FC67-E92E-6970BB2F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Coverage &amp; Burndown Rate (V3)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83D2-AFB6-3D7E-0B67-B0E0F4F6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ea typeface="+mn-lt"/>
                <a:cs typeface="+mn-lt"/>
              </a:rPr>
              <a:t>Burndown Rate: 15%</a:t>
            </a:r>
            <a:endParaRPr lang="en-US">
              <a:ea typeface="+mn-lt"/>
              <a:cs typeface="+mn-lt"/>
            </a:endParaRPr>
          </a:p>
          <a:p>
            <a:r>
              <a:rPr lang="en-US" sz="4800"/>
              <a:t>Test Coverage: 0%</a:t>
            </a:r>
            <a:endParaRPr lang="en-US"/>
          </a:p>
          <a:p>
            <a:endParaRPr lang="en-US" sz="4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49CC6-15C4-DDA8-0B5C-813D85A0F333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7782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7D3D-CACC-FC67-E92E-6970BB2F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Coverage &amp; Burndown Rate (Overall)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83D2-AFB6-3D7E-0B67-B0E0F4F6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Seth: 10 of 14 Features Completed.</a:t>
            </a:r>
            <a:endParaRPr lang="en-US"/>
          </a:p>
          <a:p>
            <a:r>
              <a:rPr lang="en-US" sz="4800"/>
              <a:t>Josh: 11 of 12 Features Completed.</a:t>
            </a:r>
            <a:endParaRPr lang="en-US"/>
          </a:p>
          <a:p>
            <a:r>
              <a:rPr lang="en-US" sz="4800"/>
              <a:t>Prosper: 3 of 10 Tests Completed.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49CC6-15C4-DDA8-0B5C-813D85A0F333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1764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7D3D-CACC-FC67-E92E-6970BB2F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Coverage &amp; Burndown Rate (Overall)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83D2-AFB6-3D7E-0B67-B0E0F4F6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Burndown Rate: 66%</a:t>
            </a:r>
            <a:endParaRPr lang="en-US"/>
          </a:p>
          <a:p>
            <a:r>
              <a:rPr lang="en-US" sz="4800"/>
              <a:t>Test Coverage: 30%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49CC6-15C4-DDA8-0B5C-813D85A0F333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6778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0160-FCC0-8C65-6812-53FD0D2B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DB00-9AD4-A97A-56F5-94DD5C3F3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805829"/>
            <a:ext cx="10506991" cy="257272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150000"/>
              </a:lnSpc>
              <a:buChar char="•"/>
            </a:pPr>
            <a:r>
              <a:rPr lang="en-US" sz="3200"/>
              <a:t>Communication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US" sz="3200"/>
              <a:t>Roadblocks from life (Unexpected </a:t>
            </a:r>
            <a:r>
              <a:rPr lang="en-US" sz="3200" err="1"/>
              <a:t>Occurences</a:t>
            </a:r>
            <a:r>
              <a:rPr lang="en-US" sz="3200"/>
              <a:t>)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US" sz="3200"/>
              <a:t>Easter</a:t>
            </a:r>
          </a:p>
          <a:p>
            <a:pPr marL="342900" indent="-342900">
              <a:buChar char="•"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986C4-2FB0-DC56-D590-CD9C0673C5AD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4496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93116-71B4-A451-510E-FD63E2D7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AA48B-51C8-89EA-C30F-5E62F71D2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007291"/>
            <a:ext cx="11661196" cy="2572721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800"/>
          </a:p>
          <a:p>
            <a:pPr marL="457200" indent="-457200">
              <a:buAutoNum type="arabicPeriod"/>
            </a:pPr>
            <a:r>
              <a:rPr lang="en-US" sz="3600"/>
              <a:t>Complete Feature 3.1</a:t>
            </a:r>
          </a:p>
          <a:p>
            <a:pPr marL="1143000" lvl="1" indent="-342900">
              <a:buFont typeface="Courier New"/>
              <a:buChar char="o"/>
            </a:pPr>
            <a:r>
              <a:rPr lang="en-US" sz="3600"/>
              <a:t>Making sure the database stores frontend data</a:t>
            </a:r>
          </a:p>
          <a:p>
            <a:pPr marL="457200" indent="-457200">
              <a:buAutoNum type="arabicPeriod"/>
            </a:pPr>
            <a:r>
              <a:rPr lang="en-US" sz="3600"/>
              <a:t>Complete Feature 3.2</a:t>
            </a:r>
          </a:p>
          <a:p>
            <a:pPr marL="1143000" lvl="1" indent="-457200">
              <a:buFont typeface="Courier New"/>
              <a:buChar char="o"/>
            </a:pPr>
            <a:r>
              <a:rPr lang="en-US" sz="3600"/>
              <a:t>Completion of Frontend-Backend Implementation</a:t>
            </a:r>
            <a:endParaRPr lang="en-US"/>
          </a:p>
          <a:p>
            <a:pPr marL="457200" indent="-457200">
              <a:buAutoNum type="arabicPeriod"/>
            </a:pPr>
            <a:r>
              <a:rPr lang="en-US" sz="3600"/>
              <a:t>Complete Integration &amp; Unit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DFEBD-8E73-E58F-7DD7-0C39694F10D2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50668578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RightStep">
      <a:dk1>
        <a:srgbClr val="000000"/>
      </a:dk1>
      <a:lt1>
        <a:srgbClr val="FFFFFF"/>
      </a:lt1>
      <a:dk2>
        <a:srgbClr val="1B2F30"/>
      </a:dk2>
      <a:lt2>
        <a:srgbClr val="F3F0F1"/>
      </a:lt2>
      <a:accent1>
        <a:srgbClr val="46B389"/>
      </a:accent1>
      <a:accent2>
        <a:srgbClr val="3BADB1"/>
      </a:accent2>
      <a:accent3>
        <a:srgbClr val="4D8EC3"/>
      </a:accent3>
      <a:accent4>
        <a:srgbClr val="4150B4"/>
      </a:accent4>
      <a:accent5>
        <a:srgbClr val="6E4DC3"/>
      </a:accent5>
      <a:accent6>
        <a:srgbClr val="8E3BB1"/>
      </a:accent6>
      <a:hlink>
        <a:srgbClr val="859030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LevelVTI</vt:lpstr>
      <vt:lpstr>BookMe</vt:lpstr>
      <vt:lpstr>This Weeks Lines of Code</vt:lpstr>
      <vt:lpstr>Features Completed</vt:lpstr>
      <vt:lpstr>Test Coverage &amp; Burndown Rate (V3)</vt:lpstr>
      <vt:lpstr>Test Coverage &amp; Burndown Rate (V3)</vt:lpstr>
      <vt:lpstr>Test Coverage &amp; Burndown Rate (Overall)</vt:lpstr>
      <vt:lpstr>Test Coverage &amp; Burndown Rate (Overall)</vt:lpstr>
      <vt:lpstr>Challenges</vt:lpstr>
      <vt:lpstr>Current Milestones</vt:lpstr>
      <vt:lpstr>Future Milestones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2024-02-19T10:05:44Z</dcterms:created>
  <dcterms:modified xsi:type="dcterms:W3CDTF">2024-04-19T06:33:05Z</dcterms:modified>
</cp:coreProperties>
</file>