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9EC-8C35-D346-2BF7-32BE62A9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2E4C-32C9-2B73-E8D7-664ED356F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B1CF-EC9C-8014-793F-5243F35D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7DD2-D361-F420-73B5-F70706B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C70C-10EA-1398-FE59-428EE45A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2FE-35CB-7A5C-86D1-6EF98EA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8263-9BEE-33AB-EFCC-09FF4A33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80A3-DE0D-EC5D-54AD-D197BE0D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406D-7BFA-6274-0D5F-400AA60C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2830-E334-C847-6EE1-A48F30FA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9BD90-3010-3234-E553-E6F53217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3EB58-6EE9-A1C3-4DE9-0A8D5CE4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426C-3DA3-90DF-690E-C2C19775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6CCA-BFED-5CCC-51FD-AC189BC8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B69E-57D8-4BBF-5F0A-A0C7086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5464-8322-44BB-161D-2D18E94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31E9-61ED-A731-E1DF-7BDA870B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3DC8-A9B7-2AF6-02E8-DAA6D4A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44DD-C20E-5A6B-4F13-C2C7487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62A4-72A7-A43B-7A49-B09E447E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6A8-B80D-9B69-E1E0-7C9091A1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CF42-1182-D682-DF34-45FB26A8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72B5-EDCE-B8C9-9F7B-CC0D8AF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3367-C607-A21B-FE0C-57AEDFD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D32C-8ECA-6DB8-BA40-8C87952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A02-9AB8-3FA6-EF00-F62388D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A3BF-8A6F-9EA8-7BA8-3463E884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E41F-886F-DB90-2E97-5B4154CB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55D8-CC1E-C1DF-B506-EDD978D2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FC32F-EB14-16BB-16E3-EEE79C1D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79BE-4C35-56A3-BA25-EC9AF51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3077-31A4-39C9-029E-60E607E8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FFAB-BE5D-1650-F469-0BDA76AD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38CA-E823-F7B1-80C7-5D2E2B9F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83D3B-0CC2-BF96-1FED-CD45FE0A8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8074F-6BAA-57B3-1BCE-4C06510B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A847A-1430-5AE6-7ED5-29B384F5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CC3C4-8584-4790-7F22-2F114A25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720FA-49FD-2E57-9CD1-1C162150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8AE5-4AD6-25D7-8480-EBBBBE8D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B617-88AE-5927-0F16-4C949EA9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1A0B8-ED7C-9DB1-6220-3C0299C2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18FB7-D3F2-C295-BE20-AE860C88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71D7D-4006-C29D-F5BF-8F4D6561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22D32-9406-88C7-BED4-4811300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CC16-6613-03A4-C1B6-122AB06C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8B99-0943-4B7E-3533-ED36BB5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0323-0494-BE42-4F0B-D65ECB80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D0A29-991D-B3A2-63A1-4386B1EB9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7E05-02B7-A143-7834-DF7EC1B4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4C3C-852E-53FE-0549-B16A25E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31D9-97CC-2848-2ED0-DB18E547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D08F-5BCC-97F3-A9AF-F4C16F3E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99E47-B781-EB9E-2233-02B997DE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38B7B-DD77-2CCA-FC1C-2E536464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330F-BA29-445E-EE37-8CB3135B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339D-7E5E-B5B2-BAB7-384405F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FD19-CEC7-747D-774A-83F33ED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25410-72E2-6486-8D25-A50322F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2E49-4F59-67A5-84AE-AD02166D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DB5E-E22F-5715-2331-2455D2FB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603C-1961-410F-8BBB-1029B17AAFC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39BF-1184-0571-6A37-D9076EBF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2720-C703-9D57-289B-EB6C3EB02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8056-F539-4207-B64E-EB4CEC6D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F9A8-AAF9-D3A9-A780-BD8067E9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 230-02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B8F3C-C93A-2CC4-5A3A-C8C019A83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Lohner</a:t>
            </a:r>
            <a:r>
              <a:rPr lang="en-US" dirty="0"/>
              <a:t>, Amrutha Rao, Nat Levesque</a:t>
            </a:r>
          </a:p>
        </p:txBody>
      </p:sp>
    </p:spTree>
    <p:extLst>
      <p:ext uri="{BB962C8B-B14F-4D97-AF65-F5344CB8AC3E}">
        <p14:creationId xmlns:p14="http://schemas.microsoft.com/office/powerpoint/2010/main" val="60236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1C9B-376B-4C90-4CF2-AAC5A0EC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B363-0EB0-A8FF-DDF4-DD3D1C9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project was to design an entire database management system for a real world idea</a:t>
            </a:r>
          </a:p>
          <a:p>
            <a:r>
              <a:rPr lang="en-US" dirty="0"/>
              <a:t>Our idea: A website that would allow users to plan events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-User accounts</a:t>
            </a:r>
          </a:p>
          <a:p>
            <a:r>
              <a:rPr lang="en-US" dirty="0"/>
              <a:t>-Create events</a:t>
            </a:r>
          </a:p>
          <a:p>
            <a:r>
              <a:rPr lang="en-US" dirty="0"/>
              <a:t>-Create guestlists</a:t>
            </a:r>
          </a:p>
          <a:p>
            <a:r>
              <a:rPr lang="en-US" dirty="0"/>
              <a:t>-Create tasks for the guests</a:t>
            </a:r>
          </a:p>
        </p:txBody>
      </p:sp>
    </p:spTree>
    <p:extLst>
      <p:ext uri="{BB962C8B-B14F-4D97-AF65-F5344CB8AC3E}">
        <p14:creationId xmlns:p14="http://schemas.microsoft.com/office/powerpoint/2010/main" val="331624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625A-F7C5-271F-6976-B10E5EBB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Design, 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F2435-3D58-7135-D318-1BB2640A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8461"/>
            <a:ext cx="8813777" cy="54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A8F5-4834-4F2C-E489-87F1ACE9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A938-192B-76CD-56CE-AD4BD5D0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Lohner</a:t>
            </a:r>
            <a:r>
              <a:rPr lang="en-US" dirty="0"/>
              <a:t>: Event/guest/task, database, User Authentication</a:t>
            </a:r>
          </a:p>
          <a:p>
            <a:r>
              <a:rPr lang="en-US" dirty="0"/>
              <a:t>Amrutha Rao: Theme/CSS, Logic Layer</a:t>
            </a:r>
          </a:p>
          <a:p>
            <a:r>
              <a:rPr lang="en-US" dirty="0"/>
              <a:t>Nat Levesque: Admin, User Authentication, Documentation/ERD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ASE 230-02 Final Project</vt:lpstr>
      <vt:lpstr>The Project</vt:lpstr>
      <vt:lpstr>Database Design, ERD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Levesque</dc:creator>
  <cp:lastModifiedBy>Joshua Lohner</cp:lastModifiedBy>
  <cp:revision>3</cp:revision>
  <dcterms:created xsi:type="dcterms:W3CDTF">2023-12-15T04:31:57Z</dcterms:created>
  <dcterms:modified xsi:type="dcterms:W3CDTF">2023-12-15T20:01:59Z</dcterms:modified>
</cp:coreProperties>
</file>