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6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A09EC-8C35-D346-2BF7-32BE62A9A5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692E4C-32C9-2B73-E8D7-664ED356F2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BB1CF-EC9C-8014-793F-5243F35DC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6603C-1961-410F-8BBB-1029B17AAFC6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37DD2-D361-F420-73B5-F70706BF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0C70C-10EA-1398-FE59-428EE45A3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08056-F539-4207-B64E-EB4CEC6DC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582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372FE-35CB-7A5C-86D1-6EF98EA43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8E8263-9BEE-33AB-EFCC-09FF4A33D0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B780A3-DE0D-EC5D-54AD-D197BE0D5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6603C-1961-410F-8BBB-1029B17AAFC6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A9406D-7BFA-6274-0D5F-400AA60C1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12830-E334-C847-6EE1-A48F30FA0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08056-F539-4207-B64E-EB4CEC6DC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931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A9BD90-3010-3234-E553-E6F53217A6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93EB58-6EE9-A1C3-4DE9-0A8D5CE417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E426C-3DA3-90DF-690E-C2C197751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6603C-1961-410F-8BBB-1029B17AAFC6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76CCA-BFED-5CCC-51FD-AC189BC88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5B69E-57D8-4BBF-5F0A-A0C70864D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08056-F539-4207-B64E-EB4CEC6DC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273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25464-8322-44BB-161D-2D18E94B1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931E9-61ED-A731-E1DF-7BDA870B6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93DC8-A9B7-2AF6-02E8-DAA6D4AB0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6603C-1961-410F-8BBB-1029B17AAFC6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0044DD-C20E-5A6B-4F13-C2C748753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B62A4-72A7-A43B-7A49-B09E447E1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08056-F539-4207-B64E-EB4CEC6DC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222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9C6A8-B80D-9B69-E1E0-7C9091A18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22CF42-1182-D682-DF34-45FB26A8A9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A72B5-EDCE-B8C9-9F7B-CC0D8AF7A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6603C-1961-410F-8BBB-1029B17AAFC6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E3367-C607-A21B-FE0C-57AEDFD62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FD32C-8ECA-6DB8-BA40-8C879526E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08056-F539-4207-B64E-EB4CEC6DC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171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08A02-9AB8-3FA6-EF00-F62388D87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3A3BF-8A6F-9EA8-7BA8-3463E88443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6FE41F-886F-DB90-2E97-5B4154CB88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DC55D8-CC1E-C1DF-B506-EDD978D2B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6603C-1961-410F-8BBB-1029B17AAFC6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DFC32F-EB14-16BB-16E3-EEE79C1DB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7879BE-4C35-56A3-BA25-EC9AF516B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08056-F539-4207-B64E-EB4CEC6DC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348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C3077-31A4-39C9-029E-60E607E8F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46FFAB-BE5D-1650-F469-0BDA76ADF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6138CA-E823-F7B1-80C7-5D2E2B9F9A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883D3B-0CC2-BF96-1FED-CD45FE0A80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58074F-6BAA-57B3-1BCE-4C06510B4D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DA847A-1430-5AE6-7ED5-29B384F5D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6603C-1961-410F-8BBB-1029B17AAFC6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4CC3C4-8584-4790-7F22-2F114A25F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2720FA-49FD-2E57-9CD1-1C1621506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08056-F539-4207-B64E-EB4CEC6DC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202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58AE5-4AD6-25D7-8480-EBBBBE8D9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1EB617-88AE-5927-0F16-4C949EA95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6603C-1961-410F-8BBB-1029B17AAFC6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91A0B8-ED7C-9DB1-6220-3C0299C2F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B18FB7-D3F2-C295-BE20-AE860C881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08056-F539-4207-B64E-EB4CEC6DC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97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971D7D-4006-C29D-F5BF-8F4D6561A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6603C-1961-410F-8BBB-1029B17AAFC6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A22D32-9406-88C7-BED4-4811300D0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A2CC16-6613-03A4-C1B6-122AB06CE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08056-F539-4207-B64E-EB4CEC6DC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800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F8B99-0943-4B7E-3533-ED36BB59E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50323-0494-BE42-4F0B-D65ECB801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6D0A29-991D-B3A2-63A1-4386B1EB9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DC7E05-02B7-A143-7834-DF7EC1B4A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6603C-1961-410F-8BBB-1029B17AAFC6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8B4C3C-852E-53FE-0549-B16A25ECA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2031D9-97CC-2848-2ED0-DB18E547A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08056-F539-4207-B64E-EB4CEC6DC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702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0D08F-5BCC-97F3-A9AF-F4C16F3E6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A99E47-B781-EB9E-2233-02B997DE78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638B7B-DD77-2CCA-FC1C-2E5364641E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33330F-BA29-445E-EE37-8CB3135B9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6603C-1961-410F-8BBB-1029B17AAFC6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C339D-7E5E-B5B2-BAB7-384405F4C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9DFD19-CEC7-747D-774A-83F33ED2A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08056-F539-4207-B64E-EB4CEC6DC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660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F25410-72E2-6486-8D25-A50322F8E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392E49-4F59-67A5-84AE-AD02166D83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7DB5E-E22F-5715-2331-2455D2FB61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6603C-1961-410F-8BBB-1029B17AAFC6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C939BF-1184-0571-6A37-D9076EBF51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12720-C703-9D57-289B-EB6C3EB026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008056-F539-4207-B64E-EB4CEC6DC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175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6F9A8-AAF9-D3A9-A780-BD8067E92F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ASE 230-02 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BB8F3C-C93A-2CC4-5A3A-C8C019A831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Josh </a:t>
            </a:r>
            <a:r>
              <a:rPr lang="en-US" dirty="0" err="1"/>
              <a:t>Lohner</a:t>
            </a:r>
            <a:r>
              <a:rPr lang="en-US" dirty="0"/>
              <a:t>, Amrutha Rao, Nat Levesque</a:t>
            </a:r>
          </a:p>
        </p:txBody>
      </p:sp>
    </p:spTree>
    <p:extLst>
      <p:ext uri="{BB962C8B-B14F-4D97-AF65-F5344CB8AC3E}">
        <p14:creationId xmlns:p14="http://schemas.microsoft.com/office/powerpoint/2010/main" val="602361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61C9B-376B-4C90-4CF2-AAC5A0EC8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4B363-0EB0-A8FF-DDF4-DD3D1C94C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an event planning service.</a:t>
            </a:r>
          </a:p>
          <a:p>
            <a:r>
              <a:rPr lang="en-US" dirty="0"/>
              <a:t>The guest registers for the site with a username and password</a:t>
            </a:r>
          </a:p>
          <a:p>
            <a:r>
              <a:rPr lang="en-US" dirty="0"/>
              <a:t>They tell us what type of event they want to plan and when and where the event will take place</a:t>
            </a:r>
          </a:p>
          <a:p>
            <a:r>
              <a:rPr lang="en-US" dirty="0"/>
              <a:t>They can also submit a guest list</a:t>
            </a:r>
          </a:p>
          <a:p>
            <a:r>
              <a:rPr lang="en-US" dirty="0"/>
              <a:t>The site can display the guest list along with personal info (phone number, RSVP Status, email)</a:t>
            </a:r>
          </a:p>
          <a:p>
            <a:r>
              <a:rPr lang="en-US" dirty="0"/>
              <a:t>Can also detail what tasks need to be done for the event (food, music)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246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F284953-6CD4-FD8E-19ED-56FF7FF5ED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7758960"/>
              </p:ext>
            </p:extLst>
          </p:nvPr>
        </p:nvGraphicFramePr>
        <p:xfrm>
          <a:off x="294640" y="221826"/>
          <a:ext cx="2590800" cy="19219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1528249911"/>
                    </a:ext>
                  </a:extLst>
                </a:gridCol>
              </a:tblGrid>
              <a:tr h="1921934">
                <a:tc>
                  <a:txBody>
                    <a:bodyPr/>
                    <a:lstStyle/>
                    <a:p>
                      <a:r>
                        <a:rPr lang="en-US" b="0" dirty="0"/>
                        <a:t>USER</a:t>
                      </a:r>
                    </a:p>
                    <a:p>
                      <a:endParaRPr lang="en-US" b="0" dirty="0"/>
                    </a:p>
                    <a:p>
                      <a:r>
                        <a:rPr lang="en-US" b="0" dirty="0"/>
                        <a:t>Username</a:t>
                      </a:r>
                    </a:p>
                    <a:p>
                      <a:r>
                        <a:rPr lang="en-US" b="0" dirty="0"/>
                        <a:t>Password</a:t>
                      </a:r>
                    </a:p>
                    <a:p>
                      <a:r>
                        <a:rPr lang="en-US" b="0" dirty="0"/>
                        <a:t>Role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308428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0E9A5F6-E1F4-4879-89B6-854B64DD2A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1296286"/>
              </p:ext>
            </p:extLst>
          </p:nvPr>
        </p:nvGraphicFramePr>
        <p:xfrm>
          <a:off x="294640" y="4478866"/>
          <a:ext cx="2590800" cy="19219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1518860498"/>
                    </a:ext>
                  </a:extLst>
                </a:gridCol>
              </a:tblGrid>
              <a:tr h="1921934">
                <a:tc>
                  <a:txBody>
                    <a:bodyPr/>
                    <a:lstStyle/>
                    <a:p>
                      <a:r>
                        <a:rPr lang="en-US" b="0" dirty="0"/>
                        <a:t>EVENT</a:t>
                      </a:r>
                    </a:p>
                    <a:p>
                      <a:endParaRPr lang="en-US" b="0" dirty="0"/>
                    </a:p>
                    <a:p>
                      <a:r>
                        <a:rPr lang="en-US" b="1" dirty="0"/>
                        <a:t>Event Type</a:t>
                      </a:r>
                    </a:p>
                    <a:p>
                      <a:r>
                        <a:rPr lang="en-US" b="1" dirty="0"/>
                        <a:t>Date</a:t>
                      </a:r>
                    </a:p>
                    <a:p>
                      <a:r>
                        <a:rPr lang="en-US" b="1" dirty="0"/>
                        <a:t>Location</a:t>
                      </a:r>
                    </a:p>
                    <a:p>
                      <a:r>
                        <a:rPr lang="en-US" b="1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836675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27EB18D-DCE2-A722-5B29-878C12192C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5794882"/>
              </p:ext>
            </p:extLst>
          </p:nvPr>
        </p:nvGraphicFramePr>
        <p:xfrm>
          <a:off x="8493760" y="425026"/>
          <a:ext cx="2438400" cy="19219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536479665"/>
                    </a:ext>
                  </a:extLst>
                </a:gridCol>
              </a:tblGrid>
              <a:tr h="1921934">
                <a:tc>
                  <a:txBody>
                    <a:bodyPr/>
                    <a:lstStyle/>
                    <a:p>
                      <a:r>
                        <a:rPr lang="en-US" b="0" dirty="0"/>
                        <a:t>TASK</a:t>
                      </a:r>
                    </a:p>
                    <a:p>
                      <a:endParaRPr lang="en-US" b="0" dirty="0"/>
                    </a:p>
                    <a:p>
                      <a:r>
                        <a:rPr lang="en-US" b="1" dirty="0"/>
                        <a:t>Task Name</a:t>
                      </a:r>
                    </a:p>
                    <a:p>
                      <a:r>
                        <a:rPr lang="en-US" b="1" dirty="0"/>
                        <a:t>Who the task is assigned to</a:t>
                      </a:r>
                    </a:p>
                    <a:p>
                      <a:r>
                        <a:rPr lang="en-US" b="1" dirty="0"/>
                        <a:t>Due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52051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B293DC7-543D-23EE-5BB4-B16416D408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686761"/>
              </p:ext>
            </p:extLst>
          </p:nvPr>
        </p:nvGraphicFramePr>
        <p:xfrm>
          <a:off x="8412480" y="4255346"/>
          <a:ext cx="2600960" cy="19219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0960">
                  <a:extLst>
                    <a:ext uri="{9D8B030D-6E8A-4147-A177-3AD203B41FA5}">
                      <a16:colId xmlns:a16="http://schemas.microsoft.com/office/drawing/2014/main" val="717606129"/>
                    </a:ext>
                  </a:extLst>
                </a:gridCol>
              </a:tblGrid>
              <a:tr h="1921934">
                <a:tc>
                  <a:txBody>
                    <a:bodyPr/>
                    <a:lstStyle/>
                    <a:p>
                      <a:r>
                        <a:rPr lang="en-US" b="0" dirty="0"/>
                        <a:t>GUESTS</a:t>
                      </a:r>
                    </a:p>
                    <a:p>
                      <a:endParaRPr lang="en-US" b="0" dirty="0"/>
                    </a:p>
                    <a:p>
                      <a:r>
                        <a:rPr lang="en-US" b="1" u="none" dirty="0"/>
                        <a:t>Name </a:t>
                      </a:r>
                    </a:p>
                    <a:p>
                      <a:r>
                        <a:rPr lang="en-US" b="1" u="none" dirty="0"/>
                        <a:t>E-Mail</a:t>
                      </a:r>
                    </a:p>
                    <a:p>
                      <a:r>
                        <a:rPr lang="en-US" b="1" u="none" dirty="0"/>
                        <a:t>Phone</a:t>
                      </a:r>
                    </a:p>
                    <a:p>
                      <a:r>
                        <a:rPr lang="en-US" b="1" u="none" dirty="0"/>
                        <a:t>RSVP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271386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D376D50-F576-381D-1BAC-4534D1AAFD99}"/>
              </a:ext>
            </a:extLst>
          </p:cNvPr>
          <p:cNvCxnSpPr>
            <a:endCxn id="4" idx="0"/>
          </p:cNvCxnSpPr>
          <p:nvPr/>
        </p:nvCxnSpPr>
        <p:spPr>
          <a:xfrm>
            <a:off x="1590040" y="2143760"/>
            <a:ext cx="0" cy="2335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DBD7684-821B-E55D-8710-78C99BF6AFA1}"/>
              </a:ext>
            </a:extLst>
          </p:cNvPr>
          <p:cNvCxnSpPr/>
          <p:nvPr/>
        </p:nvCxnSpPr>
        <p:spPr>
          <a:xfrm>
            <a:off x="2885440" y="1016000"/>
            <a:ext cx="5608320" cy="166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C462B41-28B8-D70A-61AC-71ABD76BE621}"/>
              </a:ext>
            </a:extLst>
          </p:cNvPr>
          <p:cNvCxnSpPr/>
          <p:nvPr/>
        </p:nvCxnSpPr>
        <p:spPr>
          <a:xfrm flipV="1">
            <a:off x="2885440" y="2346960"/>
            <a:ext cx="6045200" cy="2869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9BE31C6-2E69-49F4-DF27-56F5FBF62978}"/>
              </a:ext>
            </a:extLst>
          </p:cNvPr>
          <p:cNvCxnSpPr/>
          <p:nvPr/>
        </p:nvCxnSpPr>
        <p:spPr>
          <a:xfrm flipV="1">
            <a:off x="2885440" y="5439833"/>
            <a:ext cx="5527040" cy="1684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9947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FA8F5-4834-4F2C-E489-87F1ACE9E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7A938-192B-76CD-56CE-AD4BD5D04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Josh </a:t>
            </a:r>
            <a:r>
              <a:rPr lang="en-US" dirty="0" err="1"/>
              <a:t>Lohner</a:t>
            </a:r>
            <a:r>
              <a:rPr lang="en-US" dirty="0"/>
              <a:t>: Event/guest/task, database, User Authentication</a:t>
            </a:r>
          </a:p>
          <a:p>
            <a:r>
              <a:rPr lang="en-US" dirty="0"/>
              <a:t>Amrutha Rao: Theme/CSS, Logic Layer</a:t>
            </a:r>
          </a:p>
          <a:p>
            <a:r>
              <a:rPr lang="en-US" dirty="0"/>
              <a:t>Nat Levesque: Admin, User Authentication, Documentation/ERD </a:t>
            </a:r>
            <a:r>
              <a:rPr lang="en-US" dirty="0" err="1"/>
              <a:t>Powerpoint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214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161</Words>
  <Application>Microsoft Office PowerPoint</Application>
  <PresentationFormat>Widescreen</PresentationFormat>
  <Paragraphs>35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ASE 230-02 Final Project</vt:lpstr>
      <vt:lpstr>What do we do?</vt:lpstr>
      <vt:lpstr>PowerPoint Presentation</vt:lpstr>
      <vt:lpstr>Team Members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Nathaniel Levesque</dc:creator>
  <cp:lastModifiedBy>Nathaniel Levesque</cp:lastModifiedBy>
  <cp:revision>2</cp:revision>
  <dcterms:created xsi:type="dcterms:W3CDTF">2023-12-15T04:31:57Z</dcterms:created>
  <dcterms:modified xsi:type="dcterms:W3CDTF">2023-12-15T05:11:29Z</dcterms:modified>
</cp:coreProperties>
</file>