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8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10.xml" ContentType="application/vnd.openxmlformats-officedocument.theme+xml"/>
  <Override PartName="/ppt/slideLayouts/slideLayout24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97" r:id="rId1"/>
    <p:sldMasterId id="2147485308" r:id="rId2"/>
    <p:sldMasterId id="2147485265" r:id="rId3"/>
    <p:sldMasterId id="2147485268" r:id="rId4"/>
    <p:sldMasterId id="2147485273" r:id="rId5"/>
    <p:sldMasterId id="2147485303" r:id="rId6"/>
    <p:sldMasterId id="2147485297" r:id="rId7"/>
    <p:sldMasterId id="2147485288" r:id="rId8"/>
    <p:sldMasterId id="2147485281" r:id="rId9"/>
    <p:sldMasterId id="2147485206" r:id="rId10"/>
    <p:sldMasterId id="2147485242" r:id="rId11"/>
  </p:sldMasterIdLst>
  <p:notesMasterIdLst>
    <p:notesMasterId r:id="rId28"/>
  </p:notesMasterIdLst>
  <p:handoutMasterIdLst>
    <p:handoutMasterId r:id="rId29"/>
  </p:handoutMasterIdLst>
  <p:sldIdLst>
    <p:sldId id="256" r:id="rId12"/>
    <p:sldId id="261" r:id="rId13"/>
    <p:sldId id="262" r:id="rId14"/>
    <p:sldId id="263" r:id="rId15"/>
    <p:sldId id="267" r:id="rId16"/>
    <p:sldId id="268" r:id="rId17"/>
    <p:sldId id="274" r:id="rId18"/>
    <p:sldId id="270" r:id="rId19"/>
    <p:sldId id="271" r:id="rId20"/>
    <p:sldId id="264" r:id="rId21"/>
    <p:sldId id="269" r:id="rId22"/>
    <p:sldId id="265" r:id="rId23"/>
    <p:sldId id="266" r:id="rId24"/>
    <p:sldId id="272" r:id="rId25"/>
    <p:sldId id="273" r:id="rId26"/>
    <p:sldId id="275" r:id="rId2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0BF4DC-E3ED-4466-9CA1-CF0081A3EEB3}" v="29" dt="2025-10-21T07:06:14.3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383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microsoft.com/office/2016/11/relationships/changesInfo" Target="changesInfos/changesInfo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Master" Target="slideMasters/slideMaster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Newhouse" userId="753e2ff1-fdfc-4517-8bd8-35d12b3a05f6" providerId="ADAL" clId="{136D8A9D-BC90-468E-888B-B71577D64F4F}"/>
    <pc:docChg chg="delSld">
      <pc:chgData name="David Newhouse" userId="753e2ff1-fdfc-4517-8bd8-35d12b3a05f6" providerId="ADAL" clId="{136D8A9D-BC90-468E-888B-B71577D64F4F}" dt="2024-08-29T18:57:54.855" v="0" actId="2696"/>
      <pc:docMkLst>
        <pc:docMk/>
      </pc:docMkLst>
      <pc:sldChg chg="del">
        <pc:chgData name="David Newhouse" userId="753e2ff1-fdfc-4517-8bd8-35d12b3a05f6" providerId="ADAL" clId="{136D8A9D-BC90-468E-888B-B71577D64F4F}" dt="2024-08-29T18:57:54.855" v="0" actId="2696"/>
        <pc:sldMkLst>
          <pc:docMk/>
          <pc:sldMk cId="0" sldId="260"/>
        </pc:sldMkLst>
      </pc:sldChg>
    </pc:docChg>
  </pc:docChgLst>
  <pc:docChgLst>
    <pc:chgData name="David Newhouse" userId="753e2ff1-fdfc-4517-8bd8-35d12b3a05f6" providerId="ADAL" clId="{5C0BF4DC-E3ED-4466-9CA1-CF0081A3EEB3}"/>
    <pc:docChg chg="undo custSel mod addSld modSld sldOrd modMainMaster">
      <pc:chgData name="David Newhouse" userId="753e2ff1-fdfc-4517-8bd8-35d12b3a05f6" providerId="ADAL" clId="{5C0BF4DC-E3ED-4466-9CA1-CF0081A3EEB3}" dt="2025-10-21T07:33:02.610" v="4907" actId="20577"/>
      <pc:docMkLst>
        <pc:docMk/>
      </pc:docMkLst>
      <pc:sldChg chg="modSp mod">
        <pc:chgData name="David Newhouse" userId="753e2ff1-fdfc-4517-8bd8-35d12b3a05f6" providerId="ADAL" clId="{5C0BF4DC-E3ED-4466-9CA1-CF0081A3EEB3}" dt="2025-10-20T07:52:33.437" v="41" actId="20577"/>
        <pc:sldMkLst>
          <pc:docMk/>
          <pc:sldMk cId="0" sldId="256"/>
        </pc:sldMkLst>
        <pc:spChg chg="mod">
          <ac:chgData name="David Newhouse" userId="753e2ff1-fdfc-4517-8bd8-35d12b3a05f6" providerId="ADAL" clId="{5C0BF4DC-E3ED-4466-9CA1-CF0081A3EEB3}" dt="2025-10-20T07:52:25.468" v="7" actId="20577"/>
          <ac:spMkLst>
            <pc:docMk/>
            <pc:sldMk cId="0" sldId="256"/>
            <ac:spMk id="3" creationId="{45B8246D-6768-48B2-8A39-D98149A1A288}"/>
          </ac:spMkLst>
        </pc:spChg>
        <pc:spChg chg="mod">
          <ac:chgData name="David Newhouse" userId="753e2ff1-fdfc-4517-8bd8-35d12b3a05f6" providerId="ADAL" clId="{5C0BF4DC-E3ED-4466-9CA1-CF0081A3EEB3}" dt="2025-10-20T07:52:33.437" v="41" actId="20577"/>
          <ac:spMkLst>
            <pc:docMk/>
            <pc:sldMk cId="0" sldId="256"/>
            <ac:spMk id="24580" creationId="{5F99F11B-8227-45B9-96FF-E4C2B95F81B9}"/>
          </ac:spMkLst>
        </pc:spChg>
      </pc:sldChg>
      <pc:sldChg chg="modSp mod">
        <pc:chgData name="David Newhouse" userId="753e2ff1-fdfc-4517-8bd8-35d12b3a05f6" providerId="ADAL" clId="{5C0BF4DC-E3ED-4466-9CA1-CF0081A3EEB3}" dt="2025-10-21T07:25:32.313" v="4255" actId="20577"/>
        <pc:sldMkLst>
          <pc:docMk/>
          <pc:sldMk cId="3061292313" sldId="261"/>
        </pc:sldMkLst>
        <pc:spChg chg="mod">
          <ac:chgData name="David Newhouse" userId="753e2ff1-fdfc-4517-8bd8-35d12b3a05f6" providerId="ADAL" clId="{5C0BF4DC-E3ED-4466-9CA1-CF0081A3EEB3}" dt="2025-10-20T07:52:50.826" v="74" actId="20577"/>
          <ac:spMkLst>
            <pc:docMk/>
            <pc:sldMk cId="3061292313" sldId="261"/>
            <ac:spMk id="25602" creationId="{32078E6A-3290-4578-B819-675EF3B50CD1}"/>
          </ac:spMkLst>
        </pc:spChg>
        <pc:spChg chg="mod">
          <ac:chgData name="David Newhouse" userId="753e2ff1-fdfc-4517-8bd8-35d12b3a05f6" providerId="ADAL" clId="{5C0BF4DC-E3ED-4466-9CA1-CF0081A3EEB3}" dt="2025-10-21T07:25:32.313" v="4255" actId="20577"/>
          <ac:spMkLst>
            <pc:docMk/>
            <pc:sldMk cId="3061292313" sldId="261"/>
            <ac:spMk id="25603" creationId="{67539B94-F70D-49E5-8941-2252F7193AF2}"/>
          </ac:spMkLst>
        </pc:spChg>
      </pc:sldChg>
      <pc:sldChg chg="delSp modSp new mod">
        <pc:chgData name="David Newhouse" userId="753e2ff1-fdfc-4517-8bd8-35d12b3a05f6" providerId="ADAL" clId="{5C0BF4DC-E3ED-4466-9CA1-CF0081A3EEB3}" dt="2025-10-21T07:27:30.784" v="4311" actId="478"/>
        <pc:sldMkLst>
          <pc:docMk/>
          <pc:sldMk cId="2315963474" sldId="262"/>
        </pc:sldMkLst>
        <pc:spChg chg="mod">
          <ac:chgData name="David Newhouse" userId="753e2ff1-fdfc-4517-8bd8-35d12b3a05f6" providerId="ADAL" clId="{5C0BF4DC-E3ED-4466-9CA1-CF0081A3EEB3}" dt="2025-10-20T07:58:19.616" v="382" actId="20577"/>
          <ac:spMkLst>
            <pc:docMk/>
            <pc:sldMk cId="2315963474" sldId="262"/>
            <ac:spMk id="2" creationId="{471ABF7F-052F-133C-8407-8219C0FE3342}"/>
          </ac:spMkLst>
        </pc:spChg>
        <pc:spChg chg="mod">
          <ac:chgData name="David Newhouse" userId="753e2ff1-fdfc-4517-8bd8-35d12b3a05f6" providerId="ADAL" clId="{5C0BF4DC-E3ED-4466-9CA1-CF0081A3EEB3}" dt="2025-10-21T07:27:27.823" v="4310" actId="20577"/>
          <ac:spMkLst>
            <pc:docMk/>
            <pc:sldMk cId="2315963474" sldId="262"/>
            <ac:spMk id="3" creationId="{AA928AFE-8775-AF72-26D5-0419CDD370EB}"/>
          </ac:spMkLst>
        </pc:spChg>
        <pc:spChg chg="del">
          <ac:chgData name="David Newhouse" userId="753e2ff1-fdfc-4517-8bd8-35d12b3a05f6" providerId="ADAL" clId="{5C0BF4DC-E3ED-4466-9CA1-CF0081A3EEB3}" dt="2025-10-21T07:27:30.784" v="4311" actId="478"/>
          <ac:spMkLst>
            <pc:docMk/>
            <pc:sldMk cId="2315963474" sldId="262"/>
            <ac:spMk id="4" creationId="{06B45445-FDD3-3E35-9A9B-7F45E1160F70}"/>
          </ac:spMkLst>
        </pc:spChg>
      </pc:sldChg>
      <pc:sldChg chg="addSp delSp modSp new mod">
        <pc:chgData name="David Newhouse" userId="753e2ff1-fdfc-4517-8bd8-35d12b3a05f6" providerId="ADAL" clId="{5C0BF4DC-E3ED-4466-9CA1-CF0081A3EEB3}" dt="2025-10-21T07:27:52.936" v="4315" actId="478"/>
        <pc:sldMkLst>
          <pc:docMk/>
          <pc:sldMk cId="4053160009" sldId="263"/>
        </pc:sldMkLst>
        <pc:spChg chg="mod">
          <ac:chgData name="David Newhouse" userId="753e2ff1-fdfc-4517-8bd8-35d12b3a05f6" providerId="ADAL" clId="{5C0BF4DC-E3ED-4466-9CA1-CF0081A3EEB3}" dt="2025-10-20T08:04:28.500" v="747" actId="20577"/>
          <ac:spMkLst>
            <pc:docMk/>
            <pc:sldMk cId="4053160009" sldId="263"/>
            <ac:spMk id="2" creationId="{25D84E19-5433-2AF9-4A04-A789DE9534C3}"/>
          </ac:spMkLst>
        </pc:spChg>
        <pc:spChg chg="mod">
          <ac:chgData name="David Newhouse" userId="753e2ff1-fdfc-4517-8bd8-35d12b3a05f6" providerId="ADAL" clId="{5C0BF4DC-E3ED-4466-9CA1-CF0081A3EEB3}" dt="2025-10-21T07:27:45.005" v="4314" actId="20577"/>
          <ac:spMkLst>
            <pc:docMk/>
            <pc:sldMk cId="4053160009" sldId="263"/>
            <ac:spMk id="3" creationId="{81E30541-D156-D0D4-9A77-AEA3AA895ED2}"/>
          </ac:spMkLst>
        </pc:spChg>
        <pc:spChg chg="del">
          <ac:chgData name="David Newhouse" userId="753e2ff1-fdfc-4517-8bd8-35d12b3a05f6" providerId="ADAL" clId="{5C0BF4DC-E3ED-4466-9CA1-CF0081A3EEB3}" dt="2025-10-21T07:27:52.936" v="4315" actId="478"/>
          <ac:spMkLst>
            <pc:docMk/>
            <pc:sldMk cId="4053160009" sldId="263"/>
            <ac:spMk id="4" creationId="{28C9972B-D144-2D49-6A32-DC3156BD350C}"/>
          </ac:spMkLst>
        </pc:spChg>
        <pc:graphicFrameChg chg="add mod modGraphic">
          <ac:chgData name="David Newhouse" userId="753e2ff1-fdfc-4517-8bd8-35d12b3a05f6" providerId="ADAL" clId="{5C0BF4DC-E3ED-4466-9CA1-CF0081A3EEB3}" dt="2025-10-21T07:27:40.799" v="4312" actId="14100"/>
          <ac:graphicFrameMkLst>
            <pc:docMk/>
            <pc:sldMk cId="4053160009" sldId="263"/>
            <ac:graphicFrameMk id="5" creationId="{553BC08F-8C30-B464-373E-B19F8388C97A}"/>
          </ac:graphicFrameMkLst>
        </pc:graphicFrameChg>
      </pc:sldChg>
      <pc:sldChg chg="delSp modSp new mod">
        <pc:chgData name="David Newhouse" userId="753e2ff1-fdfc-4517-8bd8-35d12b3a05f6" providerId="ADAL" clId="{5C0BF4DC-E3ED-4466-9CA1-CF0081A3EEB3}" dt="2025-10-21T07:31:36.003" v="4684" actId="20577"/>
        <pc:sldMkLst>
          <pc:docMk/>
          <pc:sldMk cId="93093546" sldId="264"/>
        </pc:sldMkLst>
        <pc:spChg chg="mod">
          <ac:chgData name="David Newhouse" userId="753e2ff1-fdfc-4517-8bd8-35d12b3a05f6" providerId="ADAL" clId="{5C0BF4DC-E3ED-4466-9CA1-CF0081A3EEB3}" dt="2025-10-20T13:23:39.886" v="1690" actId="20577"/>
          <ac:spMkLst>
            <pc:docMk/>
            <pc:sldMk cId="93093546" sldId="264"/>
            <ac:spMk id="2" creationId="{3A479CA3-D608-D515-7712-F4AFD6F7D1CE}"/>
          </ac:spMkLst>
        </pc:spChg>
        <pc:spChg chg="mod">
          <ac:chgData name="David Newhouse" userId="753e2ff1-fdfc-4517-8bd8-35d12b3a05f6" providerId="ADAL" clId="{5C0BF4DC-E3ED-4466-9CA1-CF0081A3EEB3}" dt="2025-10-21T07:31:36.003" v="4684" actId="20577"/>
          <ac:spMkLst>
            <pc:docMk/>
            <pc:sldMk cId="93093546" sldId="264"/>
            <ac:spMk id="3" creationId="{171D7D07-1289-7A3B-4973-DE58DA902D67}"/>
          </ac:spMkLst>
        </pc:spChg>
        <pc:spChg chg="del">
          <ac:chgData name="David Newhouse" userId="753e2ff1-fdfc-4517-8bd8-35d12b3a05f6" providerId="ADAL" clId="{5C0BF4DC-E3ED-4466-9CA1-CF0081A3EEB3}" dt="2025-10-21T07:31:19.961" v="4654" actId="478"/>
          <ac:spMkLst>
            <pc:docMk/>
            <pc:sldMk cId="93093546" sldId="264"/>
            <ac:spMk id="4" creationId="{B9197229-A538-BAC5-855F-B165E17BB7BC}"/>
          </ac:spMkLst>
        </pc:spChg>
      </pc:sldChg>
      <pc:sldChg chg="modSp new mod">
        <pc:chgData name="David Newhouse" userId="753e2ff1-fdfc-4517-8bd8-35d12b3a05f6" providerId="ADAL" clId="{5C0BF4DC-E3ED-4466-9CA1-CF0081A3EEB3}" dt="2025-10-21T05:32:42.353" v="3666" actId="255"/>
        <pc:sldMkLst>
          <pc:docMk/>
          <pc:sldMk cId="919564783" sldId="265"/>
        </pc:sldMkLst>
        <pc:spChg chg="mod">
          <ac:chgData name="David Newhouse" userId="753e2ff1-fdfc-4517-8bd8-35d12b3a05f6" providerId="ADAL" clId="{5C0BF4DC-E3ED-4466-9CA1-CF0081A3EEB3}" dt="2025-10-21T05:32:35.053" v="3664" actId="20577"/>
          <ac:spMkLst>
            <pc:docMk/>
            <pc:sldMk cId="919564783" sldId="265"/>
            <ac:spMk id="2" creationId="{DA58D5CE-DB37-3519-C45A-583F6967524D}"/>
          </ac:spMkLst>
        </pc:spChg>
        <pc:spChg chg="mod">
          <ac:chgData name="David Newhouse" userId="753e2ff1-fdfc-4517-8bd8-35d12b3a05f6" providerId="ADAL" clId="{5C0BF4DC-E3ED-4466-9CA1-CF0081A3EEB3}" dt="2025-10-21T05:32:42.353" v="3666" actId="255"/>
          <ac:spMkLst>
            <pc:docMk/>
            <pc:sldMk cId="919564783" sldId="265"/>
            <ac:spMk id="3" creationId="{E7ECB322-EF1F-957A-226F-85DCAC2040EC}"/>
          </ac:spMkLst>
        </pc:spChg>
      </pc:sldChg>
      <pc:sldChg chg="modSp new mod">
        <pc:chgData name="David Newhouse" userId="753e2ff1-fdfc-4517-8bd8-35d12b3a05f6" providerId="ADAL" clId="{5C0BF4DC-E3ED-4466-9CA1-CF0081A3EEB3}" dt="2025-10-21T06:57:28.933" v="3737" actId="255"/>
        <pc:sldMkLst>
          <pc:docMk/>
          <pc:sldMk cId="1925974543" sldId="266"/>
        </pc:sldMkLst>
        <pc:spChg chg="mod">
          <ac:chgData name="David Newhouse" userId="753e2ff1-fdfc-4517-8bd8-35d12b3a05f6" providerId="ADAL" clId="{5C0BF4DC-E3ED-4466-9CA1-CF0081A3EEB3}" dt="2025-10-21T05:33:03.057" v="3692" actId="20577"/>
          <ac:spMkLst>
            <pc:docMk/>
            <pc:sldMk cId="1925974543" sldId="266"/>
            <ac:spMk id="2" creationId="{68970495-AC23-104B-9D5C-249C9982ED92}"/>
          </ac:spMkLst>
        </pc:spChg>
        <pc:spChg chg="mod">
          <ac:chgData name="David Newhouse" userId="753e2ff1-fdfc-4517-8bd8-35d12b3a05f6" providerId="ADAL" clId="{5C0BF4DC-E3ED-4466-9CA1-CF0081A3EEB3}" dt="2025-10-21T06:57:28.933" v="3737" actId="255"/>
          <ac:spMkLst>
            <pc:docMk/>
            <pc:sldMk cId="1925974543" sldId="266"/>
            <ac:spMk id="3" creationId="{B084F843-B590-4E1B-A977-C1D3348E8B61}"/>
          </ac:spMkLst>
        </pc:spChg>
      </pc:sldChg>
      <pc:sldChg chg="addSp modSp new mod">
        <pc:chgData name="David Newhouse" userId="753e2ff1-fdfc-4517-8bd8-35d12b3a05f6" providerId="ADAL" clId="{5C0BF4DC-E3ED-4466-9CA1-CF0081A3EEB3}" dt="2025-10-20T13:47:17.881" v="2711" actId="255"/>
        <pc:sldMkLst>
          <pc:docMk/>
          <pc:sldMk cId="2039884691" sldId="267"/>
        </pc:sldMkLst>
        <pc:spChg chg="mod">
          <ac:chgData name="David Newhouse" userId="753e2ff1-fdfc-4517-8bd8-35d12b3a05f6" providerId="ADAL" clId="{5C0BF4DC-E3ED-4466-9CA1-CF0081A3EEB3}" dt="2025-10-20T13:24:42.027" v="1993" actId="20577"/>
          <ac:spMkLst>
            <pc:docMk/>
            <pc:sldMk cId="2039884691" sldId="267"/>
            <ac:spMk id="2" creationId="{5679DEB6-AEFD-1D86-018A-7EB7E937B397}"/>
          </ac:spMkLst>
        </pc:spChg>
        <pc:spChg chg="mod">
          <ac:chgData name="David Newhouse" userId="753e2ff1-fdfc-4517-8bd8-35d12b3a05f6" providerId="ADAL" clId="{5C0BF4DC-E3ED-4466-9CA1-CF0081A3EEB3}" dt="2025-10-20T13:47:17.881" v="2711" actId="255"/>
          <ac:spMkLst>
            <pc:docMk/>
            <pc:sldMk cId="2039884691" sldId="267"/>
            <ac:spMk id="3" creationId="{293C0940-5A6E-2E6D-80A4-CF5D7D3F74BC}"/>
          </ac:spMkLst>
        </pc:spChg>
        <pc:spChg chg="add">
          <ac:chgData name="David Newhouse" userId="753e2ff1-fdfc-4517-8bd8-35d12b3a05f6" providerId="ADAL" clId="{5C0BF4DC-E3ED-4466-9CA1-CF0081A3EEB3}" dt="2025-10-20T13:25:08.609" v="2003"/>
          <ac:spMkLst>
            <pc:docMk/>
            <pc:sldMk cId="2039884691" sldId="267"/>
            <ac:spMk id="5" creationId="{6A7484E6-6EA9-3BE1-EE2B-CD161C2668E8}"/>
          </ac:spMkLst>
        </pc:spChg>
        <pc:spChg chg="add">
          <ac:chgData name="David Newhouse" userId="753e2ff1-fdfc-4517-8bd8-35d12b3a05f6" providerId="ADAL" clId="{5C0BF4DC-E3ED-4466-9CA1-CF0081A3EEB3}" dt="2025-10-20T13:25:11.697" v="2004"/>
          <ac:spMkLst>
            <pc:docMk/>
            <pc:sldMk cId="2039884691" sldId="267"/>
            <ac:spMk id="6" creationId="{553A830F-687D-97DA-4E8B-606B763982E3}"/>
          </ac:spMkLst>
        </pc:spChg>
      </pc:sldChg>
      <pc:sldChg chg="modSp new mod">
        <pc:chgData name="David Newhouse" userId="753e2ff1-fdfc-4517-8bd8-35d12b3a05f6" providerId="ADAL" clId="{5C0BF4DC-E3ED-4466-9CA1-CF0081A3EEB3}" dt="2025-10-21T07:28:34.457" v="4369" actId="20577"/>
        <pc:sldMkLst>
          <pc:docMk/>
          <pc:sldMk cId="2476710636" sldId="268"/>
        </pc:sldMkLst>
        <pc:spChg chg="mod">
          <ac:chgData name="David Newhouse" userId="753e2ff1-fdfc-4517-8bd8-35d12b3a05f6" providerId="ADAL" clId="{5C0BF4DC-E3ED-4466-9CA1-CF0081A3EEB3}" dt="2025-10-20T13:40:10.513" v="2157" actId="20577"/>
          <ac:spMkLst>
            <pc:docMk/>
            <pc:sldMk cId="2476710636" sldId="268"/>
            <ac:spMk id="2" creationId="{A16519E6-6615-7C98-1AB3-8A90C78AB600}"/>
          </ac:spMkLst>
        </pc:spChg>
        <pc:spChg chg="mod">
          <ac:chgData name="David Newhouse" userId="753e2ff1-fdfc-4517-8bd8-35d12b3a05f6" providerId="ADAL" clId="{5C0BF4DC-E3ED-4466-9CA1-CF0081A3EEB3}" dt="2025-10-21T07:28:34.457" v="4369" actId="20577"/>
          <ac:spMkLst>
            <pc:docMk/>
            <pc:sldMk cId="2476710636" sldId="268"/>
            <ac:spMk id="3" creationId="{49460B30-4B16-5323-2676-34451335C260}"/>
          </ac:spMkLst>
        </pc:spChg>
      </pc:sldChg>
      <pc:sldChg chg="modSp new mod">
        <pc:chgData name="David Newhouse" userId="753e2ff1-fdfc-4517-8bd8-35d12b3a05f6" providerId="ADAL" clId="{5C0BF4DC-E3ED-4466-9CA1-CF0081A3EEB3}" dt="2025-10-20T19:36:11.527" v="3219" actId="20577"/>
        <pc:sldMkLst>
          <pc:docMk/>
          <pc:sldMk cId="3765391195" sldId="269"/>
        </pc:sldMkLst>
        <pc:spChg chg="mod">
          <ac:chgData name="David Newhouse" userId="753e2ff1-fdfc-4517-8bd8-35d12b3a05f6" providerId="ADAL" clId="{5C0BF4DC-E3ED-4466-9CA1-CF0081A3EEB3}" dt="2025-10-20T13:47:42.625" v="2732" actId="20577"/>
          <ac:spMkLst>
            <pc:docMk/>
            <pc:sldMk cId="3765391195" sldId="269"/>
            <ac:spMk id="2" creationId="{9E624AB5-8286-1C03-2D6A-7C1A8466C6C2}"/>
          </ac:spMkLst>
        </pc:spChg>
        <pc:spChg chg="mod">
          <ac:chgData name="David Newhouse" userId="753e2ff1-fdfc-4517-8bd8-35d12b3a05f6" providerId="ADAL" clId="{5C0BF4DC-E3ED-4466-9CA1-CF0081A3EEB3}" dt="2025-10-20T19:36:11.527" v="3219" actId="20577"/>
          <ac:spMkLst>
            <pc:docMk/>
            <pc:sldMk cId="3765391195" sldId="269"/>
            <ac:spMk id="3" creationId="{9DF33BDB-A0EB-4F74-0ED3-211A39D4E382}"/>
          </ac:spMkLst>
        </pc:spChg>
      </pc:sldChg>
      <pc:sldChg chg="modSp new mod">
        <pc:chgData name="David Newhouse" userId="753e2ff1-fdfc-4517-8bd8-35d12b3a05f6" providerId="ADAL" clId="{5C0BF4DC-E3ED-4466-9CA1-CF0081A3EEB3}" dt="2025-10-21T07:16:13.680" v="3824" actId="27636"/>
        <pc:sldMkLst>
          <pc:docMk/>
          <pc:sldMk cId="2377377048" sldId="270"/>
        </pc:sldMkLst>
        <pc:spChg chg="mod">
          <ac:chgData name="David Newhouse" userId="753e2ff1-fdfc-4517-8bd8-35d12b3a05f6" providerId="ADAL" clId="{5C0BF4DC-E3ED-4466-9CA1-CF0081A3EEB3}" dt="2025-10-20T18:08:33.216" v="2956" actId="20577"/>
          <ac:spMkLst>
            <pc:docMk/>
            <pc:sldMk cId="2377377048" sldId="270"/>
            <ac:spMk id="2" creationId="{0602F2C0-A9A3-24F4-38D8-82211D4B9A36}"/>
          </ac:spMkLst>
        </pc:spChg>
        <pc:spChg chg="mod">
          <ac:chgData name="David Newhouse" userId="753e2ff1-fdfc-4517-8bd8-35d12b3a05f6" providerId="ADAL" clId="{5C0BF4DC-E3ED-4466-9CA1-CF0081A3EEB3}" dt="2025-10-21T07:16:13.680" v="3824" actId="27636"/>
          <ac:spMkLst>
            <pc:docMk/>
            <pc:sldMk cId="2377377048" sldId="270"/>
            <ac:spMk id="3" creationId="{61D2184A-CE12-D655-61FB-DBCFC3DFC056}"/>
          </ac:spMkLst>
        </pc:spChg>
      </pc:sldChg>
      <pc:sldChg chg="modSp new mod">
        <pc:chgData name="David Newhouse" userId="753e2ff1-fdfc-4517-8bd8-35d12b3a05f6" providerId="ADAL" clId="{5C0BF4DC-E3ED-4466-9CA1-CF0081A3EEB3}" dt="2025-10-21T07:30:12.963" v="4568" actId="20577"/>
        <pc:sldMkLst>
          <pc:docMk/>
          <pc:sldMk cId="3198809325" sldId="271"/>
        </pc:sldMkLst>
        <pc:spChg chg="mod">
          <ac:chgData name="David Newhouse" userId="753e2ff1-fdfc-4517-8bd8-35d12b3a05f6" providerId="ADAL" clId="{5C0BF4DC-E3ED-4466-9CA1-CF0081A3EEB3}" dt="2025-10-20T18:08:49.986" v="2986" actId="20577"/>
          <ac:spMkLst>
            <pc:docMk/>
            <pc:sldMk cId="3198809325" sldId="271"/>
            <ac:spMk id="2" creationId="{E1A1E8D7-CF94-8506-DF3C-1BBB0532C32E}"/>
          </ac:spMkLst>
        </pc:spChg>
        <pc:spChg chg="mod">
          <ac:chgData name="David Newhouse" userId="753e2ff1-fdfc-4517-8bd8-35d12b3a05f6" providerId="ADAL" clId="{5C0BF4DC-E3ED-4466-9CA1-CF0081A3EEB3}" dt="2025-10-21T07:30:12.963" v="4568" actId="20577"/>
          <ac:spMkLst>
            <pc:docMk/>
            <pc:sldMk cId="3198809325" sldId="271"/>
            <ac:spMk id="3" creationId="{BFA7F97B-5C5E-BA66-5FC3-4F57D2A97D58}"/>
          </ac:spMkLst>
        </pc:spChg>
      </pc:sldChg>
      <pc:sldChg chg="modSp add mod">
        <pc:chgData name="David Newhouse" userId="753e2ff1-fdfc-4517-8bd8-35d12b3a05f6" providerId="ADAL" clId="{5C0BF4DC-E3ED-4466-9CA1-CF0081A3EEB3}" dt="2025-10-21T07:21:57" v="4090" actId="27636"/>
        <pc:sldMkLst>
          <pc:docMk/>
          <pc:sldMk cId="3147688502" sldId="272"/>
        </pc:sldMkLst>
        <pc:spChg chg="mod">
          <ac:chgData name="David Newhouse" userId="753e2ff1-fdfc-4517-8bd8-35d12b3a05f6" providerId="ADAL" clId="{5C0BF4DC-E3ED-4466-9CA1-CF0081A3EEB3}" dt="2025-10-21T06:55:24.269" v="3725" actId="20577"/>
          <ac:spMkLst>
            <pc:docMk/>
            <pc:sldMk cId="3147688502" sldId="272"/>
            <ac:spMk id="2" creationId="{81B8F27A-6EB6-BFFE-2BD0-EB15288AACB1}"/>
          </ac:spMkLst>
        </pc:spChg>
        <pc:spChg chg="mod">
          <ac:chgData name="David Newhouse" userId="753e2ff1-fdfc-4517-8bd8-35d12b3a05f6" providerId="ADAL" clId="{5C0BF4DC-E3ED-4466-9CA1-CF0081A3EEB3}" dt="2025-10-21T07:21:57" v="4090" actId="27636"/>
          <ac:spMkLst>
            <pc:docMk/>
            <pc:sldMk cId="3147688502" sldId="272"/>
            <ac:spMk id="3" creationId="{54ABF379-D8E5-49BB-1D1C-2FA7F271D781}"/>
          </ac:spMkLst>
        </pc:spChg>
      </pc:sldChg>
      <pc:sldChg chg="modSp new mod">
        <pc:chgData name="David Newhouse" userId="753e2ff1-fdfc-4517-8bd8-35d12b3a05f6" providerId="ADAL" clId="{5C0BF4DC-E3ED-4466-9CA1-CF0081A3EEB3}" dt="2025-10-21T07:06:25.021" v="3782" actId="255"/>
        <pc:sldMkLst>
          <pc:docMk/>
          <pc:sldMk cId="2357969271" sldId="273"/>
        </pc:sldMkLst>
        <pc:spChg chg="mod">
          <ac:chgData name="David Newhouse" userId="753e2ff1-fdfc-4517-8bd8-35d12b3a05f6" providerId="ADAL" clId="{5C0BF4DC-E3ED-4466-9CA1-CF0081A3EEB3}" dt="2025-10-21T07:05:52.576" v="3779" actId="20577"/>
          <ac:spMkLst>
            <pc:docMk/>
            <pc:sldMk cId="2357969271" sldId="273"/>
            <ac:spMk id="2" creationId="{06CCB3E1-AECD-789B-FBD4-07F0936712E6}"/>
          </ac:spMkLst>
        </pc:spChg>
        <pc:spChg chg="mod">
          <ac:chgData name="David Newhouse" userId="753e2ff1-fdfc-4517-8bd8-35d12b3a05f6" providerId="ADAL" clId="{5C0BF4DC-E3ED-4466-9CA1-CF0081A3EEB3}" dt="2025-10-21T07:06:25.021" v="3782" actId="255"/>
          <ac:spMkLst>
            <pc:docMk/>
            <pc:sldMk cId="2357969271" sldId="273"/>
            <ac:spMk id="3" creationId="{F4C08A9E-0CC4-F030-A3BF-FE101FFD95BE}"/>
          </ac:spMkLst>
        </pc:spChg>
      </pc:sldChg>
      <pc:sldChg chg="modSp add mod ord">
        <pc:chgData name="David Newhouse" userId="753e2ff1-fdfc-4517-8bd8-35d12b3a05f6" providerId="ADAL" clId="{5C0BF4DC-E3ED-4466-9CA1-CF0081A3EEB3}" dt="2025-10-21T07:29:27.168" v="4439" actId="20577"/>
        <pc:sldMkLst>
          <pc:docMk/>
          <pc:sldMk cId="2444380866" sldId="274"/>
        </pc:sldMkLst>
        <pc:spChg chg="mod">
          <ac:chgData name="David Newhouse" userId="753e2ff1-fdfc-4517-8bd8-35d12b3a05f6" providerId="ADAL" clId="{5C0BF4DC-E3ED-4466-9CA1-CF0081A3EEB3}" dt="2025-10-21T07:28:48.214" v="4372" actId="20577"/>
          <ac:spMkLst>
            <pc:docMk/>
            <pc:sldMk cId="2444380866" sldId="274"/>
            <ac:spMk id="2" creationId="{60BE9B0D-19AD-FB79-9CA1-AA48D6270E9C}"/>
          </ac:spMkLst>
        </pc:spChg>
        <pc:spChg chg="mod">
          <ac:chgData name="David Newhouse" userId="753e2ff1-fdfc-4517-8bd8-35d12b3a05f6" providerId="ADAL" clId="{5C0BF4DC-E3ED-4466-9CA1-CF0081A3EEB3}" dt="2025-10-21T07:29:27.168" v="4439" actId="20577"/>
          <ac:spMkLst>
            <pc:docMk/>
            <pc:sldMk cId="2444380866" sldId="274"/>
            <ac:spMk id="3" creationId="{45A55512-CAC9-6727-667A-BF3A4FE4F25C}"/>
          </ac:spMkLst>
        </pc:spChg>
      </pc:sldChg>
      <pc:sldChg chg="modSp new mod">
        <pc:chgData name="David Newhouse" userId="753e2ff1-fdfc-4517-8bd8-35d12b3a05f6" providerId="ADAL" clId="{5C0BF4DC-E3ED-4466-9CA1-CF0081A3EEB3}" dt="2025-10-21T07:33:02.610" v="4907" actId="20577"/>
        <pc:sldMkLst>
          <pc:docMk/>
          <pc:sldMk cId="3327524537" sldId="275"/>
        </pc:sldMkLst>
        <pc:spChg chg="mod">
          <ac:chgData name="David Newhouse" userId="753e2ff1-fdfc-4517-8bd8-35d12b3a05f6" providerId="ADAL" clId="{5C0BF4DC-E3ED-4466-9CA1-CF0081A3EEB3}" dt="2025-10-21T07:32:15.834" v="4739" actId="20577"/>
          <ac:spMkLst>
            <pc:docMk/>
            <pc:sldMk cId="3327524537" sldId="275"/>
            <ac:spMk id="2" creationId="{B89D14FD-32D0-A4F5-594C-0CCAB643F44C}"/>
          </ac:spMkLst>
        </pc:spChg>
        <pc:spChg chg="mod">
          <ac:chgData name="David Newhouse" userId="753e2ff1-fdfc-4517-8bd8-35d12b3a05f6" providerId="ADAL" clId="{5C0BF4DC-E3ED-4466-9CA1-CF0081A3EEB3}" dt="2025-10-21T07:33:02.610" v="4907" actId="20577"/>
          <ac:spMkLst>
            <pc:docMk/>
            <pc:sldMk cId="3327524537" sldId="275"/>
            <ac:spMk id="3" creationId="{65DB06CF-F005-6E3F-DA89-9029C02EA9B6}"/>
          </ac:spMkLst>
        </pc:spChg>
      </pc:sldChg>
      <pc:sldMasterChg chg="addSp mod">
        <pc:chgData name="David Newhouse" userId="753e2ff1-fdfc-4517-8bd8-35d12b3a05f6" providerId="ADAL" clId="{5C0BF4DC-E3ED-4466-9CA1-CF0081A3EEB3}" dt="2025-10-20T07:52:28.327" v="8" actId="33475"/>
        <pc:sldMasterMkLst>
          <pc:docMk/>
          <pc:sldMasterMk cId="0" sldId="2147485197"/>
        </pc:sldMasterMkLst>
        <pc:spChg chg="add">
          <ac:chgData name="David Newhouse" userId="753e2ff1-fdfc-4517-8bd8-35d12b3a05f6" providerId="ADAL" clId="{5C0BF4DC-E3ED-4466-9CA1-CF0081A3EEB3}" dt="2025-10-20T07:52:28.327" v="8" actId="33475"/>
          <ac:spMkLst>
            <pc:docMk/>
            <pc:sldMasterMk cId="0" sldId="2147485197"/>
            <ac:spMk id="3" creationId="{634CB379-FD51-AFEC-8C85-D1AF16443F09}"/>
          </ac:spMkLst>
        </pc:spChg>
      </pc:sldMasterChg>
      <pc:sldMasterChg chg="addSp mod">
        <pc:chgData name="David Newhouse" userId="753e2ff1-fdfc-4517-8bd8-35d12b3a05f6" providerId="ADAL" clId="{5C0BF4DC-E3ED-4466-9CA1-CF0081A3EEB3}" dt="2025-10-20T07:52:28.327" v="8" actId="33475"/>
        <pc:sldMasterMkLst>
          <pc:docMk/>
          <pc:sldMasterMk cId="0" sldId="2147485206"/>
        </pc:sldMasterMkLst>
        <pc:spChg chg="add">
          <ac:chgData name="David Newhouse" userId="753e2ff1-fdfc-4517-8bd8-35d12b3a05f6" providerId="ADAL" clId="{5C0BF4DC-E3ED-4466-9CA1-CF0081A3EEB3}" dt="2025-10-20T07:52:28.327" v="8" actId="33475"/>
          <ac:spMkLst>
            <pc:docMk/>
            <pc:sldMasterMk cId="0" sldId="2147485206"/>
            <ac:spMk id="3" creationId="{1809EF8D-2A88-BC3D-E05A-CADE97382057}"/>
          </ac:spMkLst>
        </pc:spChg>
      </pc:sldMasterChg>
      <pc:sldMasterChg chg="addSp mod">
        <pc:chgData name="David Newhouse" userId="753e2ff1-fdfc-4517-8bd8-35d12b3a05f6" providerId="ADAL" clId="{5C0BF4DC-E3ED-4466-9CA1-CF0081A3EEB3}" dt="2025-10-20T07:52:28.327" v="8" actId="33475"/>
        <pc:sldMasterMkLst>
          <pc:docMk/>
          <pc:sldMasterMk cId="0" sldId="2147485242"/>
        </pc:sldMasterMkLst>
        <pc:spChg chg="add">
          <ac:chgData name="David Newhouse" userId="753e2ff1-fdfc-4517-8bd8-35d12b3a05f6" providerId="ADAL" clId="{5C0BF4DC-E3ED-4466-9CA1-CF0081A3EEB3}" dt="2025-10-20T07:52:28.327" v="8" actId="33475"/>
          <ac:spMkLst>
            <pc:docMk/>
            <pc:sldMasterMk cId="0" sldId="2147485242"/>
            <ac:spMk id="4" creationId="{657BFAF1-B447-728E-B5E4-15E2D44D414A}"/>
          </ac:spMkLst>
        </pc:spChg>
      </pc:sldMasterChg>
      <pc:sldMasterChg chg="addSp mod">
        <pc:chgData name="David Newhouse" userId="753e2ff1-fdfc-4517-8bd8-35d12b3a05f6" providerId="ADAL" clId="{5C0BF4DC-E3ED-4466-9CA1-CF0081A3EEB3}" dt="2025-10-20T07:52:28.327" v="8" actId="33475"/>
        <pc:sldMasterMkLst>
          <pc:docMk/>
          <pc:sldMasterMk cId="0" sldId="2147485265"/>
        </pc:sldMasterMkLst>
        <pc:spChg chg="add">
          <ac:chgData name="David Newhouse" userId="753e2ff1-fdfc-4517-8bd8-35d12b3a05f6" providerId="ADAL" clId="{5C0BF4DC-E3ED-4466-9CA1-CF0081A3EEB3}" dt="2025-10-20T07:52:28.327" v="8" actId="33475"/>
          <ac:spMkLst>
            <pc:docMk/>
            <pc:sldMasterMk cId="0" sldId="2147485265"/>
            <ac:spMk id="4" creationId="{A2675675-5CA4-1183-81B2-CF247A110201}"/>
          </ac:spMkLst>
        </pc:spChg>
      </pc:sldMasterChg>
      <pc:sldMasterChg chg="addSp mod">
        <pc:chgData name="David Newhouse" userId="753e2ff1-fdfc-4517-8bd8-35d12b3a05f6" providerId="ADAL" clId="{5C0BF4DC-E3ED-4466-9CA1-CF0081A3EEB3}" dt="2025-10-20T07:52:28.327" v="8" actId="33475"/>
        <pc:sldMasterMkLst>
          <pc:docMk/>
          <pc:sldMasterMk cId="0" sldId="2147485268"/>
        </pc:sldMasterMkLst>
        <pc:spChg chg="add">
          <ac:chgData name="David Newhouse" userId="753e2ff1-fdfc-4517-8bd8-35d12b3a05f6" providerId="ADAL" clId="{5C0BF4DC-E3ED-4466-9CA1-CF0081A3EEB3}" dt="2025-10-20T07:52:28.327" v="8" actId="33475"/>
          <ac:spMkLst>
            <pc:docMk/>
            <pc:sldMasterMk cId="0" sldId="2147485268"/>
            <ac:spMk id="4" creationId="{A0A7BDEF-EB39-9FEC-637D-907443DB6C45}"/>
          </ac:spMkLst>
        </pc:spChg>
      </pc:sldMasterChg>
      <pc:sldMasterChg chg="addSp mod">
        <pc:chgData name="David Newhouse" userId="753e2ff1-fdfc-4517-8bd8-35d12b3a05f6" providerId="ADAL" clId="{5C0BF4DC-E3ED-4466-9CA1-CF0081A3EEB3}" dt="2025-10-20T07:52:28.327" v="8" actId="33475"/>
        <pc:sldMasterMkLst>
          <pc:docMk/>
          <pc:sldMasterMk cId="0" sldId="2147485273"/>
        </pc:sldMasterMkLst>
        <pc:spChg chg="add">
          <ac:chgData name="David Newhouse" userId="753e2ff1-fdfc-4517-8bd8-35d12b3a05f6" providerId="ADAL" clId="{5C0BF4DC-E3ED-4466-9CA1-CF0081A3EEB3}" dt="2025-10-20T07:52:28.327" v="8" actId="33475"/>
          <ac:spMkLst>
            <pc:docMk/>
            <pc:sldMasterMk cId="0" sldId="2147485273"/>
            <ac:spMk id="4" creationId="{6171572F-E7F7-DE3C-497C-EFEB909C2CCB}"/>
          </ac:spMkLst>
        </pc:spChg>
      </pc:sldMasterChg>
      <pc:sldMasterChg chg="addSp mod">
        <pc:chgData name="David Newhouse" userId="753e2ff1-fdfc-4517-8bd8-35d12b3a05f6" providerId="ADAL" clId="{5C0BF4DC-E3ED-4466-9CA1-CF0081A3EEB3}" dt="2025-10-20T07:52:28.327" v="8" actId="33475"/>
        <pc:sldMasterMkLst>
          <pc:docMk/>
          <pc:sldMasterMk cId="0" sldId="2147485281"/>
        </pc:sldMasterMkLst>
        <pc:spChg chg="add">
          <ac:chgData name="David Newhouse" userId="753e2ff1-fdfc-4517-8bd8-35d12b3a05f6" providerId="ADAL" clId="{5C0BF4DC-E3ED-4466-9CA1-CF0081A3EEB3}" dt="2025-10-20T07:52:28.327" v="8" actId="33475"/>
          <ac:spMkLst>
            <pc:docMk/>
            <pc:sldMasterMk cId="0" sldId="2147485281"/>
            <ac:spMk id="4" creationId="{A9B4DDA3-8EF2-9252-7B3C-1C3F1635927B}"/>
          </ac:spMkLst>
        </pc:spChg>
      </pc:sldMasterChg>
      <pc:sldMasterChg chg="addSp mod">
        <pc:chgData name="David Newhouse" userId="753e2ff1-fdfc-4517-8bd8-35d12b3a05f6" providerId="ADAL" clId="{5C0BF4DC-E3ED-4466-9CA1-CF0081A3EEB3}" dt="2025-10-20T07:52:28.327" v="8" actId="33475"/>
        <pc:sldMasterMkLst>
          <pc:docMk/>
          <pc:sldMasterMk cId="0" sldId="2147485288"/>
        </pc:sldMasterMkLst>
        <pc:spChg chg="add">
          <ac:chgData name="David Newhouse" userId="753e2ff1-fdfc-4517-8bd8-35d12b3a05f6" providerId="ADAL" clId="{5C0BF4DC-E3ED-4466-9CA1-CF0081A3EEB3}" dt="2025-10-20T07:52:28.327" v="8" actId="33475"/>
          <ac:spMkLst>
            <pc:docMk/>
            <pc:sldMasterMk cId="0" sldId="2147485288"/>
            <ac:spMk id="4" creationId="{9A183DAA-6DAE-6BE4-F8EE-AEA370C709BD}"/>
          </ac:spMkLst>
        </pc:spChg>
      </pc:sldMasterChg>
      <pc:sldMasterChg chg="addSp mod">
        <pc:chgData name="David Newhouse" userId="753e2ff1-fdfc-4517-8bd8-35d12b3a05f6" providerId="ADAL" clId="{5C0BF4DC-E3ED-4466-9CA1-CF0081A3EEB3}" dt="2025-10-20T07:52:28.327" v="8" actId="33475"/>
        <pc:sldMasterMkLst>
          <pc:docMk/>
          <pc:sldMasterMk cId="0" sldId="2147485297"/>
        </pc:sldMasterMkLst>
        <pc:spChg chg="add">
          <ac:chgData name="David Newhouse" userId="753e2ff1-fdfc-4517-8bd8-35d12b3a05f6" providerId="ADAL" clId="{5C0BF4DC-E3ED-4466-9CA1-CF0081A3EEB3}" dt="2025-10-20T07:52:28.327" v="8" actId="33475"/>
          <ac:spMkLst>
            <pc:docMk/>
            <pc:sldMasterMk cId="0" sldId="2147485297"/>
            <ac:spMk id="4" creationId="{5D62F9B1-D322-A336-42FE-16160F20B79D}"/>
          </ac:spMkLst>
        </pc:spChg>
      </pc:sldMasterChg>
      <pc:sldMasterChg chg="addSp mod">
        <pc:chgData name="David Newhouse" userId="753e2ff1-fdfc-4517-8bd8-35d12b3a05f6" providerId="ADAL" clId="{5C0BF4DC-E3ED-4466-9CA1-CF0081A3EEB3}" dt="2025-10-20T07:52:28.327" v="8" actId="33475"/>
        <pc:sldMasterMkLst>
          <pc:docMk/>
          <pc:sldMasterMk cId="0" sldId="2147485303"/>
        </pc:sldMasterMkLst>
        <pc:spChg chg="add">
          <ac:chgData name="David Newhouse" userId="753e2ff1-fdfc-4517-8bd8-35d12b3a05f6" providerId="ADAL" clId="{5C0BF4DC-E3ED-4466-9CA1-CF0081A3EEB3}" dt="2025-10-20T07:52:28.327" v="8" actId="33475"/>
          <ac:spMkLst>
            <pc:docMk/>
            <pc:sldMasterMk cId="0" sldId="2147485303"/>
            <ac:spMk id="4" creationId="{D9FC11E3-826E-A565-2714-E044E0568E41}"/>
          </ac:spMkLst>
        </pc:spChg>
      </pc:sldMasterChg>
      <pc:sldMasterChg chg="addSp mod">
        <pc:chgData name="David Newhouse" userId="753e2ff1-fdfc-4517-8bd8-35d12b3a05f6" providerId="ADAL" clId="{5C0BF4DC-E3ED-4466-9CA1-CF0081A3EEB3}" dt="2025-10-20T07:52:28.327" v="8" actId="33475"/>
        <pc:sldMasterMkLst>
          <pc:docMk/>
          <pc:sldMasterMk cId="0" sldId="2147485308"/>
        </pc:sldMasterMkLst>
        <pc:spChg chg="add">
          <ac:chgData name="David Newhouse" userId="753e2ff1-fdfc-4517-8bd8-35d12b3a05f6" providerId="ADAL" clId="{5C0BF4DC-E3ED-4466-9CA1-CF0081A3EEB3}" dt="2025-10-20T07:52:28.327" v="8" actId="33475"/>
          <ac:spMkLst>
            <pc:docMk/>
            <pc:sldMasterMk cId="0" sldId="2147485308"/>
            <ac:spMk id="4" creationId="{15EE1573-1F47-66A4-650A-684E18783E62}"/>
          </ac:spMkLst>
        </pc:spChg>
      </pc:sldMasterChg>
    </pc:docChg>
  </pc:docChgLst>
  <pc:docChgLst>
    <pc:chgData name="David Newhouse" userId="753e2ff1-fdfc-4517-8bd8-35d12b3a05f6" providerId="ADAL" clId="{8595E7AF-5968-413A-B30F-870982362845}"/>
    <pc:docChg chg="addSld modSld">
      <pc:chgData name="David Newhouse" userId="753e2ff1-fdfc-4517-8bd8-35d12b3a05f6" providerId="ADAL" clId="{8595E7AF-5968-413A-B30F-870982362845}" dt="2021-12-01T20:53:22.120" v="33" actId="20577"/>
      <pc:docMkLst>
        <pc:docMk/>
      </pc:docMkLst>
      <pc:sldChg chg="modSp mod">
        <pc:chgData name="David Newhouse" userId="753e2ff1-fdfc-4517-8bd8-35d12b3a05f6" providerId="ADAL" clId="{8595E7AF-5968-413A-B30F-870982362845}" dt="2021-12-01T20:53:22.120" v="33" actId="20577"/>
        <pc:sldMkLst>
          <pc:docMk/>
          <pc:sldMk cId="0" sldId="260"/>
        </pc:sldMkLst>
      </pc:sldChg>
      <pc:sldChg chg="add">
        <pc:chgData name="David Newhouse" userId="753e2ff1-fdfc-4517-8bd8-35d12b3a05f6" providerId="ADAL" clId="{8595E7AF-5968-413A-B30F-870982362845}" dt="2021-12-01T20:52:47.701" v="0" actId="2890"/>
        <pc:sldMkLst>
          <pc:docMk/>
          <pc:sldMk cId="3061292313" sldId="26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5578A4-B655-4C55-AD91-4BBE90EEE3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1E7325-B928-4825-B36C-433CF4A2F0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394C3A30-1D37-44A6-88C8-14DE27CE0F41}" type="datetimeFigureOut">
              <a:rPr lang="en-US"/>
              <a:pPr>
                <a:defRPr/>
              </a:pPr>
              <a:t>10/20/2025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A54CA-4C01-423F-96FC-84D91FF800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F37EC-57AC-43A9-A01C-7C358698B5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anose="02020603050405020304" pitchFamily="18" charset="0"/>
              </a:defRPr>
            </a:lvl1pPr>
          </a:lstStyle>
          <a:p>
            <a:fld id="{A99705E6-85A1-4EDE-A9D6-C353841451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D43BFE-53D0-4969-8F2F-C691D653EE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7C408-3DAD-4035-B885-309E563E413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59A7B846-9699-419D-B4E7-A52F1B88BE77}" type="datetimeFigureOut">
              <a:rPr lang="en-US"/>
              <a:pPr>
                <a:defRPr/>
              </a:pPr>
              <a:t>10/20/2025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D91D228-D324-404E-993D-AF24ED64E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4DA4443-0C60-464E-96BF-1C3E15ACC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096E6-74F5-4D51-AC3A-F02EF156F5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rebuchet MS" pitchFamily="34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BCFFE-D6B2-4B8F-B762-765B98858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anose="02020603050405020304" pitchFamily="18" charset="0"/>
              </a:defRPr>
            </a:lvl1pPr>
          </a:lstStyle>
          <a:p>
            <a:fld id="{DCC7C07B-486C-451F-9110-3BCBD7451C6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9EF5DC-20EC-4CE8-8B5C-90D2DB3E718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0"/>
            <a:ext cx="9144000" cy="4479925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324D543A-43D0-4DAB-9562-D20953E22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761A3EB6-732F-4348-ADC5-4FFEE4BBE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AB52483C-549D-4506-B781-B08E69FBB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AF1F31CD-C1FB-4EA0-83A3-6E95C752C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D7D1C5E0-1EBA-4F00-90D9-2E5C55EAD1C3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9E8A81BF-C47A-4718-933B-CA1108150DF6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A6B5E4AC-E90E-459A-986C-12C91EC112EA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41A5E1E4-31A7-40DE-9317-A8E9D0AC2D5A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F1995DC6-4A9F-41CA-B831-96892CBA885F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8217E752-D2FF-47FF-B5C9-6BD43EE52F7C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A16070BB-888C-42A7-B34E-D57549586577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95B0FB5C-D191-446A-9030-385D19037D1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E4814D19-AB15-4825-A050-DA5E250569F5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414F59FB-A6E5-49A5-87E2-CF0AEC26C0FE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338E9F49-D430-4174-96A8-74D18A74AE0D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581E4A4E-13C6-47A3-9824-5F40473F7882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A930D590-4EB5-4D5D-9C34-E3DA5985E273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91BBD3B1-E035-449C-A880-66D0D710D5CD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A05A97B6-D2A5-4DA8-8848-2803466ED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A983996D-F5C6-451C-A2E8-9CFB2B1B9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5F7E8C64-33C3-47BD-92F5-C110D3DAE49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D49FEBB2-D5DE-4446-B835-05DBB81BD9F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74E692ED-2D4C-4073-B3B9-6BCDDAF94D73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B07DE999-1BAD-4746-97D5-9A24EF3CC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40ACEFE7-3B3C-4B16-9DF4-F652AD837A04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DB1EB2C9-2D8D-4889-97A0-2B47815921D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721702E4-20B8-42BA-B87B-014E2AF57F2E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37A5B6B7-6D0A-4FF1-ACF8-AAE0137D570F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B2A08065-4799-47F8-B632-6C0D008CB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90072DD4-73A0-4083-B766-B44B1DBF9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E5AA2AA3-AE1C-4471-971D-4EEA2B5344D0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DB367D8A-F3E3-4CD5-8C2C-A9DD0B025814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4D5321CB-D689-4777-8B8E-A890677A4ACC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45574C1B-0378-4C50-9E83-114D813989FF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C7679F30-FC31-414A-B16C-A46EF4CBD846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D95B290B-0255-48D0-90AF-8E86907B0C66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16BA8E70-563A-4A81-BDDB-1017A4C2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8B4D7DCD-8027-4784-9F97-6424A3629692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A659CAA5-84A2-4493-979D-27B3F0F55114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18E5708F-F818-4A2B-9997-035910B42F40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A415D44C-C043-47E3-8549-100BDF366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12592E0C-34A7-4323-8CF0-270812F00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2AEAA005-FBC0-4478-B790-80BAB2C97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67239555-24C4-4687-9F55-76F0FBEB4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D427FD96-5A81-4DBF-90AC-4E668DAED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0746C34F-FB17-4773-B369-35909D640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18A08E42-FD0F-4E3D-896A-A2C20BEB037A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21D7541B-2772-4D48-9D29-78234318D36B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49862C75-BE86-4A1E-923E-92BA95EF9A3E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4BFD8B87-CEE0-4E9C-9A5C-75903E910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DDD991DF-18BA-4F94-BE14-BC57F2BF5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99A519E7-B162-45BD-81F1-F71366F22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BFAA7752-8B48-4C45-869C-8BF033198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E70FD679-CFD1-45F2-90F1-D710ED3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E807D0A3-72CC-4704-AB1D-7D711DEAC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EFCEF38F-CC3B-4521-BF17-01DB17883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534CA239-C5F4-4884-99BA-1DB3E7F0E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pic>
        <p:nvPicPr>
          <p:cNvPr id="63" name="Picture 63">
            <a:extLst>
              <a:ext uri="{FF2B5EF4-FFF2-40B4-BE49-F238E27FC236}">
                <a16:creationId xmlns:a16="http://schemas.microsoft.com/office/drawing/2014/main" id="{F617156C-ACCE-4584-903A-38AC7D105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687888"/>
            <a:ext cx="4883150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7A189CB-21C4-4F37-A411-EEE8B9152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11650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512623" y="1189789"/>
            <a:ext cx="6971806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525172" y="3000005"/>
            <a:ext cx="6959257" cy="87588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418667" y="4927600"/>
            <a:ext cx="3065762" cy="995705"/>
          </a:xfrm>
        </p:spPr>
        <p:txBody>
          <a:bodyPr anchor="b"/>
          <a:lstStyle>
            <a:lvl1pPr algn="r">
              <a:lnSpc>
                <a:spcPct val="100000"/>
              </a:lnSpc>
              <a:defRPr sz="15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5" name="Rectangle 1028">
            <a:extLst>
              <a:ext uri="{FF2B5EF4-FFF2-40B4-BE49-F238E27FC236}">
                <a16:creationId xmlns:a16="http://schemas.microsoft.com/office/drawing/2014/main" id="{BCF5A90C-4A93-4FF2-A846-4B39EFAEE60B}"/>
              </a:ext>
            </a:extLst>
          </p:cNvPr>
          <p:cNvSpPr>
            <a:spLocks noGrp="1" noChangeArrowheads="1"/>
          </p:cNvSpPr>
          <p:nvPr>
            <p:ph type="dt" sz="half" idx="15"/>
          </p:nvPr>
        </p:nvSpPr>
        <p:spPr>
          <a:xfrm>
            <a:off x="5932488" y="5975350"/>
            <a:ext cx="2552700" cy="306388"/>
          </a:xfrm>
        </p:spPr>
        <p:txBody>
          <a:bodyPr rIns="0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DC3FBDFD-BB58-4F45-B515-7CA38381FA17}" type="datetime4">
              <a:rPr lang="en-US"/>
              <a:pPr>
                <a:defRPr/>
              </a:pPr>
              <a:t>October 20,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2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4"/>
            <a:ext cx="8410104" cy="983693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934" y="1788583"/>
            <a:ext cx="4133273" cy="4399780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657428" y="1788509"/>
            <a:ext cx="4133088" cy="4402163"/>
          </a:xfrm>
        </p:spPr>
        <p:txBody>
          <a:bodyPr lIns="182880" rIns="182880" anchor="ctr"/>
          <a:lstStyle>
            <a:lvl1pPr marL="0" marR="0" indent="0" algn="l" defTabSz="914400" rtl="0" eaLnBrk="0" fontAlgn="base" latinLnBrk="0" hangingPunct="0">
              <a:lnSpc>
                <a:spcPct val="130000"/>
              </a:lnSpc>
              <a:spcBef>
                <a:spcPts val="1800"/>
              </a:spcBef>
              <a:spcAft>
                <a:spcPct val="0"/>
              </a:spcAft>
              <a:buClr>
                <a:schemeClr val="tx2">
                  <a:lumMod val="75000"/>
                  <a:lumOff val="25000"/>
                </a:schemeClr>
              </a:buClr>
              <a:buSzTx/>
              <a:buFontTx/>
              <a:buNone/>
              <a:tabLst/>
              <a:defRPr sz="1600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3"/>
          </p:nvPr>
        </p:nvSpPr>
        <p:spPr>
          <a:xfrm>
            <a:off x="356934" y="1429560"/>
            <a:ext cx="4133273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4"/>
          </p:nvPr>
        </p:nvSpPr>
        <p:spPr>
          <a:xfrm>
            <a:off x="4657429" y="1421539"/>
            <a:ext cx="4133088" cy="264331"/>
          </a:xfrm>
        </p:spPr>
        <p:txBody>
          <a:bodyPr anchor="ctr">
            <a:normAutofit/>
          </a:bodyPr>
          <a:lstStyle>
            <a:lvl1pPr algn="ctr">
              <a:defRPr sz="1400" cap="all">
                <a:solidFill>
                  <a:srgbClr val="595959"/>
                </a:solidFill>
              </a:defRPr>
            </a:lvl1pPr>
            <a:lvl2pPr>
              <a:defRPr sz="1600">
                <a:solidFill>
                  <a:srgbClr val="595959"/>
                </a:solidFill>
              </a:defRPr>
            </a:lvl2pPr>
            <a:lvl3pPr>
              <a:defRPr sz="1600">
                <a:solidFill>
                  <a:srgbClr val="595959"/>
                </a:solidFill>
              </a:defRPr>
            </a:lvl3pPr>
            <a:lvl4pPr>
              <a:defRPr sz="1600">
                <a:solidFill>
                  <a:srgbClr val="595959"/>
                </a:solidFill>
              </a:defRPr>
            </a:lvl4pPr>
            <a:lvl5pPr>
              <a:defRPr sz="1600">
                <a:solidFill>
                  <a:srgbClr val="59595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5F75FC6-B077-4A48-AA9A-9B6CD98B2DF0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194622-7E62-4C6B-B68F-FC804D519E4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221485B-00CC-41E6-8661-2257DA5C679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9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bg2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96D3352-DA9A-417E-8147-A3A4B33AE9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B4D23F-7D08-4AAA-9266-830BCB17B32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D812B3E-893B-4921-980C-2B54D931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Highl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46364"/>
            <a:ext cx="3145592" cy="5784272"/>
          </a:xfrm>
        </p:spPr>
        <p:txBody>
          <a:bodyPr anchor="ctr"/>
          <a:lstStyle>
            <a:lvl1pPr>
              <a:defRPr sz="3200" b="0" i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2999" y="346364"/>
            <a:ext cx="5166895" cy="5784271"/>
          </a:xfrm>
        </p:spPr>
        <p:txBody>
          <a:bodyPr anchor="ctr"/>
          <a:lstStyle>
            <a:lvl1pPr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defRPr sz="2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 marL="0" indent="0">
              <a:lnSpc>
                <a:spcPct val="125000"/>
              </a:lnSpc>
              <a:spcBef>
                <a:spcPts val="0"/>
              </a:spcBef>
              <a:spcAft>
                <a:spcPts val="2200"/>
              </a:spcAft>
              <a:buNone/>
              <a:defRPr sz="2000" baseline="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marL="182880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marL="454914" indent="0">
              <a:lnSpc>
                <a:spcPct val="130000"/>
              </a:lnSpc>
              <a:buNone/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8D2968-2BCE-49B1-8BCB-AE269456C4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36C0D-19DE-4815-8CD8-6E76CCA9886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C9423EF-DF81-49E8-83DF-3B60ED58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935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 St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683">
            <a:extLst>
              <a:ext uri="{FF2B5EF4-FFF2-40B4-BE49-F238E27FC236}">
                <a16:creationId xmlns:a16="http://schemas.microsoft.com/office/drawing/2014/main" id="{C35869B4-9364-4183-8492-D0A106C1D146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086">
            <a:extLst>
              <a:ext uri="{FF2B5EF4-FFF2-40B4-BE49-F238E27FC236}">
                <a16:creationId xmlns:a16="http://schemas.microsoft.com/office/drawing/2014/main" id="{CE38DFC7-A23C-4D95-B558-F71170946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087">
            <a:extLst>
              <a:ext uri="{FF2B5EF4-FFF2-40B4-BE49-F238E27FC236}">
                <a16:creationId xmlns:a16="http://schemas.microsoft.com/office/drawing/2014/main" id="{1ECCBF8F-9481-4D77-9D5F-6F334684C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Rectangle 1088">
            <a:extLst>
              <a:ext uri="{FF2B5EF4-FFF2-40B4-BE49-F238E27FC236}">
                <a16:creationId xmlns:a16="http://schemas.microsoft.com/office/drawing/2014/main" id="{E63FBA37-C033-4928-9B1C-CE1EC3862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7" name="Rectangle 1089">
            <a:extLst>
              <a:ext uri="{FF2B5EF4-FFF2-40B4-BE49-F238E27FC236}">
                <a16:creationId xmlns:a16="http://schemas.microsoft.com/office/drawing/2014/main" id="{3094D047-90BA-4457-A0F7-F95A1BF67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8" name="Freeform 1098">
            <a:extLst>
              <a:ext uri="{FF2B5EF4-FFF2-40B4-BE49-F238E27FC236}">
                <a16:creationId xmlns:a16="http://schemas.microsoft.com/office/drawing/2014/main" id="{88449D01-CD4C-4468-A2EF-BCF4D4065BD3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1115">
            <a:extLst>
              <a:ext uri="{FF2B5EF4-FFF2-40B4-BE49-F238E27FC236}">
                <a16:creationId xmlns:a16="http://schemas.microsoft.com/office/drawing/2014/main" id="{741C6D94-7457-417B-8D0F-9B86AD1ABE33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Freeform 1120">
            <a:extLst>
              <a:ext uri="{FF2B5EF4-FFF2-40B4-BE49-F238E27FC236}">
                <a16:creationId xmlns:a16="http://schemas.microsoft.com/office/drawing/2014/main" id="{30D451F3-5AA7-4854-903B-747DEECA68C5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Freeform 1134">
            <a:extLst>
              <a:ext uri="{FF2B5EF4-FFF2-40B4-BE49-F238E27FC236}">
                <a16:creationId xmlns:a16="http://schemas.microsoft.com/office/drawing/2014/main" id="{5EF65BFC-483E-4783-97C3-1480F54DBDE5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" name="Freeform 1141">
            <a:extLst>
              <a:ext uri="{FF2B5EF4-FFF2-40B4-BE49-F238E27FC236}">
                <a16:creationId xmlns:a16="http://schemas.microsoft.com/office/drawing/2014/main" id="{62320048-5797-4B6C-A166-F2F1C391E49D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1148">
            <a:extLst>
              <a:ext uri="{FF2B5EF4-FFF2-40B4-BE49-F238E27FC236}">
                <a16:creationId xmlns:a16="http://schemas.microsoft.com/office/drawing/2014/main" id="{0306A6A1-0078-4CE7-B4A8-0916FD230689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Freeform 1150">
            <a:extLst>
              <a:ext uri="{FF2B5EF4-FFF2-40B4-BE49-F238E27FC236}">
                <a16:creationId xmlns:a16="http://schemas.microsoft.com/office/drawing/2014/main" id="{FAA7EBDC-CD75-4418-8483-E6967F0E93D9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Freeform 1152">
            <a:extLst>
              <a:ext uri="{FF2B5EF4-FFF2-40B4-BE49-F238E27FC236}">
                <a16:creationId xmlns:a16="http://schemas.microsoft.com/office/drawing/2014/main" id="{038C1341-407B-492C-8C42-B1B367ADFD19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1154">
            <a:extLst>
              <a:ext uri="{FF2B5EF4-FFF2-40B4-BE49-F238E27FC236}">
                <a16:creationId xmlns:a16="http://schemas.microsoft.com/office/drawing/2014/main" id="{07FE34BF-F036-4D82-84CA-7A8F524C0232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Freeform 1156">
            <a:extLst>
              <a:ext uri="{FF2B5EF4-FFF2-40B4-BE49-F238E27FC236}">
                <a16:creationId xmlns:a16="http://schemas.microsoft.com/office/drawing/2014/main" id="{AE413738-8817-4DBD-BB7A-70A064546158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1163">
            <a:extLst>
              <a:ext uri="{FF2B5EF4-FFF2-40B4-BE49-F238E27FC236}">
                <a16:creationId xmlns:a16="http://schemas.microsoft.com/office/drawing/2014/main" id="{783969F9-280B-4DE9-8823-4253F230B79C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1172">
            <a:extLst>
              <a:ext uri="{FF2B5EF4-FFF2-40B4-BE49-F238E27FC236}">
                <a16:creationId xmlns:a16="http://schemas.microsoft.com/office/drawing/2014/main" id="{AC133BFE-1EA4-4D4D-91E7-B37CF04EBE1B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Freeform 1177">
            <a:extLst>
              <a:ext uri="{FF2B5EF4-FFF2-40B4-BE49-F238E27FC236}">
                <a16:creationId xmlns:a16="http://schemas.microsoft.com/office/drawing/2014/main" id="{B38B3426-F070-445F-9AF1-349AA6F4AD2C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" name="Freeform 1180">
            <a:extLst>
              <a:ext uri="{FF2B5EF4-FFF2-40B4-BE49-F238E27FC236}">
                <a16:creationId xmlns:a16="http://schemas.microsoft.com/office/drawing/2014/main" id="{05DE83A5-53A4-437E-8837-1CE39260EBDA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Line 1187">
            <a:extLst>
              <a:ext uri="{FF2B5EF4-FFF2-40B4-BE49-F238E27FC236}">
                <a16:creationId xmlns:a16="http://schemas.microsoft.com/office/drawing/2014/main" id="{6794CD40-D834-4518-91FE-1580B6D74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1188">
            <a:extLst>
              <a:ext uri="{FF2B5EF4-FFF2-40B4-BE49-F238E27FC236}">
                <a16:creationId xmlns:a16="http://schemas.microsoft.com/office/drawing/2014/main" id="{AC8C7FD7-BC21-406B-A394-AB503EB7A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Freeform 1208">
            <a:extLst>
              <a:ext uri="{FF2B5EF4-FFF2-40B4-BE49-F238E27FC236}">
                <a16:creationId xmlns:a16="http://schemas.microsoft.com/office/drawing/2014/main" id="{2B131F84-C5B4-4C38-A846-0A4FBB9DFE2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" name="Freeform 1210">
            <a:extLst>
              <a:ext uri="{FF2B5EF4-FFF2-40B4-BE49-F238E27FC236}">
                <a16:creationId xmlns:a16="http://schemas.microsoft.com/office/drawing/2014/main" id="{34E3D209-CAEC-4549-9FE8-1DDD04CE7A69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Freeform 1214">
            <a:extLst>
              <a:ext uri="{FF2B5EF4-FFF2-40B4-BE49-F238E27FC236}">
                <a16:creationId xmlns:a16="http://schemas.microsoft.com/office/drawing/2014/main" id="{F0F07AD4-ECDB-4305-A936-FBC28BED683B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Rectangle 1215">
            <a:extLst>
              <a:ext uri="{FF2B5EF4-FFF2-40B4-BE49-F238E27FC236}">
                <a16:creationId xmlns:a16="http://schemas.microsoft.com/office/drawing/2014/main" id="{06494EDD-46CE-44DF-AE9D-7BE2F061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8" name="Freeform 1217">
            <a:extLst>
              <a:ext uri="{FF2B5EF4-FFF2-40B4-BE49-F238E27FC236}">
                <a16:creationId xmlns:a16="http://schemas.microsoft.com/office/drawing/2014/main" id="{7A4711A4-98C9-42DA-9CBE-91CC60C2180A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Freeform 1219">
            <a:extLst>
              <a:ext uri="{FF2B5EF4-FFF2-40B4-BE49-F238E27FC236}">
                <a16:creationId xmlns:a16="http://schemas.microsoft.com/office/drawing/2014/main" id="{1168C82F-1451-4550-84D3-93C974CBECB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" name="Freeform 1221">
            <a:extLst>
              <a:ext uri="{FF2B5EF4-FFF2-40B4-BE49-F238E27FC236}">
                <a16:creationId xmlns:a16="http://schemas.microsoft.com/office/drawing/2014/main" id="{0F6DA18D-87A1-4C47-B380-313F29EEFEF4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" name="Freeform 1234">
            <a:extLst>
              <a:ext uri="{FF2B5EF4-FFF2-40B4-BE49-F238E27FC236}">
                <a16:creationId xmlns:a16="http://schemas.microsoft.com/office/drawing/2014/main" id="{64AE2462-AAF1-4C15-B18C-C97661C9FDE7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Line 1237">
            <a:extLst>
              <a:ext uri="{FF2B5EF4-FFF2-40B4-BE49-F238E27FC236}">
                <a16:creationId xmlns:a16="http://schemas.microsoft.com/office/drawing/2014/main" id="{64DD0A45-94CB-4875-8656-676B69227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Line 1238">
            <a:extLst>
              <a:ext uri="{FF2B5EF4-FFF2-40B4-BE49-F238E27FC236}">
                <a16:creationId xmlns:a16="http://schemas.microsoft.com/office/drawing/2014/main" id="{170F030C-D5B5-4DC8-A88A-644D4C55E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" name="Freeform 1240">
            <a:extLst>
              <a:ext uri="{FF2B5EF4-FFF2-40B4-BE49-F238E27FC236}">
                <a16:creationId xmlns:a16="http://schemas.microsoft.com/office/drawing/2014/main" id="{2418FC1C-ED1B-4807-AC91-EAF0F1B78717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Freeform 1243">
            <a:extLst>
              <a:ext uri="{FF2B5EF4-FFF2-40B4-BE49-F238E27FC236}">
                <a16:creationId xmlns:a16="http://schemas.microsoft.com/office/drawing/2014/main" id="{88653416-B30C-4D0C-8F99-86BF02D83C5E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Freeform 1246">
            <a:extLst>
              <a:ext uri="{FF2B5EF4-FFF2-40B4-BE49-F238E27FC236}">
                <a16:creationId xmlns:a16="http://schemas.microsoft.com/office/drawing/2014/main" id="{247D505B-E951-4362-9F01-FCB9A8DFD049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" name="Freeform 1250">
            <a:extLst>
              <a:ext uri="{FF2B5EF4-FFF2-40B4-BE49-F238E27FC236}">
                <a16:creationId xmlns:a16="http://schemas.microsoft.com/office/drawing/2014/main" id="{18848178-926F-4571-A452-119EB0E137A8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Freeform 1252">
            <a:extLst>
              <a:ext uri="{FF2B5EF4-FFF2-40B4-BE49-F238E27FC236}">
                <a16:creationId xmlns:a16="http://schemas.microsoft.com/office/drawing/2014/main" id="{ECC8C983-8B54-41C1-955C-156504C3BB57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" name="Freeform 1255">
            <a:extLst>
              <a:ext uri="{FF2B5EF4-FFF2-40B4-BE49-F238E27FC236}">
                <a16:creationId xmlns:a16="http://schemas.microsoft.com/office/drawing/2014/main" id="{CC86A387-6323-431E-A757-45326D35CA57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1256">
            <a:extLst>
              <a:ext uri="{FF2B5EF4-FFF2-40B4-BE49-F238E27FC236}">
                <a16:creationId xmlns:a16="http://schemas.microsoft.com/office/drawing/2014/main" id="{804EF0F9-163B-400C-96B3-AA5A24FB7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1" name="Freeform 1258">
            <a:extLst>
              <a:ext uri="{FF2B5EF4-FFF2-40B4-BE49-F238E27FC236}">
                <a16:creationId xmlns:a16="http://schemas.microsoft.com/office/drawing/2014/main" id="{1CCE4DF0-CE3F-4673-B4FC-34EB77815B16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" name="Freeform 1266">
            <a:extLst>
              <a:ext uri="{FF2B5EF4-FFF2-40B4-BE49-F238E27FC236}">
                <a16:creationId xmlns:a16="http://schemas.microsoft.com/office/drawing/2014/main" id="{47D5A26B-D9E4-439A-A0F3-5FB70E2D541D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" name="Freeform 1269">
            <a:extLst>
              <a:ext uri="{FF2B5EF4-FFF2-40B4-BE49-F238E27FC236}">
                <a16:creationId xmlns:a16="http://schemas.microsoft.com/office/drawing/2014/main" id="{CA16E30F-B10C-4353-B5DE-CD571DBFFEEF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1270">
            <a:extLst>
              <a:ext uri="{FF2B5EF4-FFF2-40B4-BE49-F238E27FC236}">
                <a16:creationId xmlns:a16="http://schemas.microsoft.com/office/drawing/2014/main" id="{02B3392F-3F27-45E4-B0D0-8D79C03B5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" name="Line 1271">
            <a:extLst>
              <a:ext uri="{FF2B5EF4-FFF2-40B4-BE49-F238E27FC236}">
                <a16:creationId xmlns:a16="http://schemas.microsoft.com/office/drawing/2014/main" id="{89A7AE24-8FDB-4044-88BA-FC37ECC4A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Rectangle 1272">
            <a:extLst>
              <a:ext uri="{FF2B5EF4-FFF2-40B4-BE49-F238E27FC236}">
                <a16:creationId xmlns:a16="http://schemas.microsoft.com/office/drawing/2014/main" id="{C7C70AFA-0270-40B4-A2C7-565A5C0E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7" name="Rectangle 1273">
            <a:extLst>
              <a:ext uri="{FF2B5EF4-FFF2-40B4-BE49-F238E27FC236}">
                <a16:creationId xmlns:a16="http://schemas.microsoft.com/office/drawing/2014/main" id="{C5E88662-BAA7-42E0-B03A-64BC0FCE7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18" name="Line 1274">
            <a:extLst>
              <a:ext uri="{FF2B5EF4-FFF2-40B4-BE49-F238E27FC236}">
                <a16:creationId xmlns:a16="http://schemas.microsoft.com/office/drawing/2014/main" id="{D754C8E1-15CC-4048-A186-3AE32C876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Line 1275">
            <a:extLst>
              <a:ext uri="{FF2B5EF4-FFF2-40B4-BE49-F238E27FC236}">
                <a16:creationId xmlns:a16="http://schemas.microsoft.com/office/drawing/2014/main" id="{87A56B3F-3D53-4623-842B-1375A31B8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Freeform 1277">
            <a:extLst>
              <a:ext uri="{FF2B5EF4-FFF2-40B4-BE49-F238E27FC236}">
                <a16:creationId xmlns:a16="http://schemas.microsoft.com/office/drawing/2014/main" id="{CC4D5E42-FD09-4A50-A222-F5F9F7FA5A1B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Freeform 1287">
            <a:extLst>
              <a:ext uri="{FF2B5EF4-FFF2-40B4-BE49-F238E27FC236}">
                <a16:creationId xmlns:a16="http://schemas.microsoft.com/office/drawing/2014/main" id="{E052743A-FB5C-41C7-81AC-31D7B57AA909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Freeform 1290">
            <a:extLst>
              <a:ext uri="{FF2B5EF4-FFF2-40B4-BE49-F238E27FC236}">
                <a16:creationId xmlns:a16="http://schemas.microsoft.com/office/drawing/2014/main" id="{3AC7B852-2069-49D3-A311-9E7EBFEE74F3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" name="Rectangle 1335">
            <a:extLst>
              <a:ext uri="{FF2B5EF4-FFF2-40B4-BE49-F238E27FC236}">
                <a16:creationId xmlns:a16="http://schemas.microsoft.com/office/drawing/2014/main" id="{90C462B2-5544-4AE8-A967-798ECD217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4" name="Rectangle 1336">
            <a:extLst>
              <a:ext uri="{FF2B5EF4-FFF2-40B4-BE49-F238E27FC236}">
                <a16:creationId xmlns:a16="http://schemas.microsoft.com/office/drawing/2014/main" id="{871F3E7F-E832-4424-8C81-D6462009E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5" name="Rectangle 1337">
            <a:extLst>
              <a:ext uri="{FF2B5EF4-FFF2-40B4-BE49-F238E27FC236}">
                <a16:creationId xmlns:a16="http://schemas.microsoft.com/office/drawing/2014/main" id="{0F4C7AC4-3FC3-4B48-AE56-B50968271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6" name="Rectangle 1340">
            <a:extLst>
              <a:ext uri="{FF2B5EF4-FFF2-40B4-BE49-F238E27FC236}">
                <a16:creationId xmlns:a16="http://schemas.microsoft.com/office/drawing/2014/main" id="{4D8CEAF4-0A86-4DD6-89D4-596611DEE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7" name="Rectangle 1341">
            <a:extLst>
              <a:ext uri="{FF2B5EF4-FFF2-40B4-BE49-F238E27FC236}">
                <a16:creationId xmlns:a16="http://schemas.microsoft.com/office/drawing/2014/main" id="{56BB9375-6AE0-4493-8EA1-4D9A4A2FE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8" name="Rectangle 1342">
            <a:extLst>
              <a:ext uri="{FF2B5EF4-FFF2-40B4-BE49-F238E27FC236}">
                <a16:creationId xmlns:a16="http://schemas.microsoft.com/office/drawing/2014/main" id="{29C7B7D9-BC6A-4B3A-B8FF-DAC4BBD3A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29" name="Rectangle 1343">
            <a:extLst>
              <a:ext uri="{FF2B5EF4-FFF2-40B4-BE49-F238E27FC236}">
                <a16:creationId xmlns:a16="http://schemas.microsoft.com/office/drawing/2014/main" id="{4B76DCEB-8B6D-403F-BBF7-7C8671D28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30" name="Rectangle 1344">
            <a:extLst>
              <a:ext uri="{FF2B5EF4-FFF2-40B4-BE49-F238E27FC236}">
                <a16:creationId xmlns:a16="http://schemas.microsoft.com/office/drawing/2014/main" id="{62EA6BDC-B6DA-415A-AB20-7BAAABFB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70" name="ClipArt Placeholder 9"/>
          <p:cNvSpPr>
            <a:spLocks noGrp="1"/>
          </p:cNvSpPr>
          <p:nvPr>
            <p:ph type="clipArt" sz="quarter" idx="49"/>
          </p:nvPr>
        </p:nvSpPr>
        <p:spPr>
          <a:xfrm>
            <a:off x="34183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177" name="ClipArt Placeholder 9"/>
          <p:cNvSpPr>
            <a:spLocks noGrp="1"/>
          </p:cNvSpPr>
          <p:nvPr>
            <p:ph type="clipArt" sz="quarter" idx="56"/>
          </p:nvPr>
        </p:nvSpPr>
        <p:spPr>
          <a:xfrm>
            <a:off x="2093047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184" name="ClipArt Placeholder 9"/>
          <p:cNvSpPr>
            <a:spLocks noGrp="1"/>
          </p:cNvSpPr>
          <p:nvPr>
            <p:ph type="clipArt" sz="quarter" idx="63"/>
          </p:nvPr>
        </p:nvSpPr>
        <p:spPr>
          <a:xfrm>
            <a:off x="3844259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191" name="ClipArt Placeholder 9"/>
          <p:cNvSpPr>
            <a:spLocks noGrp="1"/>
          </p:cNvSpPr>
          <p:nvPr>
            <p:ph type="clipArt" sz="quarter" idx="70"/>
          </p:nvPr>
        </p:nvSpPr>
        <p:spPr>
          <a:xfrm>
            <a:off x="5595471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198" name="ClipArt Placeholder 9"/>
          <p:cNvSpPr>
            <a:spLocks noGrp="1"/>
          </p:cNvSpPr>
          <p:nvPr>
            <p:ph type="clipArt" sz="quarter" idx="77"/>
          </p:nvPr>
        </p:nvSpPr>
        <p:spPr>
          <a:xfrm>
            <a:off x="7346684" y="3721341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668193"/>
          </a:xfrm>
        </p:spPr>
        <p:txBody>
          <a:bodyPr/>
          <a:lstStyle>
            <a:lvl1pPr>
              <a:defRPr b="0" i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1" name="Text Placeholder 2"/>
          <p:cNvSpPr>
            <a:spLocks noGrp="1"/>
          </p:cNvSpPr>
          <p:nvPr>
            <p:ph type="body" sz="quarter" idx="50"/>
          </p:nvPr>
        </p:nvSpPr>
        <p:spPr>
          <a:xfrm>
            <a:off x="60349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Picture Placeholder 4"/>
          <p:cNvSpPr>
            <a:spLocks noGrp="1"/>
          </p:cNvSpPr>
          <p:nvPr>
            <p:ph type="pic" sz="quarter" idx="51"/>
          </p:nvPr>
        </p:nvSpPr>
        <p:spPr>
          <a:xfrm>
            <a:off x="47649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73" name="Text Placeholder 2"/>
          <p:cNvSpPr>
            <a:spLocks noGrp="1"/>
          </p:cNvSpPr>
          <p:nvPr>
            <p:ph type="body" sz="quarter" idx="52"/>
          </p:nvPr>
        </p:nvSpPr>
        <p:spPr>
          <a:xfrm>
            <a:off x="46509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4" name="Text Placeholder 2"/>
          <p:cNvSpPr>
            <a:spLocks noGrp="1"/>
          </p:cNvSpPr>
          <p:nvPr>
            <p:ph type="body" sz="quarter" idx="53"/>
          </p:nvPr>
        </p:nvSpPr>
        <p:spPr>
          <a:xfrm>
            <a:off x="46509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Text Placeholder 2"/>
          <p:cNvSpPr>
            <a:spLocks noGrp="1"/>
          </p:cNvSpPr>
          <p:nvPr>
            <p:ph type="body" sz="quarter" idx="54"/>
          </p:nvPr>
        </p:nvSpPr>
        <p:spPr>
          <a:xfrm>
            <a:off x="46509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2"/>
          <p:cNvSpPr>
            <a:spLocks noGrp="1"/>
          </p:cNvSpPr>
          <p:nvPr>
            <p:ph type="body" sz="quarter" idx="55"/>
          </p:nvPr>
        </p:nvSpPr>
        <p:spPr>
          <a:xfrm>
            <a:off x="46509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8" name="Text Placeholder 2"/>
          <p:cNvSpPr>
            <a:spLocks noGrp="1"/>
          </p:cNvSpPr>
          <p:nvPr>
            <p:ph type="body" sz="quarter" idx="57"/>
          </p:nvPr>
        </p:nvSpPr>
        <p:spPr>
          <a:xfrm>
            <a:off x="23215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Picture Placeholder 4"/>
          <p:cNvSpPr>
            <a:spLocks noGrp="1"/>
          </p:cNvSpPr>
          <p:nvPr>
            <p:ph type="pic" sz="quarter" idx="58"/>
          </p:nvPr>
        </p:nvSpPr>
        <p:spPr>
          <a:xfrm>
            <a:off x="21945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0" name="Text Placeholder 2"/>
          <p:cNvSpPr>
            <a:spLocks noGrp="1"/>
          </p:cNvSpPr>
          <p:nvPr>
            <p:ph type="body" sz="quarter" idx="59"/>
          </p:nvPr>
        </p:nvSpPr>
        <p:spPr>
          <a:xfrm>
            <a:off x="21831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2"/>
          <p:cNvSpPr>
            <a:spLocks noGrp="1"/>
          </p:cNvSpPr>
          <p:nvPr>
            <p:ph type="body" sz="quarter" idx="60"/>
          </p:nvPr>
        </p:nvSpPr>
        <p:spPr>
          <a:xfrm>
            <a:off x="21831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2"/>
          <p:cNvSpPr>
            <a:spLocks noGrp="1"/>
          </p:cNvSpPr>
          <p:nvPr>
            <p:ph type="body" sz="quarter" idx="61"/>
          </p:nvPr>
        </p:nvSpPr>
        <p:spPr>
          <a:xfrm>
            <a:off x="21831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2"/>
          <p:cNvSpPr>
            <a:spLocks noGrp="1"/>
          </p:cNvSpPr>
          <p:nvPr>
            <p:ph type="body" sz="quarter" idx="62"/>
          </p:nvPr>
        </p:nvSpPr>
        <p:spPr>
          <a:xfrm>
            <a:off x="21831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2"/>
          <p:cNvSpPr>
            <a:spLocks noGrp="1"/>
          </p:cNvSpPr>
          <p:nvPr>
            <p:ph type="body" sz="quarter" idx="64"/>
          </p:nvPr>
        </p:nvSpPr>
        <p:spPr>
          <a:xfrm>
            <a:off x="4101439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Picture Placeholder 4"/>
          <p:cNvSpPr>
            <a:spLocks noGrp="1"/>
          </p:cNvSpPr>
          <p:nvPr>
            <p:ph type="pic" sz="quarter" idx="65"/>
          </p:nvPr>
        </p:nvSpPr>
        <p:spPr>
          <a:xfrm>
            <a:off x="3974439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7" name="Text Placeholder 2"/>
          <p:cNvSpPr>
            <a:spLocks noGrp="1"/>
          </p:cNvSpPr>
          <p:nvPr>
            <p:ph type="body" sz="quarter" idx="66"/>
          </p:nvPr>
        </p:nvSpPr>
        <p:spPr>
          <a:xfrm>
            <a:off x="3963047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2"/>
          <p:cNvSpPr>
            <a:spLocks noGrp="1"/>
          </p:cNvSpPr>
          <p:nvPr>
            <p:ph type="body" sz="quarter" idx="67"/>
          </p:nvPr>
        </p:nvSpPr>
        <p:spPr>
          <a:xfrm>
            <a:off x="3963047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9" name="Text Placeholder 2"/>
          <p:cNvSpPr>
            <a:spLocks noGrp="1"/>
          </p:cNvSpPr>
          <p:nvPr>
            <p:ph type="body" sz="quarter" idx="68"/>
          </p:nvPr>
        </p:nvSpPr>
        <p:spPr>
          <a:xfrm>
            <a:off x="3963047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2"/>
          <p:cNvSpPr>
            <a:spLocks noGrp="1"/>
          </p:cNvSpPr>
          <p:nvPr>
            <p:ph type="body" sz="quarter" idx="69"/>
          </p:nvPr>
        </p:nvSpPr>
        <p:spPr>
          <a:xfrm>
            <a:off x="3963047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2"/>
          <p:cNvSpPr>
            <a:spLocks noGrp="1"/>
          </p:cNvSpPr>
          <p:nvPr>
            <p:ph type="body" sz="quarter" idx="71"/>
          </p:nvPr>
        </p:nvSpPr>
        <p:spPr>
          <a:xfrm>
            <a:off x="5863108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3" name="Picture Placeholder 4"/>
          <p:cNvSpPr>
            <a:spLocks noGrp="1"/>
          </p:cNvSpPr>
          <p:nvPr>
            <p:ph type="pic" sz="quarter" idx="72"/>
          </p:nvPr>
        </p:nvSpPr>
        <p:spPr>
          <a:xfrm>
            <a:off x="5736108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94" name="Text Placeholder 2"/>
          <p:cNvSpPr>
            <a:spLocks noGrp="1"/>
          </p:cNvSpPr>
          <p:nvPr>
            <p:ph type="body" sz="quarter" idx="73"/>
          </p:nvPr>
        </p:nvSpPr>
        <p:spPr>
          <a:xfrm>
            <a:off x="5724716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5" name="Text Placeholder 2"/>
          <p:cNvSpPr>
            <a:spLocks noGrp="1"/>
          </p:cNvSpPr>
          <p:nvPr>
            <p:ph type="body" sz="quarter" idx="74"/>
          </p:nvPr>
        </p:nvSpPr>
        <p:spPr>
          <a:xfrm>
            <a:off x="5724716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2"/>
          <p:cNvSpPr>
            <a:spLocks noGrp="1"/>
          </p:cNvSpPr>
          <p:nvPr>
            <p:ph type="body" sz="quarter" idx="75"/>
          </p:nvPr>
        </p:nvSpPr>
        <p:spPr>
          <a:xfrm>
            <a:off x="5724716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Text Placeholder 2"/>
          <p:cNvSpPr>
            <a:spLocks noGrp="1"/>
          </p:cNvSpPr>
          <p:nvPr>
            <p:ph type="body" sz="quarter" idx="76"/>
          </p:nvPr>
        </p:nvSpPr>
        <p:spPr>
          <a:xfrm>
            <a:off x="5724716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9" name="Text Placeholder 2"/>
          <p:cNvSpPr>
            <a:spLocks noGrp="1"/>
          </p:cNvSpPr>
          <p:nvPr>
            <p:ph type="body" sz="quarter" idx="78"/>
          </p:nvPr>
        </p:nvSpPr>
        <p:spPr>
          <a:xfrm>
            <a:off x="7636461" y="3775118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Picture Placeholder 4"/>
          <p:cNvSpPr>
            <a:spLocks noGrp="1"/>
          </p:cNvSpPr>
          <p:nvPr>
            <p:ph type="pic" sz="quarter" idx="79"/>
          </p:nvPr>
        </p:nvSpPr>
        <p:spPr>
          <a:xfrm>
            <a:off x="7509461" y="4049120"/>
            <a:ext cx="1187450" cy="492125"/>
          </a:xfrm>
        </p:spPr>
        <p:txBody>
          <a:bodyPr/>
          <a:lstStyle>
            <a:lvl1pPr algn="ctr">
              <a:defRPr sz="11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1" name="Text Placeholder 2"/>
          <p:cNvSpPr>
            <a:spLocks noGrp="1"/>
          </p:cNvSpPr>
          <p:nvPr>
            <p:ph type="body" sz="quarter" idx="80"/>
          </p:nvPr>
        </p:nvSpPr>
        <p:spPr>
          <a:xfrm>
            <a:off x="7498069" y="459973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2" name="Text Placeholder 2"/>
          <p:cNvSpPr>
            <a:spLocks noGrp="1"/>
          </p:cNvSpPr>
          <p:nvPr>
            <p:ph type="body" sz="quarter" idx="81"/>
          </p:nvPr>
        </p:nvSpPr>
        <p:spPr>
          <a:xfrm>
            <a:off x="7498069" y="487373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3" name="Text Placeholder 2"/>
          <p:cNvSpPr>
            <a:spLocks noGrp="1"/>
          </p:cNvSpPr>
          <p:nvPr>
            <p:ph type="body" sz="quarter" idx="82"/>
          </p:nvPr>
        </p:nvSpPr>
        <p:spPr>
          <a:xfrm>
            <a:off x="7498069" y="5147738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2"/>
          <p:cNvSpPr>
            <a:spLocks noGrp="1"/>
          </p:cNvSpPr>
          <p:nvPr>
            <p:ph type="body" sz="quarter" idx="83"/>
          </p:nvPr>
        </p:nvSpPr>
        <p:spPr>
          <a:xfrm>
            <a:off x="7498069" y="541267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5" name="ClipArt Placeholder 9"/>
          <p:cNvSpPr>
            <a:spLocks noGrp="1"/>
          </p:cNvSpPr>
          <p:nvPr>
            <p:ph type="clipArt" sz="quarter" idx="84"/>
          </p:nvPr>
        </p:nvSpPr>
        <p:spPr>
          <a:xfrm>
            <a:off x="34909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206" name="ClipArt Placeholder 9"/>
          <p:cNvSpPr>
            <a:spLocks noGrp="1"/>
          </p:cNvSpPr>
          <p:nvPr>
            <p:ph type="clipArt" sz="quarter" idx="85"/>
          </p:nvPr>
        </p:nvSpPr>
        <p:spPr>
          <a:xfrm>
            <a:off x="2100304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207" name="ClipArt Placeholder 9"/>
          <p:cNvSpPr>
            <a:spLocks noGrp="1"/>
          </p:cNvSpPr>
          <p:nvPr>
            <p:ph type="clipArt" sz="quarter" idx="86"/>
          </p:nvPr>
        </p:nvSpPr>
        <p:spPr>
          <a:xfrm>
            <a:off x="3851516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208" name="ClipArt Placeholder 9"/>
          <p:cNvSpPr>
            <a:spLocks noGrp="1"/>
          </p:cNvSpPr>
          <p:nvPr>
            <p:ph type="clipArt" sz="quarter" idx="87"/>
          </p:nvPr>
        </p:nvSpPr>
        <p:spPr>
          <a:xfrm>
            <a:off x="5602728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209" name="ClipArt Placeholder 9"/>
          <p:cNvSpPr>
            <a:spLocks noGrp="1"/>
          </p:cNvSpPr>
          <p:nvPr>
            <p:ph type="clipArt" sz="quarter" idx="88"/>
          </p:nvPr>
        </p:nvSpPr>
        <p:spPr>
          <a:xfrm>
            <a:off x="7353941" y="1370027"/>
            <a:ext cx="1456764" cy="2023969"/>
          </a:xfrm>
          <a:prstGeom prst="roundRect">
            <a:avLst/>
          </a:prstGeom>
          <a:ln w="19050" cmpd="sng">
            <a:solidFill>
              <a:schemeClr val="bg2"/>
            </a:solidFill>
          </a:ln>
        </p:spPr>
        <p:txBody>
          <a:bodyPr/>
          <a:lstStyle/>
          <a:p>
            <a:pPr lvl="0"/>
            <a:r>
              <a:rPr lang="en-US" noProof="0"/>
              <a:t>Click icon to add clip art</a:t>
            </a:r>
            <a:endParaRPr lang="en-US" noProof="0" dirty="0"/>
          </a:p>
        </p:txBody>
      </p:sp>
      <p:sp>
        <p:nvSpPr>
          <p:cNvPr id="210" name="Text Placeholder 2"/>
          <p:cNvSpPr>
            <a:spLocks noGrp="1"/>
          </p:cNvSpPr>
          <p:nvPr>
            <p:ph type="body" sz="quarter" idx="89"/>
          </p:nvPr>
        </p:nvSpPr>
        <p:spPr>
          <a:xfrm>
            <a:off x="61074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1" name="Picture Placeholder 4"/>
          <p:cNvSpPr>
            <a:spLocks noGrp="1"/>
          </p:cNvSpPr>
          <p:nvPr>
            <p:ph type="pic" sz="quarter" idx="90"/>
          </p:nvPr>
        </p:nvSpPr>
        <p:spPr>
          <a:xfrm>
            <a:off x="48374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12" name="Text Placeholder 2"/>
          <p:cNvSpPr>
            <a:spLocks noGrp="1"/>
          </p:cNvSpPr>
          <p:nvPr>
            <p:ph type="body" sz="quarter" idx="91"/>
          </p:nvPr>
        </p:nvSpPr>
        <p:spPr>
          <a:xfrm>
            <a:off x="47235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3" name="Text Placeholder 2"/>
          <p:cNvSpPr>
            <a:spLocks noGrp="1"/>
          </p:cNvSpPr>
          <p:nvPr>
            <p:ph type="body" sz="quarter" idx="92"/>
          </p:nvPr>
        </p:nvSpPr>
        <p:spPr>
          <a:xfrm>
            <a:off x="47235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4" name="Text Placeholder 2"/>
          <p:cNvSpPr>
            <a:spLocks noGrp="1"/>
          </p:cNvSpPr>
          <p:nvPr>
            <p:ph type="body" sz="quarter" idx="93"/>
          </p:nvPr>
        </p:nvSpPr>
        <p:spPr>
          <a:xfrm>
            <a:off x="47235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5" name="Text Placeholder 2"/>
          <p:cNvSpPr>
            <a:spLocks noGrp="1"/>
          </p:cNvSpPr>
          <p:nvPr>
            <p:ph type="body" sz="quarter" idx="94"/>
          </p:nvPr>
        </p:nvSpPr>
        <p:spPr>
          <a:xfrm>
            <a:off x="47235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2"/>
          <p:cNvSpPr>
            <a:spLocks noGrp="1"/>
          </p:cNvSpPr>
          <p:nvPr>
            <p:ph type="body" sz="quarter" idx="95"/>
          </p:nvPr>
        </p:nvSpPr>
        <p:spPr>
          <a:xfrm>
            <a:off x="23287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Picture Placeholder 4"/>
          <p:cNvSpPr>
            <a:spLocks noGrp="1"/>
          </p:cNvSpPr>
          <p:nvPr>
            <p:ph type="pic" sz="quarter" idx="96"/>
          </p:nvPr>
        </p:nvSpPr>
        <p:spPr>
          <a:xfrm>
            <a:off x="22017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18" name="Text Placeholder 2"/>
          <p:cNvSpPr>
            <a:spLocks noGrp="1"/>
          </p:cNvSpPr>
          <p:nvPr>
            <p:ph type="body" sz="quarter" idx="97"/>
          </p:nvPr>
        </p:nvSpPr>
        <p:spPr>
          <a:xfrm>
            <a:off x="21903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9" name="Text Placeholder 2"/>
          <p:cNvSpPr>
            <a:spLocks noGrp="1"/>
          </p:cNvSpPr>
          <p:nvPr>
            <p:ph type="body" sz="quarter" idx="98"/>
          </p:nvPr>
        </p:nvSpPr>
        <p:spPr>
          <a:xfrm>
            <a:off x="21903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0" name="Text Placeholder 2"/>
          <p:cNvSpPr>
            <a:spLocks noGrp="1"/>
          </p:cNvSpPr>
          <p:nvPr>
            <p:ph type="body" sz="quarter" idx="99"/>
          </p:nvPr>
        </p:nvSpPr>
        <p:spPr>
          <a:xfrm>
            <a:off x="21903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1" name="Text Placeholder 2"/>
          <p:cNvSpPr>
            <a:spLocks noGrp="1"/>
          </p:cNvSpPr>
          <p:nvPr>
            <p:ph type="body" sz="quarter" idx="100"/>
          </p:nvPr>
        </p:nvSpPr>
        <p:spPr>
          <a:xfrm>
            <a:off x="21903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2" name="Text Placeholder 2"/>
          <p:cNvSpPr>
            <a:spLocks noGrp="1"/>
          </p:cNvSpPr>
          <p:nvPr>
            <p:ph type="body" sz="quarter" idx="101"/>
          </p:nvPr>
        </p:nvSpPr>
        <p:spPr>
          <a:xfrm>
            <a:off x="4108696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3" name="Picture Placeholder 4"/>
          <p:cNvSpPr>
            <a:spLocks noGrp="1"/>
          </p:cNvSpPr>
          <p:nvPr>
            <p:ph type="pic" sz="quarter" idx="102"/>
          </p:nvPr>
        </p:nvSpPr>
        <p:spPr>
          <a:xfrm>
            <a:off x="3981696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4" name="Text Placeholder 2"/>
          <p:cNvSpPr>
            <a:spLocks noGrp="1"/>
          </p:cNvSpPr>
          <p:nvPr>
            <p:ph type="body" sz="quarter" idx="103"/>
          </p:nvPr>
        </p:nvSpPr>
        <p:spPr>
          <a:xfrm>
            <a:off x="3970304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5" name="Text Placeholder 2"/>
          <p:cNvSpPr>
            <a:spLocks noGrp="1"/>
          </p:cNvSpPr>
          <p:nvPr>
            <p:ph type="body" sz="quarter" idx="104"/>
          </p:nvPr>
        </p:nvSpPr>
        <p:spPr>
          <a:xfrm>
            <a:off x="3970304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6" name="Text Placeholder 2"/>
          <p:cNvSpPr>
            <a:spLocks noGrp="1"/>
          </p:cNvSpPr>
          <p:nvPr>
            <p:ph type="body" sz="quarter" idx="105"/>
          </p:nvPr>
        </p:nvSpPr>
        <p:spPr>
          <a:xfrm>
            <a:off x="3970304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7" name="Text Placeholder 2"/>
          <p:cNvSpPr>
            <a:spLocks noGrp="1"/>
          </p:cNvSpPr>
          <p:nvPr>
            <p:ph type="body" sz="quarter" idx="106"/>
          </p:nvPr>
        </p:nvSpPr>
        <p:spPr>
          <a:xfrm>
            <a:off x="3970304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8" name="Text Placeholder 2"/>
          <p:cNvSpPr>
            <a:spLocks noGrp="1"/>
          </p:cNvSpPr>
          <p:nvPr>
            <p:ph type="body" sz="quarter" idx="107"/>
          </p:nvPr>
        </p:nvSpPr>
        <p:spPr>
          <a:xfrm>
            <a:off x="5870365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9" name="Picture Placeholder 4"/>
          <p:cNvSpPr>
            <a:spLocks noGrp="1"/>
          </p:cNvSpPr>
          <p:nvPr>
            <p:ph type="pic" sz="quarter" idx="108"/>
          </p:nvPr>
        </p:nvSpPr>
        <p:spPr>
          <a:xfrm>
            <a:off x="5743365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30" name="Text Placeholder 2"/>
          <p:cNvSpPr>
            <a:spLocks noGrp="1"/>
          </p:cNvSpPr>
          <p:nvPr>
            <p:ph type="body" sz="quarter" idx="109"/>
          </p:nvPr>
        </p:nvSpPr>
        <p:spPr>
          <a:xfrm>
            <a:off x="5731973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1" name="Text Placeholder 2"/>
          <p:cNvSpPr>
            <a:spLocks noGrp="1"/>
          </p:cNvSpPr>
          <p:nvPr>
            <p:ph type="body" sz="quarter" idx="110"/>
          </p:nvPr>
        </p:nvSpPr>
        <p:spPr>
          <a:xfrm>
            <a:off x="5731973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2" name="Text Placeholder 2"/>
          <p:cNvSpPr>
            <a:spLocks noGrp="1"/>
          </p:cNvSpPr>
          <p:nvPr>
            <p:ph type="body" sz="quarter" idx="111"/>
          </p:nvPr>
        </p:nvSpPr>
        <p:spPr>
          <a:xfrm>
            <a:off x="5731973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3" name="Text Placeholder 2"/>
          <p:cNvSpPr>
            <a:spLocks noGrp="1"/>
          </p:cNvSpPr>
          <p:nvPr>
            <p:ph type="body" sz="quarter" idx="112"/>
          </p:nvPr>
        </p:nvSpPr>
        <p:spPr>
          <a:xfrm>
            <a:off x="5731973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4" name="Text Placeholder 2"/>
          <p:cNvSpPr>
            <a:spLocks noGrp="1"/>
          </p:cNvSpPr>
          <p:nvPr>
            <p:ph type="body" sz="quarter" idx="113"/>
          </p:nvPr>
        </p:nvSpPr>
        <p:spPr>
          <a:xfrm>
            <a:off x="7643718" y="1423804"/>
            <a:ext cx="933450" cy="22458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5" name="Picture Placeholder 4"/>
          <p:cNvSpPr>
            <a:spLocks noGrp="1"/>
          </p:cNvSpPr>
          <p:nvPr>
            <p:ph type="pic" sz="quarter" idx="114"/>
          </p:nvPr>
        </p:nvSpPr>
        <p:spPr>
          <a:xfrm>
            <a:off x="7516718" y="1697806"/>
            <a:ext cx="1187450" cy="492125"/>
          </a:xfrm>
        </p:spPr>
        <p:txBody>
          <a:bodyPr/>
          <a:lstStyle>
            <a:lvl1pPr algn="ctr">
              <a:defRPr sz="11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36" name="Text Placeholder 2"/>
          <p:cNvSpPr>
            <a:spLocks noGrp="1"/>
          </p:cNvSpPr>
          <p:nvPr>
            <p:ph type="body" sz="quarter" idx="115"/>
          </p:nvPr>
        </p:nvSpPr>
        <p:spPr>
          <a:xfrm>
            <a:off x="7505326" y="2248420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7" name="Text Placeholder 2"/>
          <p:cNvSpPr>
            <a:spLocks noGrp="1"/>
          </p:cNvSpPr>
          <p:nvPr>
            <p:ph type="body" sz="quarter" idx="116"/>
          </p:nvPr>
        </p:nvSpPr>
        <p:spPr>
          <a:xfrm>
            <a:off x="7505326" y="2522422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8" name="Text Placeholder 2"/>
          <p:cNvSpPr>
            <a:spLocks noGrp="1"/>
          </p:cNvSpPr>
          <p:nvPr>
            <p:ph type="body" sz="quarter" idx="117"/>
          </p:nvPr>
        </p:nvSpPr>
        <p:spPr>
          <a:xfrm>
            <a:off x="7505326" y="2796424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9" name="Text Placeholder 2"/>
          <p:cNvSpPr>
            <a:spLocks noGrp="1"/>
          </p:cNvSpPr>
          <p:nvPr>
            <p:ph type="body" sz="quarter" idx="118"/>
          </p:nvPr>
        </p:nvSpPr>
        <p:spPr>
          <a:xfrm>
            <a:off x="7505326" y="3061356"/>
            <a:ext cx="1210235" cy="224584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00" b="1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Footer Placeholder 6">
            <a:extLst>
              <a:ext uri="{FF2B5EF4-FFF2-40B4-BE49-F238E27FC236}">
                <a16:creationId xmlns:a16="http://schemas.microsoft.com/office/drawing/2014/main" id="{327EEC20-6047-4DAF-B6B4-7489210FA5DF}"/>
              </a:ext>
            </a:extLst>
          </p:cNvPr>
          <p:cNvSpPr>
            <a:spLocks noGrp="1"/>
          </p:cNvSpPr>
          <p:nvPr>
            <p:ph type="ftr" sz="quarter" idx="1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132" name="Slide Number Placeholder 7">
            <a:extLst>
              <a:ext uri="{FF2B5EF4-FFF2-40B4-BE49-F238E27FC236}">
                <a16:creationId xmlns:a16="http://schemas.microsoft.com/office/drawing/2014/main" id="{AA0BCB8D-AF8F-40A6-A70D-B9B3EFFFC277}"/>
              </a:ext>
            </a:extLst>
          </p:cNvPr>
          <p:cNvSpPr>
            <a:spLocks noGrp="1"/>
          </p:cNvSpPr>
          <p:nvPr>
            <p:ph type="sldNum" sz="quarter" idx="120"/>
          </p:nvPr>
        </p:nvSpPr>
        <p:spPr/>
        <p:txBody>
          <a:bodyPr/>
          <a:lstStyle>
            <a:lvl1pPr>
              <a:defRPr/>
            </a:lvl1pPr>
          </a:lstStyle>
          <a:p>
            <a:fld id="{4BADD30A-2B78-4230-A2ED-4F4F54CE3F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0944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136106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10480" y="3200401"/>
            <a:ext cx="3627120" cy="761999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100638" y="3982720"/>
            <a:ext cx="3647122" cy="1767839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585B560-7FB7-46A0-B264-3CA674D8953C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40EB21-01F3-4797-A67A-6350026FB7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71B42727-4A26-47EC-A31E-7BC090CD61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87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9AA096-61E3-4C91-A45B-14E92A467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0" y="5302250"/>
            <a:ext cx="3968750" cy="155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110480" y="3200401"/>
            <a:ext cx="3627120" cy="761999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100638" y="3982720"/>
            <a:ext cx="3647122" cy="1767839"/>
          </a:xfrm>
        </p:spPr>
        <p:txBody>
          <a:bodyPr/>
          <a:lstStyle>
            <a:lvl1pPr>
              <a:defRPr b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6718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32417"/>
            <a:ext cx="8445500" cy="5069416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BEEFE02-1269-4E5C-B923-BFA1826D7CBF}"/>
              </a:ext>
            </a:extLst>
          </p:cNvPr>
          <p:cNvSpPr>
            <a:spLocks noGrp="1" noChangeArrowheads="1"/>
          </p:cNvSpPr>
          <p:nvPr>
            <p:ph type="sldNum" sz="quarter" idx="19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C676D1-A7CC-43FD-AAE3-B0EC5B471B6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10B72FB-F519-49FF-BB67-5549E704800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70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021F43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50482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897E52-233B-4474-B1F8-901A44901C86}"/>
              </a:ext>
            </a:extLst>
          </p:cNvPr>
          <p:cNvSpPr>
            <a:spLocks noGrp="1" noChangeArrowheads="1"/>
          </p:cNvSpPr>
          <p:nvPr>
            <p:ph type="sldNum" sz="quarter" idx="2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45B64-47D1-4228-A85F-57E1AC7B50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4177FDA2-8323-4C0E-ADEF-F4EF2A027FD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8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8"/>
          </p:nvPr>
        </p:nvSpPr>
        <p:spPr>
          <a:xfrm>
            <a:off x="349250" y="1147233"/>
            <a:ext cx="4159249" cy="504825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139AF0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519816-604D-44F1-9E47-E9B41EE02BA1}"/>
              </a:ext>
            </a:extLst>
          </p:cNvPr>
          <p:cNvSpPr>
            <a:spLocks noGrp="1" noChangeArrowheads="1"/>
          </p:cNvSpPr>
          <p:nvPr>
            <p:ph type="sldNum" sz="quarter" idx="2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0E476-9736-4400-9344-6ECDBD3A27E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EE13599-4351-4473-A432-9B366060EFF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77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7475"/>
            <a:ext cx="8410104" cy="708526"/>
          </a:xfrm>
        </p:spPr>
        <p:txBody>
          <a:bodyPr/>
          <a:lstStyle>
            <a:lvl1pPr>
              <a:defRPr sz="2200" b="0" i="0" cap="none" baseline="0">
                <a:solidFill>
                  <a:srgbClr val="139AF0"/>
                </a:solidFill>
                <a:latin typeface="+mj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607983" y="1147233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20"/>
          </p:nvPr>
        </p:nvSpPr>
        <p:spPr>
          <a:xfrm>
            <a:off x="4612216" y="3723217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9" name="Chart Placeholder 4"/>
          <p:cNvSpPr>
            <a:spLocks noGrp="1"/>
          </p:cNvSpPr>
          <p:nvPr>
            <p:ph type="chart" sz="quarter" idx="21"/>
          </p:nvPr>
        </p:nvSpPr>
        <p:spPr>
          <a:xfrm>
            <a:off x="347133" y="1140883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14" name="Chart Placeholder 4"/>
          <p:cNvSpPr>
            <a:spLocks noGrp="1"/>
          </p:cNvSpPr>
          <p:nvPr>
            <p:ph type="chart" sz="quarter" idx="22"/>
          </p:nvPr>
        </p:nvSpPr>
        <p:spPr>
          <a:xfrm>
            <a:off x="351366" y="3716867"/>
            <a:ext cx="4159249" cy="2461684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2146E1-C549-4993-9392-573A097784B0}"/>
              </a:ext>
            </a:extLst>
          </p:cNvPr>
          <p:cNvSpPr>
            <a:spLocks noGrp="1" noChangeArrowheads="1"/>
          </p:cNvSpPr>
          <p:nvPr>
            <p:ph type="sldNum" sz="quarter" idx="2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2105D-4C50-4936-A55B-5F0FAE46152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BE450D12-5FDF-4C04-BB62-9FAAB0BC689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7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086">
            <a:extLst>
              <a:ext uri="{FF2B5EF4-FFF2-40B4-BE49-F238E27FC236}">
                <a16:creationId xmlns:a16="http://schemas.microsoft.com/office/drawing/2014/main" id="{D5BD23B7-B358-47FD-837A-586FD77DE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87">
            <a:extLst>
              <a:ext uri="{FF2B5EF4-FFF2-40B4-BE49-F238E27FC236}">
                <a16:creationId xmlns:a16="http://schemas.microsoft.com/office/drawing/2014/main" id="{E9FB1DA2-0582-4BB7-83B9-7A5E74F78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088">
            <a:extLst>
              <a:ext uri="{FF2B5EF4-FFF2-40B4-BE49-F238E27FC236}">
                <a16:creationId xmlns:a16="http://schemas.microsoft.com/office/drawing/2014/main" id="{B6A3CF21-3357-4951-9BD9-19B2587EF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Rectangle 1089">
            <a:extLst>
              <a:ext uri="{FF2B5EF4-FFF2-40B4-BE49-F238E27FC236}">
                <a16:creationId xmlns:a16="http://schemas.microsoft.com/office/drawing/2014/main" id="{0A12ACD8-9E5F-4414-9EE7-7511C49A4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Freeform 1098">
            <a:extLst>
              <a:ext uri="{FF2B5EF4-FFF2-40B4-BE49-F238E27FC236}">
                <a16:creationId xmlns:a16="http://schemas.microsoft.com/office/drawing/2014/main" id="{AA38B325-AB61-441D-9E11-728C88716A72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15">
            <a:extLst>
              <a:ext uri="{FF2B5EF4-FFF2-40B4-BE49-F238E27FC236}">
                <a16:creationId xmlns:a16="http://schemas.microsoft.com/office/drawing/2014/main" id="{0403C7EF-A437-4282-91A2-E3107D5B0A3E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20">
            <a:extLst>
              <a:ext uri="{FF2B5EF4-FFF2-40B4-BE49-F238E27FC236}">
                <a16:creationId xmlns:a16="http://schemas.microsoft.com/office/drawing/2014/main" id="{497D151C-4952-4729-8421-E9EEE16A5D0A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34">
            <a:extLst>
              <a:ext uri="{FF2B5EF4-FFF2-40B4-BE49-F238E27FC236}">
                <a16:creationId xmlns:a16="http://schemas.microsoft.com/office/drawing/2014/main" id="{8C4C035E-1FB3-4517-A682-2F757F04A4E7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1">
            <a:extLst>
              <a:ext uri="{FF2B5EF4-FFF2-40B4-BE49-F238E27FC236}">
                <a16:creationId xmlns:a16="http://schemas.microsoft.com/office/drawing/2014/main" id="{E08777AB-BC3F-4E8E-8040-7200BCACB91E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8">
            <a:extLst>
              <a:ext uri="{FF2B5EF4-FFF2-40B4-BE49-F238E27FC236}">
                <a16:creationId xmlns:a16="http://schemas.microsoft.com/office/drawing/2014/main" id="{39D5053A-EB49-4B61-9E97-8B2B381C6961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0">
            <a:extLst>
              <a:ext uri="{FF2B5EF4-FFF2-40B4-BE49-F238E27FC236}">
                <a16:creationId xmlns:a16="http://schemas.microsoft.com/office/drawing/2014/main" id="{D82A7018-BFD8-4D63-AD80-ADB5AE9D42F5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2">
            <a:extLst>
              <a:ext uri="{FF2B5EF4-FFF2-40B4-BE49-F238E27FC236}">
                <a16:creationId xmlns:a16="http://schemas.microsoft.com/office/drawing/2014/main" id="{7853C7F3-C608-4E5F-A678-1E00ED4BB5C0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4">
            <a:extLst>
              <a:ext uri="{FF2B5EF4-FFF2-40B4-BE49-F238E27FC236}">
                <a16:creationId xmlns:a16="http://schemas.microsoft.com/office/drawing/2014/main" id="{5B6488D3-1311-4550-B6BC-AA6A68358E05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6">
            <a:extLst>
              <a:ext uri="{FF2B5EF4-FFF2-40B4-BE49-F238E27FC236}">
                <a16:creationId xmlns:a16="http://schemas.microsoft.com/office/drawing/2014/main" id="{CD4AE8B3-B185-4BD0-8BFC-7F6603535AC0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63">
            <a:extLst>
              <a:ext uri="{FF2B5EF4-FFF2-40B4-BE49-F238E27FC236}">
                <a16:creationId xmlns:a16="http://schemas.microsoft.com/office/drawing/2014/main" id="{14BFE94D-48DE-4FF4-AC5C-94A9648A025C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2">
            <a:extLst>
              <a:ext uri="{FF2B5EF4-FFF2-40B4-BE49-F238E27FC236}">
                <a16:creationId xmlns:a16="http://schemas.microsoft.com/office/drawing/2014/main" id="{D8D8B9D9-64AF-4E8C-9AA9-1C254DFF1FA3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7">
            <a:extLst>
              <a:ext uri="{FF2B5EF4-FFF2-40B4-BE49-F238E27FC236}">
                <a16:creationId xmlns:a16="http://schemas.microsoft.com/office/drawing/2014/main" id="{B91BA646-0680-4828-8A84-7827D7BA5720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80">
            <a:extLst>
              <a:ext uri="{FF2B5EF4-FFF2-40B4-BE49-F238E27FC236}">
                <a16:creationId xmlns:a16="http://schemas.microsoft.com/office/drawing/2014/main" id="{730B81F0-816C-495D-B554-EDB7BABE1B37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7">
            <a:extLst>
              <a:ext uri="{FF2B5EF4-FFF2-40B4-BE49-F238E27FC236}">
                <a16:creationId xmlns:a16="http://schemas.microsoft.com/office/drawing/2014/main" id="{8B276270-BA7A-44E0-8EE1-5FDCAF791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8">
            <a:extLst>
              <a:ext uri="{FF2B5EF4-FFF2-40B4-BE49-F238E27FC236}">
                <a16:creationId xmlns:a16="http://schemas.microsoft.com/office/drawing/2014/main" id="{FEC3FDD1-DC99-49A3-8B6E-22109483D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08">
            <a:extLst>
              <a:ext uri="{FF2B5EF4-FFF2-40B4-BE49-F238E27FC236}">
                <a16:creationId xmlns:a16="http://schemas.microsoft.com/office/drawing/2014/main" id="{9DE10D04-F60B-49CC-81DC-7DD02E12950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0">
            <a:extLst>
              <a:ext uri="{FF2B5EF4-FFF2-40B4-BE49-F238E27FC236}">
                <a16:creationId xmlns:a16="http://schemas.microsoft.com/office/drawing/2014/main" id="{C3055C2F-EE4C-4A49-8ED9-9DE5D58BD26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4">
            <a:extLst>
              <a:ext uri="{FF2B5EF4-FFF2-40B4-BE49-F238E27FC236}">
                <a16:creationId xmlns:a16="http://schemas.microsoft.com/office/drawing/2014/main" id="{96A3A9BA-2364-4FD8-A440-BE39F8125939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215">
            <a:extLst>
              <a:ext uri="{FF2B5EF4-FFF2-40B4-BE49-F238E27FC236}">
                <a16:creationId xmlns:a16="http://schemas.microsoft.com/office/drawing/2014/main" id="{232A923B-E79A-442D-8999-374606E5B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9" name="Freeform 1217">
            <a:extLst>
              <a:ext uri="{FF2B5EF4-FFF2-40B4-BE49-F238E27FC236}">
                <a16:creationId xmlns:a16="http://schemas.microsoft.com/office/drawing/2014/main" id="{B1D3DED1-1EF5-4107-A6E8-14356836425F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19">
            <a:extLst>
              <a:ext uri="{FF2B5EF4-FFF2-40B4-BE49-F238E27FC236}">
                <a16:creationId xmlns:a16="http://schemas.microsoft.com/office/drawing/2014/main" id="{A76DFE47-7A48-4D30-9447-D09B9A15B59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21">
            <a:extLst>
              <a:ext uri="{FF2B5EF4-FFF2-40B4-BE49-F238E27FC236}">
                <a16:creationId xmlns:a16="http://schemas.microsoft.com/office/drawing/2014/main" id="{910A5084-7A31-48F8-8739-44F6CEE7CAB7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34">
            <a:extLst>
              <a:ext uri="{FF2B5EF4-FFF2-40B4-BE49-F238E27FC236}">
                <a16:creationId xmlns:a16="http://schemas.microsoft.com/office/drawing/2014/main" id="{2D48BA6B-B3BD-428F-8DEB-71467549AF78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7">
            <a:extLst>
              <a:ext uri="{FF2B5EF4-FFF2-40B4-BE49-F238E27FC236}">
                <a16:creationId xmlns:a16="http://schemas.microsoft.com/office/drawing/2014/main" id="{3ED796BD-A3B7-4664-A622-531054AE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8">
            <a:extLst>
              <a:ext uri="{FF2B5EF4-FFF2-40B4-BE49-F238E27FC236}">
                <a16:creationId xmlns:a16="http://schemas.microsoft.com/office/drawing/2014/main" id="{0786D058-8170-47DA-8B8A-5097DA264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0">
            <a:extLst>
              <a:ext uri="{FF2B5EF4-FFF2-40B4-BE49-F238E27FC236}">
                <a16:creationId xmlns:a16="http://schemas.microsoft.com/office/drawing/2014/main" id="{25A931FF-A57E-4900-8D5C-2DD5C55DE62B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3">
            <a:extLst>
              <a:ext uri="{FF2B5EF4-FFF2-40B4-BE49-F238E27FC236}">
                <a16:creationId xmlns:a16="http://schemas.microsoft.com/office/drawing/2014/main" id="{C9164152-35EE-487B-BBE2-0BF8E8C8DAE0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6">
            <a:extLst>
              <a:ext uri="{FF2B5EF4-FFF2-40B4-BE49-F238E27FC236}">
                <a16:creationId xmlns:a16="http://schemas.microsoft.com/office/drawing/2014/main" id="{BE3394DE-A962-4867-8B21-DCC73C1C0CC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0">
            <a:extLst>
              <a:ext uri="{FF2B5EF4-FFF2-40B4-BE49-F238E27FC236}">
                <a16:creationId xmlns:a16="http://schemas.microsoft.com/office/drawing/2014/main" id="{2B5A09D6-C26D-4CD0-BB3D-7D1C1D882EED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2">
            <a:extLst>
              <a:ext uri="{FF2B5EF4-FFF2-40B4-BE49-F238E27FC236}">
                <a16:creationId xmlns:a16="http://schemas.microsoft.com/office/drawing/2014/main" id="{8B53052D-5A65-408A-A799-273210EFF8D0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5">
            <a:extLst>
              <a:ext uri="{FF2B5EF4-FFF2-40B4-BE49-F238E27FC236}">
                <a16:creationId xmlns:a16="http://schemas.microsoft.com/office/drawing/2014/main" id="{2E1903F8-FAE0-48B6-B435-16440AB19061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1256">
            <a:extLst>
              <a:ext uri="{FF2B5EF4-FFF2-40B4-BE49-F238E27FC236}">
                <a16:creationId xmlns:a16="http://schemas.microsoft.com/office/drawing/2014/main" id="{0BE5D157-F836-483C-8315-8706163A0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2" name="Freeform 1258">
            <a:extLst>
              <a:ext uri="{FF2B5EF4-FFF2-40B4-BE49-F238E27FC236}">
                <a16:creationId xmlns:a16="http://schemas.microsoft.com/office/drawing/2014/main" id="{9E251A5F-B07E-43C7-B635-102A9C57DD5E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6">
            <a:extLst>
              <a:ext uri="{FF2B5EF4-FFF2-40B4-BE49-F238E27FC236}">
                <a16:creationId xmlns:a16="http://schemas.microsoft.com/office/drawing/2014/main" id="{8A0217E4-2F35-4024-8722-6AEE9A055FEC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9">
            <a:extLst>
              <a:ext uri="{FF2B5EF4-FFF2-40B4-BE49-F238E27FC236}">
                <a16:creationId xmlns:a16="http://schemas.microsoft.com/office/drawing/2014/main" id="{62DD0467-3164-415F-AF8D-6A2A8392C1B5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0">
            <a:extLst>
              <a:ext uri="{FF2B5EF4-FFF2-40B4-BE49-F238E27FC236}">
                <a16:creationId xmlns:a16="http://schemas.microsoft.com/office/drawing/2014/main" id="{74111CB0-C211-4966-A5A5-0F865E3DB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1">
            <a:extLst>
              <a:ext uri="{FF2B5EF4-FFF2-40B4-BE49-F238E27FC236}">
                <a16:creationId xmlns:a16="http://schemas.microsoft.com/office/drawing/2014/main" id="{A585C632-9716-4E9C-B939-A05013DA0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1272">
            <a:extLst>
              <a:ext uri="{FF2B5EF4-FFF2-40B4-BE49-F238E27FC236}">
                <a16:creationId xmlns:a16="http://schemas.microsoft.com/office/drawing/2014/main" id="{9F4D250C-1C37-4C74-A5A0-BDA263997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Rectangle 1273">
            <a:extLst>
              <a:ext uri="{FF2B5EF4-FFF2-40B4-BE49-F238E27FC236}">
                <a16:creationId xmlns:a16="http://schemas.microsoft.com/office/drawing/2014/main" id="{10F00C16-4062-48BE-83FE-C5C74AFA7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Line 1274">
            <a:extLst>
              <a:ext uri="{FF2B5EF4-FFF2-40B4-BE49-F238E27FC236}">
                <a16:creationId xmlns:a16="http://schemas.microsoft.com/office/drawing/2014/main" id="{3EB892B2-B109-42FB-A3F8-D0930E033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275">
            <a:extLst>
              <a:ext uri="{FF2B5EF4-FFF2-40B4-BE49-F238E27FC236}">
                <a16:creationId xmlns:a16="http://schemas.microsoft.com/office/drawing/2014/main" id="{6E06B518-5AD5-49A1-A02B-6384BAA5D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77">
            <a:extLst>
              <a:ext uri="{FF2B5EF4-FFF2-40B4-BE49-F238E27FC236}">
                <a16:creationId xmlns:a16="http://schemas.microsoft.com/office/drawing/2014/main" id="{5DA0A4D5-83AC-46CF-A908-06BBEF84D6A6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87">
            <a:extLst>
              <a:ext uri="{FF2B5EF4-FFF2-40B4-BE49-F238E27FC236}">
                <a16:creationId xmlns:a16="http://schemas.microsoft.com/office/drawing/2014/main" id="{DF358F03-8CAE-400A-9A63-2C86DEF884A5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90">
            <a:extLst>
              <a:ext uri="{FF2B5EF4-FFF2-40B4-BE49-F238E27FC236}">
                <a16:creationId xmlns:a16="http://schemas.microsoft.com/office/drawing/2014/main" id="{92189BD3-F357-4677-B8A4-C97AED7AA9DC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1335">
            <a:extLst>
              <a:ext uri="{FF2B5EF4-FFF2-40B4-BE49-F238E27FC236}">
                <a16:creationId xmlns:a16="http://schemas.microsoft.com/office/drawing/2014/main" id="{180EEF3F-0A6C-4C5C-8ECC-7A7BE3277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6">
            <a:extLst>
              <a:ext uri="{FF2B5EF4-FFF2-40B4-BE49-F238E27FC236}">
                <a16:creationId xmlns:a16="http://schemas.microsoft.com/office/drawing/2014/main" id="{6FD9DC5F-2F93-4922-B665-E0DEF5154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7">
            <a:extLst>
              <a:ext uri="{FF2B5EF4-FFF2-40B4-BE49-F238E27FC236}">
                <a16:creationId xmlns:a16="http://schemas.microsoft.com/office/drawing/2014/main" id="{70EF99D2-2303-498D-99E3-7EEEE1BED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0">
            <a:extLst>
              <a:ext uri="{FF2B5EF4-FFF2-40B4-BE49-F238E27FC236}">
                <a16:creationId xmlns:a16="http://schemas.microsoft.com/office/drawing/2014/main" id="{3F58FABD-5F55-4266-B520-690F2AD93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1">
            <a:extLst>
              <a:ext uri="{FF2B5EF4-FFF2-40B4-BE49-F238E27FC236}">
                <a16:creationId xmlns:a16="http://schemas.microsoft.com/office/drawing/2014/main" id="{2BCB5327-1511-4B3F-91A3-816787E9C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2">
            <a:extLst>
              <a:ext uri="{FF2B5EF4-FFF2-40B4-BE49-F238E27FC236}">
                <a16:creationId xmlns:a16="http://schemas.microsoft.com/office/drawing/2014/main" id="{168DF4C1-6874-425F-9CCF-54BCB1387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3">
            <a:extLst>
              <a:ext uri="{FF2B5EF4-FFF2-40B4-BE49-F238E27FC236}">
                <a16:creationId xmlns:a16="http://schemas.microsoft.com/office/drawing/2014/main" id="{CDE0BE81-EF27-479F-8C65-0F8C9AE1E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4">
            <a:extLst>
              <a:ext uri="{FF2B5EF4-FFF2-40B4-BE49-F238E27FC236}">
                <a16:creationId xmlns:a16="http://schemas.microsoft.com/office/drawing/2014/main" id="{6562B058-C4A0-4F32-85F4-28504FB38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pic>
        <p:nvPicPr>
          <p:cNvPr id="62" name="Picture 62">
            <a:extLst>
              <a:ext uri="{FF2B5EF4-FFF2-40B4-BE49-F238E27FC236}">
                <a16:creationId xmlns:a16="http://schemas.microsoft.com/office/drawing/2014/main" id="{724825CD-DBE5-4D3B-814F-7231F6840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687888"/>
            <a:ext cx="4883150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090D4B7D-3883-44B9-8664-6F4E8C818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1396005" y="1189789"/>
            <a:ext cx="7039470" cy="1822161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defRPr sz="3600" b="1" baseline="0">
                <a:solidFill>
                  <a:srgbClr val="021F4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408676" y="3000005"/>
            <a:ext cx="7026799" cy="121104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0" i="0" cap="all" baseline="0">
                <a:solidFill>
                  <a:srgbClr val="021F43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9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5469467" y="4910668"/>
            <a:ext cx="2966008" cy="1012638"/>
          </a:xfrm>
        </p:spPr>
        <p:txBody>
          <a:bodyPr anchor="b"/>
          <a:lstStyle>
            <a:lvl1pPr algn="r">
              <a:lnSpc>
                <a:spcPct val="100000"/>
              </a:lnSpc>
              <a:defRPr sz="15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4" name="Rectangle 1028">
            <a:extLst>
              <a:ext uri="{FF2B5EF4-FFF2-40B4-BE49-F238E27FC236}">
                <a16:creationId xmlns:a16="http://schemas.microsoft.com/office/drawing/2014/main" id="{AF4CD35F-C97F-4BED-A9A2-C37C93C4C7EE}"/>
              </a:ext>
            </a:extLst>
          </p:cNvPr>
          <p:cNvSpPr>
            <a:spLocks noGrp="1" noChangeArrowheads="1"/>
          </p:cNvSpPr>
          <p:nvPr>
            <p:ph type="dt" sz="half" idx="15"/>
          </p:nvPr>
        </p:nvSpPr>
        <p:spPr>
          <a:xfrm>
            <a:off x="5716588" y="5975350"/>
            <a:ext cx="2719387" cy="306388"/>
          </a:xfrm>
        </p:spPr>
        <p:txBody>
          <a:bodyPr rIns="0"/>
          <a:lstStyle>
            <a:lvl1pPr algn="r">
              <a:defRPr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12B6B27D-6F68-45EF-B88F-273F68C77346}" type="datetime4">
              <a:rPr lang="en-US"/>
              <a:pPr>
                <a:defRPr/>
              </a:pPr>
              <a:t>October 20,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57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Geometric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86">
            <a:extLst>
              <a:ext uri="{FF2B5EF4-FFF2-40B4-BE49-F238E27FC236}">
                <a16:creationId xmlns:a16="http://schemas.microsoft.com/office/drawing/2014/main" id="{CEBA08A3-E852-4779-94B1-28B1C831B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087">
            <a:extLst>
              <a:ext uri="{FF2B5EF4-FFF2-40B4-BE49-F238E27FC236}">
                <a16:creationId xmlns:a16="http://schemas.microsoft.com/office/drawing/2014/main" id="{F9318885-C2E1-47B9-ABE5-C58C3FF81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1088">
            <a:extLst>
              <a:ext uri="{FF2B5EF4-FFF2-40B4-BE49-F238E27FC236}">
                <a16:creationId xmlns:a16="http://schemas.microsoft.com/office/drawing/2014/main" id="{92C879B4-4642-4785-B8EC-DF4076A79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7" name="Rectangle 1089">
            <a:extLst>
              <a:ext uri="{FF2B5EF4-FFF2-40B4-BE49-F238E27FC236}">
                <a16:creationId xmlns:a16="http://schemas.microsoft.com/office/drawing/2014/main" id="{04E8852D-8FB2-44D9-8264-E623BAA3B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Freeform 1098">
            <a:extLst>
              <a:ext uri="{FF2B5EF4-FFF2-40B4-BE49-F238E27FC236}">
                <a16:creationId xmlns:a16="http://schemas.microsoft.com/office/drawing/2014/main" id="{F7DD43A4-0CE1-4460-8977-B5E138D6C366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1115">
            <a:extLst>
              <a:ext uri="{FF2B5EF4-FFF2-40B4-BE49-F238E27FC236}">
                <a16:creationId xmlns:a16="http://schemas.microsoft.com/office/drawing/2014/main" id="{7151513F-86F7-4859-8506-16D55587898A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20">
            <a:extLst>
              <a:ext uri="{FF2B5EF4-FFF2-40B4-BE49-F238E27FC236}">
                <a16:creationId xmlns:a16="http://schemas.microsoft.com/office/drawing/2014/main" id="{786C07BA-97E4-4171-92EB-6665C1626A51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34">
            <a:extLst>
              <a:ext uri="{FF2B5EF4-FFF2-40B4-BE49-F238E27FC236}">
                <a16:creationId xmlns:a16="http://schemas.microsoft.com/office/drawing/2014/main" id="{F03DA123-FFE5-4367-9C21-8AF4B3E33568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41">
            <a:extLst>
              <a:ext uri="{FF2B5EF4-FFF2-40B4-BE49-F238E27FC236}">
                <a16:creationId xmlns:a16="http://schemas.microsoft.com/office/drawing/2014/main" id="{3DDB5843-EEB0-4643-BA58-A151DFE8A38F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8">
            <a:extLst>
              <a:ext uri="{FF2B5EF4-FFF2-40B4-BE49-F238E27FC236}">
                <a16:creationId xmlns:a16="http://schemas.microsoft.com/office/drawing/2014/main" id="{F974FD2D-5758-4926-A509-A08F295F5B00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50">
            <a:extLst>
              <a:ext uri="{FF2B5EF4-FFF2-40B4-BE49-F238E27FC236}">
                <a16:creationId xmlns:a16="http://schemas.microsoft.com/office/drawing/2014/main" id="{684B2CE0-4B12-4F59-98FA-716E072B9433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2">
            <a:extLst>
              <a:ext uri="{FF2B5EF4-FFF2-40B4-BE49-F238E27FC236}">
                <a16:creationId xmlns:a16="http://schemas.microsoft.com/office/drawing/2014/main" id="{E3832481-5C18-412F-8638-BD18CFD778D0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4">
            <a:extLst>
              <a:ext uri="{FF2B5EF4-FFF2-40B4-BE49-F238E27FC236}">
                <a16:creationId xmlns:a16="http://schemas.microsoft.com/office/drawing/2014/main" id="{3C730BD0-4C64-4E04-9921-0DF1BB5FC6C7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6">
            <a:extLst>
              <a:ext uri="{FF2B5EF4-FFF2-40B4-BE49-F238E27FC236}">
                <a16:creationId xmlns:a16="http://schemas.microsoft.com/office/drawing/2014/main" id="{27BA899F-1A79-4249-89DC-70041D39309A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63">
            <a:extLst>
              <a:ext uri="{FF2B5EF4-FFF2-40B4-BE49-F238E27FC236}">
                <a16:creationId xmlns:a16="http://schemas.microsoft.com/office/drawing/2014/main" id="{DF657B3C-CE8D-4AE5-A2B7-2CBE3F7E7C31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72">
            <a:extLst>
              <a:ext uri="{FF2B5EF4-FFF2-40B4-BE49-F238E27FC236}">
                <a16:creationId xmlns:a16="http://schemas.microsoft.com/office/drawing/2014/main" id="{416286CE-37AE-410C-9495-1C5BBEA9B785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7">
            <a:extLst>
              <a:ext uri="{FF2B5EF4-FFF2-40B4-BE49-F238E27FC236}">
                <a16:creationId xmlns:a16="http://schemas.microsoft.com/office/drawing/2014/main" id="{70DD7158-8EE5-40CB-9B6F-A9F8727CED47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80">
            <a:extLst>
              <a:ext uri="{FF2B5EF4-FFF2-40B4-BE49-F238E27FC236}">
                <a16:creationId xmlns:a16="http://schemas.microsoft.com/office/drawing/2014/main" id="{AE50C27C-DF04-4914-AF11-9708EC81AAE5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187">
            <a:extLst>
              <a:ext uri="{FF2B5EF4-FFF2-40B4-BE49-F238E27FC236}">
                <a16:creationId xmlns:a16="http://schemas.microsoft.com/office/drawing/2014/main" id="{DA449F5B-83BE-48E4-9006-14DDF4D3A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8">
            <a:extLst>
              <a:ext uri="{FF2B5EF4-FFF2-40B4-BE49-F238E27FC236}">
                <a16:creationId xmlns:a16="http://schemas.microsoft.com/office/drawing/2014/main" id="{C0464C61-9488-4897-8652-F4C2805D9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208">
            <a:extLst>
              <a:ext uri="{FF2B5EF4-FFF2-40B4-BE49-F238E27FC236}">
                <a16:creationId xmlns:a16="http://schemas.microsoft.com/office/drawing/2014/main" id="{F3D4865D-84B6-4B71-A4A6-011CF668BD32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10">
            <a:extLst>
              <a:ext uri="{FF2B5EF4-FFF2-40B4-BE49-F238E27FC236}">
                <a16:creationId xmlns:a16="http://schemas.microsoft.com/office/drawing/2014/main" id="{A325FEBD-DAE7-4378-A7B0-2254BDC8FD74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4">
            <a:extLst>
              <a:ext uri="{FF2B5EF4-FFF2-40B4-BE49-F238E27FC236}">
                <a16:creationId xmlns:a16="http://schemas.microsoft.com/office/drawing/2014/main" id="{F1AA1F7E-BD6B-4DF6-B971-263CB339748A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1215">
            <a:extLst>
              <a:ext uri="{FF2B5EF4-FFF2-40B4-BE49-F238E27FC236}">
                <a16:creationId xmlns:a16="http://schemas.microsoft.com/office/drawing/2014/main" id="{00A6CFA0-39D8-4718-B74A-D7494384C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8" name="Freeform 1217">
            <a:extLst>
              <a:ext uri="{FF2B5EF4-FFF2-40B4-BE49-F238E27FC236}">
                <a16:creationId xmlns:a16="http://schemas.microsoft.com/office/drawing/2014/main" id="{1E96AFE9-5565-4AF1-99D6-D417BD6C5B57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1219">
            <a:extLst>
              <a:ext uri="{FF2B5EF4-FFF2-40B4-BE49-F238E27FC236}">
                <a16:creationId xmlns:a16="http://schemas.microsoft.com/office/drawing/2014/main" id="{B37BA7D8-AA57-473C-A420-BE45CF536F48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21">
            <a:extLst>
              <a:ext uri="{FF2B5EF4-FFF2-40B4-BE49-F238E27FC236}">
                <a16:creationId xmlns:a16="http://schemas.microsoft.com/office/drawing/2014/main" id="{4547B922-635D-4E88-8A5C-2982D747A444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34">
            <a:extLst>
              <a:ext uri="{FF2B5EF4-FFF2-40B4-BE49-F238E27FC236}">
                <a16:creationId xmlns:a16="http://schemas.microsoft.com/office/drawing/2014/main" id="{443A7013-FA67-494F-9839-DFBF098A8CED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237">
            <a:extLst>
              <a:ext uri="{FF2B5EF4-FFF2-40B4-BE49-F238E27FC236}">
                <a16:creationId xmlns:a16="http://schemas.microsoft.com/office/drawing/2014/main" id="{76E92CFE-8B38-4DD5-BD67-FADA22267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8">
            <a:extLst>
              <a:ext uri="{FF2B5EF4-FFF2-40B4-BE49-F238E27FC236}">
                <a16:creationId xmlns:a16="http://schemas.microsoft.com/office/drawing/2014/main" id="{7B579100-9603-4EA1-B6C4-F1C1ECF9C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240">
            <a:extLst>
              <a:ext uri="{FF2B5EF4-FFF2-40B4-BE49-F238E27FC236}">
                <a16:creationId xmlns:a16="http://schemas.microsoft.com/office/drawing/2014/main" id="{27AE32F6-70F9-4F74-99A6-19B13A99A3A2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3">
            <a:extLst>
              <a:ext uri="{FF2B5EF4-FFF2-40B4-BE49-F238E27FC236}">
                <a16:creationId xmlns:a16="http://schemas.microsoft.com/office/drawing/2014/main" id="{F87F5A68-3EBB-4189-B55E-87C3C0BB33BE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6">
            <a:extLst>
              <a:ext uri="{FF2B5EF4-FFF2-40B4-BE49-F238E27FC236}">
                <a16:creationId xmlns:a16="http://schemas.microsoft.com/office/drawing/2014/main" id="{89344215-286C-46EF-BCDC-A51C238E1FED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50">
            <a:extLst>
              <a:ext uri="{FF2B5EF4-FFF2-40B4-BE49-F238E27FC236}">
                <a16:creationId xmlns:a16="http://schemas.microsoft.com/office/drawing/2014/main" id="{10DA8653-6D60-4D16-876D-B8E753C3B7C8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2">
            <a:extLst>
              <a:ext uri="{FF2B5EF4-FFF2-40B4-BE49-F238E27FC236}">
                <a16:creationId xmlns:a16="http://schemas.microsoft.com/office/drawing/2014/main" id="{7AD6EFCD-756B-4E30-B1BA-6EEAF4593DB9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5">
            <a:extLst>
              <a:ext uri="{FF2B5EF4-FFF2-40B4-BE49-F238E27FC236}">
                <a16:creationId xmlns:a16="http://schemas.microsoft.com/office/drawing/2014/main" id="{DDE9D362-24BB-448C-9902-942EB00FB261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1256">
            <a:extLst>
              <a:ext uri="{FF2B5EF4-FFF2-40B4-BE49-F238E27FC236}">
                <a16:creationId xmlns:a16="http://schemas.microsoft.com/office/drawing/2014/main" id="{C6F0BE38-AF51-4D86-B148-34A66B380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1" name="Freeform 1258">
            <a:extLst>
              <a:ext uri="{FF2B5EF4-FFF2-40B4-BE49-F238E27FC236}">
                <a16:creationId xmlns:a16="http://schemas.microsoft.com/office/drawing/2014/main" id="{7C836006-26C3-4B77-9A5C-446C259A9035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1266">
            <a:extLst>
              <a:ext uri="{FF2B5EF4-FFF2-40B4-BE49-F238E27FC236}">
                <a16:creationId xmlns:a16="http://schemas.microsoft.com/office/drawing/2014/main" id="{A1D5A552-664C-4D3E-9D29-83BFA1070BB9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9">
            <a:extLst>
              <a:ext uri="{FF2B5EF4-FFF2-40B4-BE49-F238E27FC236}">
                <a16:creationId xmlns:a16="http://schemas.microsoft.com/office/drawing/2014/main" id="{701E2F8F-B411-4895-81F1-047FAFDFBD41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1270">
            <a:extLst>
              <a:ext uri="{FF2B5EF4-FFF2-40B4-BE49-F238E27FC236}">
                <a16:creationId xmlns:a16="http://schemas.microsoft.com/office/drawing/2014/main" id="{7AF37048-010F-43CD-A08C-DDE0EAFBF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1">
            <a:extLst>
              <a:ext uri="{FF2B5EF4-FFF2-40B4-BE49-F238E27FC236}">
                <a16:creationId xmlns:a16="http://schemas.microsoft.com/office/drawing/2014/main" id="{16ED9DEF-593D-494F-BF83-FE8BB5364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1272">
            <a:extLst>
              <a:ext uri="{FF2B5EF4-FFF2-40B4-BE49-F238E27FC236}">
                <a16:creationId xmlns:a16="http://schemas.microsoft.com/office/drawing/2014/main" id="{BDF1700B-0D1E-4699-BCE6-5C9EA7929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7" name="Rectangle 1273">
            <a:extLst>
              <a:ext uri="{FF2B5EF4-FFF2-40B4-BE49-F238E27FC236}">
                <a16:creationId xmlns:a16="http://schemas.microsoft.com/office/drawing/2014/main" id="{2B4775FC-DE39-4D34-964C-B79703A7D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Line 1274">
            <a:extLst>
              <a:ext uri="{FF2B5EF4-FFF2-40B4-BE49-F238E27FC236}">
                <a16:creationId xmlns:a16="http://schemas.microsoft.com/office/drawing/2014/main" id="{D24AC4CF-F426-499B-BA74-7A73936A2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1275">
            <a:extLst>
              <a:ext uri="{FF2B5EF4-FFF2-40B4-BE49-F238E27FC236}">
                <a16:creationId xmlns:a16="http://schemas.microsoft.com/office/drawing/2014/main" id="{D411947C-348D-405C-A97A-73A51FBFC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277">
            <a:extLst>
              <a:ext uri="{FF2B5EF4-FFF2-40B4-BE49-F238E27FC236}">
                <a16:creationId xmlns:a16="http://schemas.microsoft.com/office/drawing/2014/main" id="{89C9F362-0997-4DF1-AF54-6E408EF1A9E0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87">
            <a:extLst>
              <a:ext uri="{FF2B5EF4-FFF2-40B4-BE49-F238E27FC236}">
                <a16:creationId xmlns:a16="http://schemas.microsoft.com/office/drawing/2014/main" id="{75233E74-9703-4684-81EF-9B53F951D070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90">
            <a:extLst>
              <a:ext uri="{FF2B5EF4-FFF2-40B4-BE49-F238E27FC236}">
                <a16:creationId xmlns:a16="http://schemas.microsoft.com/office/drawing/2014/main" id="{EE4F6762-C365-425E-AD84-8AD78942F92E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1335">
            <a:extLst>
              <a:ext uri="{FF2B5EF4-FFF2-40B4-BE49-F238E27FC236}">
                <a16:creationId xmlns:a16="http://schemas.microsoft.com/office/drawing/2014/main" id="{51F71030-D815-4DEB-9904-F04976FC6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4" name="Rectangle 1336">
            <a:extLst>
              <a:ext uri="{FF2B5EF4-FFF2-40B4-BE49-F238E27FC236}">
                <a16:creationId xmlns:a16="http://schemas.microsoft.com/office/drawing/2014/main" id="{EFD4F467-E903-4E6E-A43A-38541B1ED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7">
            <a:extLst>
              <a:ext uri="{FF2B5EF4-FFF2-40B4-BE49-F238E27FC236}">
                <a16:creationId xmlns:a16="http://schemas.microsoft.com/office/drawing/2014/main" id="{62962467-CC29-4549-BD0B-D9B189EC8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40">
            <a:extLst>
              <a:ext uri="{FF2B5EF4-FFF2-40B4-BE49-F238E27FC236}">
                <a16:creationId xmlns:a16="http://schemas.microsoft.com/office/drawing/2014/main" id="{C676561F-EAD6-4E26-9984-F8D2C976E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1">
            <a:extLst>
              <a:ext uri="{FF2B5EF4-FFF2-40B4-BE49-F238E27FC236}">
                <a16:creationId xmlns:a16="http://schemas.microsoft.com/office/drawing/2014/main" id="{63E6B3BA-C4CC-4D82-9A62-0EEBD8D0E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2">
            <a:extLst>
              <a:ext uri="{FF2B5EF4-FFF2-40B4-BE49-F238E27FC236}">
                <a16:creationId xmlns:a16="http://schemas.microsoft.com/office/drawing/2014/main" id="{238D5DC7-86A2-4C62-B523-4B34C9D68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3">
            <a:extLst>
              <a:ext uri="{FF2B5EF4-FFF2-40B4-BE49-F238E27FC236}">
                <a16:creationId xmlns:a16="http://schemas.microsoft.com/office/drawing/2014/main" id="{4741466B-FBF3-4856-972C-D58594C0A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4">
            <a:extLst>
              <a:ext uri="{FF2B5EF4-FFF2-40B4-BE49-F238E27FC236}">
                <a16:creationId xmlns:a16="http://schemas.microsoft.com/office/drawing/2014/main" id="{D77622E1-9127-437F-90B3-1A4E32CEA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16B8515-C4D0-4223-84F6-D7D00463E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89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92246A3-CA7C-4447-A775-7CB6116AF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65910" y="1306550"/>
            <a:ext cx="7296726" cy="1450437"/>
          </a:xfrm>
        </p:spPr>
        <p:txBody>
          <a:bodyPr lIns="0" tIns="0" rIns="0" bIns="0" anchor="b">
            <a:normAutofit/>
          </a:bodyPr>
          <a:lstStyle>
            <a:lvl1pPr>
              <a:defRPr sz="3800" b="1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51104" y="3074088"/>
            <a:ext cx="7328771" cy="2397495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28579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Geometric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9BDB65-06B0-4A7D-9825-F4A60A032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139A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" name="Line 1086">
            <a:extLst>
              <a:ext uri="{FF2B5EF4-FFF2-40B4-BE49-F238E27FC236}">
                <a16:creationId xmlns:a16="http://schemas.microsoft.com/office/drawing/2014/main" id="{D1756E0B-669F-4C4D-9F6F-B127E903A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87">
            <a:extLst>
              <a:ext uri="{FF2B5EF4-FFF2-40B4-BE49-F238E27FC236}">
                <a16:creationId xmlns:a16="http://schemas.microsoft.com/office/drawing/2014/main" id="{BCFF908D-1D82-4974-BD89-3FCCEE7B3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088">
            <a:extLst>
              <a:ext uri="{FF2B5EF4-FFF2-40B4-BE49-F238E27FC236}">
                <a16:creationId xmlns:a16="http://schemas.microsoft.com/office/drawing/2014/main" id="{ECD303D7-12AB-43D1-81D6-6FE89D1B0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Rectangle 1089">
            <a:extLst>
              <a:ext uri="{FF2B5EF4-FFF2-40B4-BE49-F238E27FC236}">
                <a16:creationId xmlns:a16="http://schemas.microsoft.com/office/drawing/2014/main" id="{A68E8890-372A-40F0-9086-C9E07F720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Freeform 1098">
            <a:extLst>
              <a:ext uri="{FF2B5EF4-FFF2-40B4-BE49-F238E27FC236}">
                <a16:creationId xmlns:a16="http://schemas.microsoft.com/office/drawing/2014/main" id="{FC272276-AE94-417B-BB51-3DB07234FA7A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15">
            <a:extLst>
              <a:ext uri="{FF2B5EF4-FFF2-40B4-BE49-F238E27FC236}">
                <a16:creationId xmlns:a16="http://schemas.microsoft.com/office/drawing/2014/main" id="{68B3377B-B245-4DC9-9692-818FD74A0870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20">
            <a:extLst>
              <a:ext uri="{FF2B5EF4-FFF2-40B4-BE49-F238E27FC236}">
                <a16:creationId xmlns:a16="http://schemas.microsoft.com/office/drawing/2014/main" id="{D2F033CC-AD02-4750-B226-1222E070DA43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34">
            <a:extLst>
              <a:ext uri="{FF2B5EF4-FFF2-40B4-BE49-F238E27FC236}">
                <a16:creationId xmlns:a16="http://schemas.microsoft.com/office/drawing/2014/main" id="{8D110246-D8D8-4F9C-A360-2D5D8A071A19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1">
            <a:extLst>
              <a:ext uri="{FF2B5EF4-FFF2-40B4-BE49-F238E27FC236}">
                <a16:creationId xmlns:a16="http://schemas.microsoft.com/office/drawing/2014/main" id="{7CEA448D-24E0-4052-A01E-8F4056B506D4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8">
            <a:extLst>
              <a:ext uri="{FF2B5EF4-FFF2-40B4-BE49-F238E27FC236}">
                <a16:creationId xmlns:a16="http://schemas.microsoft.com/office/drawing/2014/main" id="{7BBC502B-D980-4EFE-BD55-EFCF28D16B45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0">
            <a:extLst>
              <a:ext uri="{FF2B5EF4-FFF2-40B4-BE49-F238E27FC236}">
                <a16:creationId xmlns:a16="http://schemas.microsoft.com/office/drawing/2014/main" id="{AC6D5E28-40FC-400C-B48D-E09C2BB28724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2">
            <a:extLst>
              <a:ext uri="{FF2B5EF4-FFF2-40B4-BE49-F238E27FC236}">
                <a16:creationId xmlns:a16="http://schemas.microsoft.com/office/drawing/2014/main" id="{132AB2FF-8EEF-4DC1-A2F6-01F6B7AE7F5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4">
            <a:extLst>
              <a:ext uri="{FF2B5EF4-FFF2-40B4-BE49-F238E27FC236}">
                <a16:creationId xmlns:a16="http://schemas.microsoft.com/office/drawing/2014/main" id="{AFDB069C-3E7D-4183-B9A3-B8C140972E65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6">
            <a:extLst>
              <a:ext uri="{FF2B5EF4-FFF2-40B4-BE49-F238E27FC236}">
                <a16:creationId xmlns:a16="http://schemas.microsoft.com/office/drawing/2014/main" id="{4698BC89-522C-45C8-825E-947EC94518B2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63">
            <a:extLst>
              <a:ext uri="{FF2B5EF4-FFF2-40B4-BE49-F238E27FC236}">
                <a16:creationId xmlns:a16="http://schemas.microsoft.com/office/drawing/2014/main" id="{0C95DBBC-9C7A-45AE-90AD-B4626AEE6C70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2">
            <a:extLst>
              <a:ext uri="{FF2B5EF4-FFF2-40B4-BE49-F238E27FC236}">
                <a16:creationId xmlns:a16="http://schemas.microsoft.com/office/drawing/2014/main" id="{700CBFBA-B35C-4168-BF86-172DC16A0016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7">
            <a:extLst>
              <a:ext uri="{FF2B5EF4-FFF2-40B4-BE49-F238E27FC236}">
                <a16:creationId xmlns:a16="http://schemas.microsoft.com/office/drawing/2014/main" id="{7FB3E456-333C-42E4-BC74-24761294960E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80">
            <a:extLst>
              <a:ext uri="{FF2B5EF4-FFF2-40B4-BE49-F238E27FC236}">
                <a16:creationId xmlns:a16="http://schemas.microsoft.com/office/drawing/2014/main" id="{66071F3E-4E74-4422-BDE5-3CDE7338E058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7">
            <a:extLst>
              <a:ext uri="{FF2B5EF4-FFF2-40B4-BE49-F238E27FC236}">
                <a16:creationId xmlns:a16="http://schemas.microsoft.com/office/drawing/2014/main" id="{8816D623-0650-47CF-9E6E-2E02D7DDBA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8">
            <a:extLst>
              <a:ext uri="{FF2B5EF4-FFF2-40B4-BE49-F238E27FC236}">
                <a16:creationId xmlns:a16="http://schemas.microsoft.com/office/drawing/2014/main" id="{51A15AB1-B6F7-4554-8364-E9FDF302D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08">
            <a:extLst>
              <a:ext uri="{FF2B5EF4-FFF2-40B4-BE49-F238E27FC236}">
                <a16:creationId xmlns:a16="http://schemas.microsoft.com/office/drawing/2014/main" id="{78F68F3E-8078-405B-B037-8E97772D3CA2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0">
            <a:extLst>
              <a:ext uri="{FF2B5EF4-FFF2-40B4-BE49-F238E27FC236}">
                <a16:creationId xmlns:a16="http://schemas.microsoft.com/office/drawing/2014/main" id="{48F9B79A-2FBF-465F-A3C4-FDCDCE978556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4">
            <a:extLst>
              <a:ext uri="{FF2B5EF4-FFF2-40B4-BE49-F238E27FC236}">
                <a16:creationId xmlns:a16="http://schemas.microsoft.com/office/drawing/2014/main" id="{1807BFC4-68B2-49C1-BE19-B6FC4A58767B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215">
            <a:extLst>
              <a:ext uri="{FF2B5EF4-FFF2-40B4-BE49-F238E27FC236}">
                <a16:creationId xmlns:a16="http://schemas.microsoft.com/office/drawing/2014/main" id="{E6165F24-BA42-42A4-BD04-9F38C21C5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9" name="Freeform 1217">
            <a:extLst>
              <a:ext uri="{FF2B5EF4-FFF2-40B4-BE49-F238E27FC236}">
                <a16:creationId xmlns:a16="http://schemas.microsoft.com/office/drawing/2014/main" id="{56CCCD02-06C0-47A7-AC8F-A0F57B74CDDA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19">
            <a:extLst>
              <a:ext uri="{FF2B5EF4-FFF2-40B4-BE49-F238E27FC236}">
                <a16:creationId xmlns:a16="http://schemas.microsoft.com/office/drawing/2014/main" id="{E626E518-67B1-44AD-B311-1D9E8CEA8F86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21">
            <a:extLst>
              <a:ext uri="{FF2B5EF4-FFF2-40B4-BE49-F238E27FC236}">
                <a16:creationId xmlns:a16="http://schemas.microsoft.com/office/drawing/2014/main" id="{6944BDB9-8734-4D6D-AE92-652E0753B2D5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34">
            <a:extLst>
              <a:ext uri="{FF2B5EF4-FFF2-40B4-BE49-F238E27FC236}">
                <a16:creationId xmlns:a16="http://schemas.microsoft.com/office/drawing/2014/main" id="{53977435-5E0F-4091-9C06-6A717FF6D5B1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7">
            <a:extLst>
              <a:ext uri="{FF2B5EF4-FFF2-40B4-BE49-F238E27FC236}">
                <a16:creationId xmlns:a16="http://schemas.microsoft.com/office/drawing/2014/main" id="{E0B262FF-5E95-457E-B896-D9631ACC2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8">
            <a:extLst>
              <a:ext uri="{FF2B5EF4-FFF2-40B4-BE49-F238E27FC236}">
                <a16:creationId xmlns:a16="http://schemas.microsoft.com/office/drawing/2014/main" id="{644B3651-5799-4709-94C4-14726F647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0">
            <a:extLst>
              <a:ext uri="{FF2B5EF4-FFF2-40B4-BE49-F238E27FC236}">
                <a16:creationId xmlns:a16="http://schemas.microsoft.com/office/drawing/2014/main" id="{7434D748-1455-4593-B424-B7310DEB504F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3">
            <a:extLst>
              <a:ext uri="{FF2B5EF4-FFF2-40B4-BE49-F238E27FC236}">
                <a16:creationId xmlns:a16="http://schemas.microsoft.com/office/drawing/2014/main" id="{C2F137BD-BD34-4F15-9FB4-BCDA47D9FD4A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6">
            <a:extLst>
              <a:ext uri="{FF2B5EF4-FFF2-40B4-BE49-F238E27FC236}">
                <a16:creationId xmlns:a16="http://schemas.microsoft.com/office/drawing/2014/main" id="{1D51E7C0-C81E-4138-BA4F-9804ECA7F603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0">
            <a:extLst>
              <a:ext uri="{FF2B5EF4-FFF2-40B4-BE49-F238E27FC236}">
                <a16:creationId xmlns:a16="http://schemas.microsoft.com/office/drawing/2014/main" id="{0CEDCE00-1621-4CF0-9771-DD700E3C4F2A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2">
            <a:extLst>
              <a:ext uri="{FF2B5EF4-FFF2-40B4-BE49-F238E27FC236}">
                <a16:creationId xmlns:a16="http://schemas.microsoft.com/office/drawing/2014/main" id="{6F497CFC-C414-47E2-9513-4B5CCA74268C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5">
            <a:extLst>
              <a:ext uri="{FF2B5EF4-FFF2-40B4-BE49-F238E27FC236}">
                <a16:creationId xmlns:a16="http://schemas.microsoft.com/office/drawing/2014/main" id="{2DFF7E65-2BAF-4AD3-9207-369031F9C508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1256">
            <a:extLst>
              <a:ext uri="{FF2B5EF4-FFF2-40B4-BE49-F238E27FC236}">
                <a16:creationId xmlns:a16="http://schemas.microsoft.com/office/drawing/2014/main" id="{66A6A71A-71D1-4DF0-BE17-22FC07913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2" name="Freeform 1258">
            <a:extLst>
              <a:ext uri="{FF2B5EF4-FFF2-40B4-BE49-F238E27FC236}">
                <a16:creationId xmlns:a16="http://schemas.microsoft.com/office/drawing/2014/main" id="{2E0F944A-FE72-476B-8653-C986AB91FE0B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6">
            <a:extLst>
              <a:ext uri="{FF2B5EF4-FFF2-40B4-BE49-F238E27FC236}">
                <a16:creationId xmlns:a16="http://schemas.microsoft.com/office/drawing/2014/main" id="{6F88D425-C60D-4FFE-8815-9F8E9ED89089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9">
            <a:extLst>
              <a:ext uri="{FF2B5EF4-FFF2-40B4-BE49-F238E27FC236}">
                <a16:creationId xmlns:a16="http://schemas.microsoft.com/office/drawing/2014/main" id="{D99C403B-1601-4BD1-8C35-01D39002BA20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0">
            <a:extLst>
              <a:ext uri="{FF2B5EF4-FFF2-40B4-BE49-F238E27FC236}">
                <a16:creationId xmlns:a16="http://schemas.microsoft.com/office/drawing/2014/main" id="{409DDEC9-9388-4277-85BB-DDE839C8F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1">
            <a:extLst>
              <a:ext uri="{FF2B5EF4-FFF2-40B4-BE49-F238E27FC236}">
                <a16:creationId xmlns:a16="http://schemas.microsoft.com/office/drawing/2014/main" id="{6F733613-4011-4836-8250-3AB46F8EA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1272">
            <a:extLst>
              <a:ext uri="{FF2B5EF4-FFF2-40B4-BE49-F238E27FC236}">
                <a16:creationId xmlns:a16="http://schemas.microsoft.com/office/drawing/2014/main" id="{A4BD681A-28E2-49C1-B1F1-7ACF107CC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Rectangle 1273">
            <a:extLst>
              <a:ext uri="{FF2B5EF4-FFF2-40B4-BE49-F238E27FC236}">
                <a16:creationId xmlns:a16="http://schemas.microsoft.com/office/drawing/2014/main" id="{C3A4BE3B-503D-4590-B8BA-2E0AFE661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Line 1274">
            <a:extLst>
              <a:ext uri="{FF2B5EF4-FFF2-40B4-BE49-F238E27FC236}">
                <a16:creationId xmlns:a16="http://schemas.microsoft.com/office/drawing/2014/main" id="{1440625F-2CA9-4C92-BBC1-28775ABA85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275">
            <a:extLst>
              <a:ext uri="{FF2B5EF4-FFF2-40B4-BE49-F238E27FC236}">
                <a16:creationId xmlns:a16="http://schemas.microsoft.com/office/drawing/2014/main" id="{CC33F04D-DA52-4C39-9F4F-3F010552E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77">
            <a:extLst>
              <a:ext uri="{FF2B5EF4-FFF2-40B4-BE49-F238E27FC236}">
                <a16:creationId xmlns:a16="http://schemas.microsoft.com/office/drawing/2014/main" id="{635E4D05-369E-4424-AF71-AA98D45998A4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87">
            <a:extLst>
              <a:ext uri="{FF2B5EF4-FFF2-40B4-BE49-F238E27FC236}">
                <a16:creationId xmlns:a16="http://schemas.microsoft.com/office/drawing/2014/main" id="{02FC8A7C-EE36-4E64-973F-22178C3DA718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90">
            <a:extLst>
              <a:ext uri="{FF2B5EF4-FFF2-40B4-BE49-F238E27FC236}">
                <a16:creationId xmlns:a16="http://schemas.microsoft.com/office/drawing/2014/main" id="{B931BCB2-BC9E-486F-97E8-4837EBE75A0F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1335">
            <a:extLst>
              <a:ext uri="{FF2B5EF4-FFF2-40B4-BE49-F238E27FC236}">
                <a16:creationId xmlns:a16="http://schemas.microsoft.com/office/drawing/2014/main" id="{C1DE26D6-8B86-443B-9158-8FE14F6AF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6">
            <a:extLst>
              <a:ext uri="{FF2B5EF4-FFF2-40B4-BE49-F238E27FC236}">
                <a16:creationId xmlns:a16="http://schemas.microsoft.com/office/drawing/2014/main" id="{D8519D8A-5205-4BF8-8021-4092BC6B3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7">
            <a:extLst>
              <a:ext uri="{FF2B5EF4-FFF2-40B4-BE49-F238E27FC236}">
                <a16:creationId xmlns:a16="http://schemas.microsoft.com/office/drawing/2014/main" id="{8CC50D1A-A426-40EB-8A44-88D677176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0">
            <a:extLst>
              <a:ext uri="{FF2B5EF4-FFF2-40B4-BE49-F238E27FC236}">
                <a16:creationId xmlns:a16="http://schemas.microsoft.com/office/drawing/2014/main" id="{B9DC032F-1641-4AAA-94F1-F2E262EA4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1">
            <a:extLst>
              <a:ext uri="{FF2B5EF4-FFF2-40B4-BE49-F238E27FC236}">
                <a16:creationId xmlns:a16="http://schemas.microsoft.com/office/drawing/2014/main" id="{0A012104-1D0A-4A08-A44F-A21B039D4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2">
            <a:extLst>
              <a:ext uri="{FF2B5EF4-FFF2-40B4-BE49-F238E27FC236}">
                <a16:creationId xmlns:a16="http://schemas.microsoft.com/office/drawing/2014/main" id="{CEB7F642-A94F-4CB0-99D0-11196BCF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3">
            <a:extLst>
              <a:ext uri="{FF2B5EF4-FFF2-40B4-BE49-F238E27FC236}">
                <a16:creationId xmlns:a16="http://schemas.microsoft.com/office/drawing/2014/main" id="{5A59F0DD-6A20-479A-A709-B4CF94FC2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4">
            <a:extLst>
              <a:ext uri="{FF2B5EF4-FFF2-40B4-BE49-F238E27FC236}">
                <a16:creationId xmlns:a16="http://schemas.microsoft.com/office/drawing/2014/main" id="{072CE70E-6448-4EB8-A372-C3297CF39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CEDDD5-A0F5-496A-A4A7-056048BCF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89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0EB045C-E559-46D8-94B6-081DEF5F2EF5}"/>
              </a:ext>
            </a:extLst>
          </p:cNvPr>
          <p:cNvGrpSpPr>
            <a:grpSpLocks/>
          </p:cNvGrpSpPr>
          <p:nvPr/>
        </p:nvGrpSpPr>
        <p:grpSpPr bwMode="auto">
          <a:xfrm>
            <a:off x="6894513" y="6286500"/>
            <a:ext cx="2090737" cy="423863"/>
            <a:chOff x="264890" y="4539871"/>
            <a:chExt cx="4321263" cy="876905"/>
          </a:xfrm>
        </p:grpSpPr>
        <p:pic>
          <p:nvPicPr>
            <p:cNvPr id="64" name="Picture 63" descr="reverse.png">
              <a:extLst>
                <a:ext uri="{FF2B5EF4-FFF2-40B4-BE49-F238E27FC236}">
                  <a16:creationId xmlns:a16="http://schemas.microsoft.com/office/drawing/2014/main" id="{C8586E8D-0EC5-4989-90E3-F82C775F6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Picture 64" descr="NEW-WHITE-GRADIENT-GLOBES.png">
              <a:extLst>
                <a:ext uri="{FF2B5EF4-FFF2-40B4-BE49-F238E27FC236}">
                  <a16:creationId xmlns:a16="http://schemas.microsoft.com/office/drawing/2014/main" id="{3DCC4E9F-38FD-4F21-9B90-4DCD5EC18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65910" y="1306550"/>
            <a:ext cx="7296726" cy="1450437"/>
          </a:xfrm>
        </p:spPr>
        <p:txBody>
          <a:bodyPr lIns="0" tIns="0" rIns="0" bIns="0" anchor="b">
            <a:normAutofit/>
          </a:bodyPr>
          <a:lstStyle>
            <a:lvl1pPr>
              <a:defRPr sz="38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51104" y="3074088"/>
            <a:ext cx="7328771" cy="2397495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3000" b="0" i="0" cap="none" baseline="0">
                <a:solidFill>
                  <a:schemeClr val="bg1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700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3140BE-194A-4BEF-9777-60A75B4FA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9925"/>
            <a:ext cx="9144000" cy="237807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C9097F-4412-4069-B853-434C052F0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9763"/>
            <a:ext cx="9144000" cy="1762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BA598A-8C5F-4019-AFFB-929039004523}"/>
              </a:ext>
            </a:extLst>
          </p:cNvPr>
          <p:cNvGrpSpPr>
            <a:grpSpLocks/>
          </p:cNvGrpSpPr>
          <p:nvPr/>
        </p:nvGrpSpPr>
        <p:grpSpPr bwMode="auto">
          <a:xfrm>
            <a:off x="6894513" y="6286500"/>
            <a:ext cx="2090737" cy="423863"/>
            <a:chOff x="264890" y="4539871"/>
            <a:chExt cx="4321263" cy="876905"/>
          </a:xfrm>
        </p:grpSpPr>
        <p:pic>
          <p:nvPicPr>
            <p:cNvPr id="7" name="Picture 6" descr="reverse.png">
              <a:extLst>
                <a:ext uri="{FF2B5EF4-FFF2-40B4-BE49-F238E27FC236}">
                  <a16:creationId xmlns:a16="http://schemas.microsoft.com/office/drawing/2014/main" id="{F1EA92B1-BCAA-46E8-897E-296A6DA19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 descr="NEW-WHITE-GRADIENT-GLOBES.png">
              <a:extLst>
                <a:ext uri="{FF2B5EF4-FFF2-40B4-BE49-F238E27FC236}">
                  <a16:creationId xmlns:a16="http://schemas.microsoft.com/office/drawing/2014/main" id="{ACCC099A-5469-4885-B9AC-FB0EEAD6C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431800" y="4681311"/>
            <a:ext cx="8285018" cy="1550156"/>
          </a:xfrm>
        </p:spPr>
        <p:txBody>
          <a:bodyPr lIns="0" tIns="0" rIns="0" bIns="0"/>
          <a:lstStyle>
            <a:lvl1pPr>
              <a:lnSpc>
                <a:spcPct val="100000"/>
              </a:lnSpc>
              <a:defRPr sz="2400" b="0" i="0" cap="none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4459111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96172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Divider Geomet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C5DFA6-0A7E-4F60-B375-ACF617280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8" b="29047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1086">
            <a:extLst>
              <a:ext uri="{FF2B5EF4-FFF2-40B4-BE49-F238E27FC236}">
                <a16:creationId xmlns:a16="http://schemas.microsoft.com/office/drawing/2014/main" id="{6F12F38D-8745-4AF1-9797-FEECC70E2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87">
            <a:extLst>
              <a:ext uri="{FF2B5EF4-FFF2-40B4-BE49-F238E27FC236}">
                <a16:creationId xmlns:a16="http://schemas.microsoft.com/office/drawing/2014/main" id="{4FBFB1DF-3516-435C-B34F-FAB2C07DA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088">
            <a:extLst>
              <a:ext uri="{FF2B5EF4-FFF2-40B4-BE49-F238E27FC236}">
                <a16:creationId xmlns:a16="http://schemas.microsoft.com/office/drawing/2014/main" id="{16EED897-8582-46CE-B219-1BC17568F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8" name="Rectangle 1089">
            <a:extLst>
              <a:ext uri="{FF2B5EF4-FFF2-40B4-BE49-F238E27FC236}">
                <a16:creationId xmlns:a16="http://schemas.microsoft.com/office/drawing/2014/main" id="{1098AD18-094A-4652-BA96-1927F2D1C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Freeform 1098">
            <a:extLst>
              <a:ext uri="{FF2B5EF4-FFF2-40B4-BE49-F238E27FC236}">
                <a16:creationId xmlns:a16="http://schemas.microsoft.com/office/drawing/2014/main" id="{994625B8-4F94-4572-B647-2425D8E3C733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1115">
            <a:extLst>
              <a:ext uri="{FF2B5EF4-FFF2-40B4-BE49-F238E27FC236}">
                <a16:creationId xmlns:a16="http://schemas.microsoft.com/office/drawing/2014/main" id="{E8AF7FF8-F171-4AAF-B5B7-E5FC5AF1AF58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20">
            <a:extLst>
              <a:ext uri="{FF2B5EF4-FFF2-40B4-BE49-F238E27FC236}">
                <a16:creationId xmlns:a16="http://schemas.microsoft.com/office/drawing/2014/main" id="{78D27E20-1138-43F2-80F7-3FB1F09E865D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34">
            <a:extLst>
              <a:ext uri="{FF2B5EF4-FFF2-40B4-BE49-F238E27FC236}">
                <a16:creationId xmlns:a16="http://schemas.microsoft.com/office/drawing/2014/main" id="{ADFB938B-AA84-4562-80DF-31DD783EFD7F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41">
            <a:extLst>
              <a:ext uri="{FF2B5EF4-FFF2-40B4-BE49-F238E27FC236}">
                <a16:creationId xmlns:a16="http://schemas.microsoft.com/office/drawing/2014/main" id="{E8A33A0E-DCF8-4745-8903-931F1A583487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8">
            <a:extLst>
              <a:ext uri="{FF2B5EF4-FFF2-40B4-BE49-F238E27FC236}">
                <a16:creationId xmlns:a16="http://schemas.microsoft.com/office/drawing/2014/main" id="{63F94BCC-2C5A-4703-9372-97139B558D88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50">
            <a:extLst>
              <a:ext uri="{FF2B5EF4-FFF2-40B4-BE49-F238E27FC236}">
                <a16:creationId xmlns:a16="http://schemas.microsoft.com/office/drawing/2014/main" id="{93E8B0EE-8D77-4E1A-97E0-E87C2A9AB5F3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2">
            <a:extLst>
              <a:ext uri="{FF2B5EF4-FFF2-40B4-BE49-F238E27FC236}">
                <a16:creationId xmlns:a16="http://schemas.microsoft.com/office/drawing/2014/main" id="{E6363939-B62C-46D4-BAA4-CE196958DB92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4">
            <a:extLst>
              <a:ext uri="{FF2B5EF4-FFF2-40B4-BE49-F238E27FC236}">
                <a16:creationId xmlns:a16="http://schemas.microsoft.com/office/drawing/2014/main" id="{66216810-E5CF-4B60-AEF5-D23FEE67D027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6">
            <a:extLst>
              <a:ext uri="{FF2B5EF4-FFF2-40B4-BE49-F238E27FC236}">
                <a16:creationId xmlns:a16="http://schemas.microsoft.com/office/drawing/2014/main" id="{5B273A2A-3D4F-4F33-8F79-AACCC036D82E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63">
            <a:extLst>
              <a:ext uri="{FF2B5EF4-FFF2-40B4-BE49-F238E27FC236}">
                <a16:creationId xmlns:a16="http://schemas.microsoft.com/office/drawing/2014/main" id="{08F7C93E-5C29-4F4D-BA2E-49484CEEB86F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72">
            <a:extLst>
              <a:ext uri="{FF2B5EF4-FFF2-40B4-BE49-F238E27FC236}">
                <a16:creationId xmlns:a16="http://schemas.microsoft.com/office/drawing/2014/main" id="{79516F98-2B23-4178-9043-56A7E952AE37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7">
            <a:extLst>
              <a:ext uri="{FF2B5EF4-FFF2-40B4-BE49-F238E27FC236}">
                <a16:creationId xmlns:a16="http://schemas.microsoft.com/office/drawing/2014/main" id="{728F91D0-0C6F-46A9-BDC5-47896905DB1E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80">
            <a:extLst>
              <a:ext uri="{FF2B5EF4-FFF2-40B4-BE49-F238E27FC236}">
                <a16:creationId xmlns:a16="http://schemas.microsoft.com/office/drawing/2014/main" id="{72987B92-1BB9-415F-9F90-A7209492940A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187">
            <a:extLst>
              <a:ext uri="{FF2B5EF4-FFF2-40B4-BE49-F238E27FC236}">
                <a16:creationId xmlns:a16="http://schemas.microsoft.com/office/drawing/2014/main" id="{E16D49A7-FAD9-412B-8284-96772B425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8">
            <a:extLst>
              <a:ext uri="{FF2B5EF4-FFF2-40B4-BE49-F238E27FC236}">
                <a16:creationId xmlns:a16="http://schemas.microsoft.com/office/drawing/2014/main" id="{04CFAAAC-623E-42FD-86A5-B666A6C44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208">
            <a:extLst>
              <a:ext uri="{FF2B5EF4-FFF2-40B4-BE49-F238E27FC236}">
                <a16:creationId xmlns:a16="http://schemas.microsoft.com/office/drawing/2014/main" id="{07195418-634D-41C7-AD11-4F444FADE99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10">
            <a:extLst>
              <a:ext uri="{FF2B5EF4-FFF2-40B4-BE49-F238E27FC236}">
                <a16:creationId xmlns:a16="http://schemas.microsoft.com/office/drawing/2014/main" id="{90F1BC69-1F31-496D-9625-BD8313D2E7E5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4">
            <a:extLst>
              <a:ext uri="{FF2B5EF4-FFF2-40B4-BE49-F238E27FC236}">
                <a16:creationId xmlns:a16="http://schemas.microsoft.com/office/drawing/2014/main" id="{479F2B11-1FD3-4F17-93C5-80742F75F6EB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215">
            <a:extLst>
              <a:ext uri="{FF2B5EF4-FFF2-40B4-BE49-F238E27FC236}">
                <a16:creationId xmlns:a16="http://schemas.microsoft.com/office/drawing/2014/main" id="{57A01585-CC09-4A37-8781-0F5E5E669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29" name="Freeform 1217">
            <a:extLst>
              <a:ext uri="{FF2B5EF4-FFF2-40B4-BE49-F238E27FC236}">
                <a16:creationId xmlns:a16="http://schemas.microsoft.com/office/drawing/2014/main" id="{A83CE03B-5EB0-4F98-AB64-D36C953D99FC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19">
            <a:extLst>
              <a:ext uri="{FF2B5EF4-FFF2-40B4-BE49-F238E27FC236}">
                <a16:creationId xmlns:a16="http://schemas.microsoft.com/office/drawing/2014/main" id="{5C5AA1D0-D693-4BC3-8CF2-3AE001088CD1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21">
            <a:extLst>
              <a:ext uri="{FF2B5EF4-FFF2-40B4-BE49-F238E27FC236}">
                <a16:creationId xmlns:a16="http://schemas.microsoft.com/office/drawing/2014/main" id="{02E707E7-689A-4AC6-92CB-06D046EFED19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34">
            <a:extLst>
              <a:ext uri="{FF2B5EF4-FFF2-40B4-BE49-F238E27FC236}">
                <a16:creationId xmlns:a16="http://schemas.microsoft.com/office/drawing/2014/main" id="{A69B4252-FBBC-461D-91A8-06962ADA8A17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1237">
            <a:extLst>
              <a:ext uri="{FF2B5EF4-FFF2-40B4-BE49-F238E27FC236}">
                <a16:creationId xmlns:a16="http://schemas.microsoft.com/office/drawing/2014/main" id="{8135A83B-D6A2-425E-8149-8CBCDA546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8">
            <a:extLst>
              <a:ext uri="{FF2B5EF4-FFF2-40B4-BE49-F238E27FC236}">
                <a16:creationId xmlns:a16="http://schemas.microsoft.com/office/drawing/2014/main" id="{6FDE08A6-D995-4953-ABC0-876EFBD6B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1240">
            <a:extLst>
              <a:ext uri="{FF2B5EF4-FFF2-40B4-BE49-F238E27FC236}">
                <a16:creationId xmlns:a16="http://schemas.microsoft.com/office/drawing/2014/main" id="{AAAB353C-FDC3-4BC8-B557-CFCB38EB234E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3">
            <a:extLst>
              <a:ext uri="{FF2B5EF4-FFF2-40B4-BE49-F238E27FC236}">
                <a16:creationId xmlns:a16="http://schemas.microsoft.com/office/drawing/2014/main" id="{300E08AE-3151-4280-BEE7-8BB52B87CD36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6">
            <a:extLst>
              <a:ext uri="{FF2B5EF4-FFF2-40B4-BE49-F238E27FC236}">
                <a16:creationId xmlns:a16="http://schemas.microsoft.com/office/drawing/2014/main" id="{5BEA3EA3-A60C-42CB-9466-50BC0EC45AD8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50">
            <a:extLst>
              <a:ext uri="{FF2B5EF4-FFF2-40B4-BE49-F238E27FC236}">
                <a16:creationId xmlns:a16="http://schemas.microsoft.com/office/drawing/2014/main" id="{B7CD115A-ABF4-431B-8605-AB53A1ABFD80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2">
            <a:extLst>
              <a:ext uri="{FF2B5EF4-FFF2-40B4-BE49-F238E27FC236}">
                <a16:creationId xmlns:a16="http://schemas.microsoft.com/office/drawing/2014/main" id="{121E0C57-2747-4824-9203-1208F596BD77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5">
            <a:extLst>
              <a:ext uri="{FF2B5EF4-FFF2-40B4-BE49-F238E27FC236}">
                <a16:creationId xmlns:a16="http://schemas.microsoft.com/office/drawing/2014/main" id="{E07CED4A-D9DF-4CEE-B0BD-FD291E35CB36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Rectangle 1256">
            <a:extLst>
              <a:ext uri="{FF2B5EF4-FFF2-40B4-BE49-F238E27FC236}">
                <a16:creationId xmlns:a16="http://schemas.microsoft.com/office/drawing/2014/main" id="{C74CEE20-37BE-44A8-961A-994161162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2" name="Freeform 1258">
            <a:extLst>
              <a:ext uri="{FF2B5EF4-FFF2-40B4-BE49-F238E27FC236}">
                <a16:creationId xmlns:a16="http://schemas.microsoft.com/office/drawing/2014/main" id="{40F3292F-42C6-4281-88EF-A830704DFFD5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1266">
            <a:extLst>
              <a:ext uri="{FF2B5EF4-FFF2-40B4-BE49-F238E27FC236}">
                <a16:creationId xmlns:a16="http://schemas.microsoft.com/office/drawing/2014/main" id="{B9A3A887-717E-469A-A09A-2731BD1D0F20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9">
            <a:extLst>
              <a:ext uri="{FF2B5EF4-FFF2-40B4-BE49-F238E27FC236}">
                <a16:creationId xmlns:a16="http://schemas.microsoft.com/office/drawing/2014/main" id="{D071CEA9-7447-411E-A81F-5AD1945CD568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1270">
            <a:extLst>
              <a:ext uri="{FF2B5EF4-FFF2-40B4-BE49-F238E27FC236}">
                <a16:creationId xmlns:a16="http://schemas.microsoft.com/office/drawing/2014/main" id="{0119147A-67FB-408B-BEC4-440C589FD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1">
            <a:extLst>
              <a:ext uri="{FF2B5EF4-FFF2-40B4-BE49-F238E27FC236}">
                <a16:creationId xmlns:a16="http://schemas.microsoft.com/office/drawing/2014/main" id="{D118EE1E-ACF2-40F9-8CD2-724C8D7FE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1272">
            <a:extLst>
              <a:ext uri="{FF2B5EF4-FFF2-40B4-BE49-F238E27FC236}">
                <a16:creationId xmlns:a16="http://schemas.microsoft.com/office/drawing/2014/main" id="{075BF037-DB12-46CB-AC9B-257741E02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8" name="Rectangle 1273">
            <a:extLst>
              <a:ext uri="{FF2B5EF4-FFF2-40B4-BE49-F238E27FC236}">
                <a16:creationId xmlns:a16="http://schemas.microsoft.com/office/drawing/2014/main" id="{CB8E5A07-9DE8-4EA1-AD09-B387FEF43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Line 1274">
            <a:extLst>
              <a:ext uri="{FF2B5EF4-FFF2-40B4-BE49-F238E27FC236}">
                <a16:creationId xmlns:a16="http://schemas.microsoft.com/office/drawing/2014/main" id="{54A87B00-7D72-4C4E-8EBE-3ACBFE2E1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1275">
            <a:extLst>
              <a:ext uri="{FF2B5EF4-FFF2-40B4-BE49-F238E27FC236}">
                <a16:creationId xmlns:a16="http://schemas.microsoft.com/office/drawing/2014/main" id="{D7652D1F-BF8D-44D8-88F1-E7DBE93ED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277">
            <a:extLst>
              <a:ext uri="{FF2B5EF4-FFF2-40B4-BE49-F238E27FC236}">
                <a16:creationId xmlns:a16="http://schemas.microsoft.com/office/drawing/2014/main" id="{76A8F88D-ADB8-43F0-9BC6-E21F4775D8E7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87">
            <a:extLst>
              <a:ext uri="{FF2B5EF4-FFF2-40B4-BE49-F238E27FC236}">
                <a16:creationId xmlns:a16="http://schemas.microsoft.com/office/drawing/2014/main" id="{0437B078-17C8-415B-9843-844D2C660963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90">
            <a:extLst>
              <a:ext uri="{FF2B5EF4-FFF2-40B4-BE49-F238E27FC236}">
                <a16:creationId xmlns:a16="http://schemas.microsoft.com/office/drawing/2014/main" id="{00DC65FE-3D77-4A52-8072-319BD18035D3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Rectangle 1335">
            <a:extLst>
              <a:ext uri="{FF2B5EF4-FFF2-40B4-BE49-F238E27FC236}">
                <a16:creationId xmlns:a16="http://schemas.microsoft.com/office/drawing/2014/main" id="{1849915E-E70D-4FFC-8749-1881BC0AE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5" name="Rectangle 1336">
            <a:extLst>
              <a:ext uri="{FF2B5EF4-FFF2-40B4-BE49-F238E27FC236}">
                <a16:creationId xmlns:a16="http://schemas.microsoft.com/office/drawing/2014/main" id="{6D2553BC-FAB6-4393-8A54-3D539E921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7">
            <a:extLst>
              <a:ext uri="{FF2B5EF4-FFF2-40B4-BE49-F238E27FC236}">
                <a16:creationId xmlns:a16="http://schemas.microsoft.com/office/drawing/2014/main" id="{8A2C844D-3D92-4B41-87FF-97445216A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40">
            <a:extLst>
              <a:ext uri="{FF2B5EF4-FFF2-40B4-BE49-F238E27FC236}">
                <a16:creationId xmlns:a16="http://schemas.microsoft.com/office/drawing/2014/main" id="{527D9C12-1500-4ABE-B0FC-B7B6079A3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1">
            <a:extLst>
              <a:ext uri="{FF2B5EF4-FFF2-40B4-BE49-F238E27FC236}">
                <a16:creationId xmlns:a16="http://schemas.microsoft.com/office/drawing/2014/main" id="{CE776443-0BF5-4260-A148-88B65E897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2">
            <a:extLst>
              <a:ext uri="{FF2B5EF4-FFF2-40B4-BE49-F238E27FC236}">
                <a16:creationId xmlns:a16="http://schemas.microsoft.com/office/drawing/2014/main" id="{AD193571-6450-4796-9FE0-832916048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3">
            <a:extLst>
              <a:ext uri="{FF2B5EF4-FFF2-40B4-BE49-F238E27FC236}">
                <a16:creationId xmlns:a16="http://schemas.microsoft.com/office/drawing/2014/main" id="{D099C46B-2083-45AB-9265-DACE6481A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4">
            <a:extLst>
              <a:ext uri="{FF2B5EF4-FFF2-40B4-BE49-F238E27FC236}">
                <a16:creationId xmlns:a16="http://schemas.microsoft.com/office/drawing/2014/main" id="{7B7B3614-44C2-4C29-BDF6-54055B227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DEAB7A-7A8A-434F-8265-E2451E07A8D1}"/>
              </a:ext>
            </a:extLst>
          </p:cNvPr>
          <p:cNvGrpSpPr>
            <a:grpSpLocks/>
          </p:cNvGrpSpPr>
          <p:nvPr/>
        </p:nvGrpSpPr>
        <p:grpSpPr bwMode="auto">
          <a:xfrm>
            <a:off x="6894513" y="6286500"/>
            <a:ext cx="2090737" cy="423863"/>
            <a:chOff x="264890" y="4539871"/>
            <a:chExt cx="4321263" cy="876905"/>
          </a:xfrm>
        </p:grpSpPr>
        <p:pic>
          <p:nvPicPr>
            <p:cNvPr id="63" name="Picture 62" descr="reverse.png">
              <a:extLst>
                <a:ext uri="{FF2B5EF4-FFF2-40B4-BE49-F238E27FC236}">
                  <a16:creationId xmlns:a16="http://schemas.microsoft.com/office/drawing/2014/main" id="{C37542F0-0720-439B-8D0C-7783F7E3C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" name="Picture 63" descr="NEW-WHITE-GRADIENT-GLOBES.png">
              <a:extLst>
                <a:ext uri="{FF2B5EF4-FFF2-40B4-BE49-F238E27FC236}">
                  <a16:creationId xmlns:a16="http://schemas.microsoft.com/office/drawing/2014/main" id="{231A3560-EEE5-4E81-AA72-408064C9D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0" name="Title 329"/>
          <p:cNvSpPr>
            <a:spLocks noGrp="1"/>
          </p:cNvSpPr>
          <p:nvPr>
            <p:ph type="title"/>
          </p:nvPr>
        </p:nvSpPr>
        <p:spPr>
          <a:xfrm>
            <a:off x="808182" y="1538423"/>
            <a:ext cx="7353019" cy="1450437"/>
          </a:xfrm>
        </p:spPr>
        <p:txBody>
          <a:bodyPr lIns="0" tIns="0" rIns="0" bIns="0" anchor="b"/>
          <a:lstStyle>
            <a:lvl1pPr>
              <a:defRPr sz="3600"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2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819728" y="3000005"/>
            <a:ext cx="7360148" cy="2397495"/>
          </a:xfrm>
        </p:spPr>
        <p:txBody>
          <a:bodyPr lIns="0" tIns="0" rIns="0" bIns="0">
            <a:normAutofit/>
          </a:bodyPr>
          <a:lstStyle>
            <a:lvl1pPr>
              <a:lnSpc>
                <a:spcPct val="100000"/>
              </a:lnSpc>
              <a:defRPr sz="4800" b="0" i="0" cap="none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48193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 anchor="b"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/>
          </p:nvPr>
        </p:nvSpPr>
        <p:spPr>
          <a:xfrm>
            <a:off x="349779" y="968963"/>
            <a:ext cx="8529637" cy="534928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pPr lvl="0"/>
            <a:endParaRPr lang="en-US" noProof="0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40F698B-9C4F-470A-BDD5-150D85888AA1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2091B6-10D4-4B5C-8B24-C36905F840C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06C0760-7E39-4814-AF57-79BE624953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03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Phot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971EC8-4E48-44F9-B2A3-C97293120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62450"/>
            <a:ext cx="9144000" cy="24955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0C1B55-9FD1-4E4A-96B4-96CA5BFE3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02125"/>
            <a:ext cx="9144000" cy="17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solidFill>
                <a:schemeClr val="bg1"/>
              </a:solidFill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7C42E6-F62B-4C2F-990D-3546C21A0468}"/>
              </a:ext>
            </a:extLst>
          </p:cNvPr>
          <p:cNvGrpSpPr>
            <a:grpSpLocks/>
          </p:cNvGrpSpPr>
          <p:nvPr/>
        </p:nvGrpSpPr>
        <p:grpSpPr bwMode="auto">
          <a:xfrm>
            <a:off x="265113" y="4540250"/>
            <a:ext cx="4321175" cy="876300"/>
            <a:chOff x="264890" y="4539871"/>
            <a:chExt cx="4321263" cy="876905"/>
          </a:xfrm>
        </p:grpSpPr>
        <p:pic>
          <p:nvPicPr>
            <p:cNvPr id="9" name="Picture 8" descr="reverse.png">
              <a:extLst>
                <a:ext uri="{FF2B5EF4-FFF2-40B4-BE49-F238E27FC236}">
                  <a16:creationId xmlns:a16="http://schemas.microsoft.com/office/drawing/2014/main" id="{BD1C7D4F-78EE-4A78-AFA0-D48BB4FDB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4" t="27124" b="28558"/>
            <a:stretch>
              <a:fillRect/>
            </a:stretch>
          </p:blipFill>
          <p:spPr bwMode="auto">
            <a:xfrm>
              <a:off x="1200795" y="4789714"/>
              <a:ext cx="3385358" cy="4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9" descr="NEW-WHITE-GRADIENT-GLOBES.png">
              <a:extLst>
                <a:ext uri="{FF2B5EF4-FFF2-40B4-BE49-F238E27FC236}">
                  <a16:creationId xmlns:a16="http://schemas.microsoft.com/office/drawing/2014/main" id="{70467546-6F07-448B-B91C-D6429E130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30"/>
            <a:stretch>
              <a:fillRect/>
            </a:stretch>
          </p:blipFill>
          <p:spPr bwMode="auto">
            <a:xfrm>
              <a:off x="264890" y="4539871"/>
              <a:ext cx="935905" cy="8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4299185"/>
          </a:xfrm>
        </p:spPr>
        <p:txBody>
          <a:bodyPr>
            <a:normAutofit/>
          </a:bodyPr>
          <a:lstStyle>
            <a:lvl1pPr>
              <a:defRPr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Title 329"/>
          <p:cNvSpPr>
            <a:spLocks noGrp="1"/>
          </p:cNvSpPr>
          <p:nvPr>
            <p:ph type="title"/>
          </p:nvPr>
        </p:nvSpPr>
        <p:spPr>
          <a:xfrm>
            <a:off x="1273363" y="5293895"/>
            <a:ext cx="7323485" cy="387684"/>
          </a:xfrm>
        </p:spPr>
        <p:txBody>
          <a:bodyPr/>
          <a:lstStyle>
            <a:lvl1pPr>
              <a:defRPr sz="2000" b="1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331"/>
          <p:cNvSpPr>
            <a:spLocks noGrp="1"/>
          </p:cNvSpPr>
          <p:nvPr>
            <p:ph type="body" sz="quarter" idx="13"/>
          </p:nvPr>
        </p:nvSpPr>
        <p:spPr>
          <a:xfrm>
            <a:off x="1273363" y="5708315"/>
            <a:ext cx="7335420" cy="326312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1800" b="0" i="0" cap="none" baseline="0">
                <a:solidFill>
                  <a:srgbClr val="FFFFFF"/>
                </a:solidFill>
                <a:latin typeface="+mn-lt"/>
                <a:cs typeface="Andes ExtraLight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31"/>
          <p:cNvSpPr>
            <a:spLocks noGrp="1"/>
          </p:cNvSpPr>
          <p:nvPr>
            <p:ph type="body" sz="quarter" idx="14"/>
          </p:nvPr>
        </p:nvSpPr>
        <p:spPr>
          <a:xfrm>
            <a:off x="1273363" y="6055895"/>
            <a:ext cx="4373402" cy="468382"/>
          </a:xfrm>
        </p:spPr>
        <p:txBody>
          <a:bodyPr anchor="b"/>
          <a:lstStyle>
            <a:lvl1pPr algn="l">
              <a:lnSpc>
                <a:spcPct val="100000"/>
              </a:lnSpc>
              <a:defRPr sz="1300" b="0" i="0" baseline="0">
                <a:solidFill>
                  <a:srgbClr val="FFFFFF"/>
                </a:solidFill>
                <a:latin typeface="Arial"/>
                <a:cs typeface="Arial"/>
              </a:defRPr>
            </a:lvl1pPr>
            <a:lvl2pPr>
              <a:defRPr b="0" i="0">
                <a:latin typeface="Andes ExtraLight"/>
                <a:cs typeface="Andes ExtraLight"/>
              </a:defRPr>
            </a:lvl2pPr>
            <a:lvl3pPr>
              <a:defRPr b="0" i="0">
                <a:latin typeface="Andes ExtraLight"/>
                <a:cs typeface="Andes ExtraLight"/>
              </a:defRPr>
            </a:lvl3pPr>
            <a:lvl4pPr>
              <a:defRPr b="0" i="0">
                <a:latin typeface="Andes ExtraLight"/>
                <a:cs typeface="Andes ExtraLight"/>
              </a:defRPr>
            </a:lvl4pPr>
            <a:lvl5pPr>
              <a:defRPr b="0" i="0">
                <a:latin typeface="Andes ExtraLight"/>
                <a:cs typeface="Andes Extra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28">
            <a:extLst>
              <a:ext uri="{FF2B5EF4-FFF2-40B4-BE49-F238E27FC236}">
                <a16:creationId xmlns:a16="http://schemas.microsoft.com/office/drawing/2014/main" id="{A1D6F7AF-17B6-428F-B714-5B5B9BD82470}"/>
              </a:ext>
            </a:extLst>
          </p:cNvPr>
          <p:cNvSpPr>
            <a:spLocks noGrp="1" noChangeArrowheads="1"/>
          </p:cNvSpPr>
          <p:nvPr>
            <p:ph type="dt" sz="half" idx="16"/>
          </p:nvPr>
        </p:nvSpPr>
        <p:spPr>
          <a:xfrm>
            <a:off x="5854700" y="6161088"/>
            <a:ext cx="2744788" cy="363537"/>
          </a:xfrm>
        </p:spPr>
        <p:txBody>
          <a:bodyPr rIns="0" anchor="b" anchorCtr="0"/>
          <a:lstStyle>
            <a:lvl1pPr algn="r">
              <a:defRPr sz="1300" b="0" i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94672187-03B2-47A3-94B5-02D40C6106D3}" type="datetime4">
              <a:rPr lang="en-US"/>
              <a:pPr>
                <a:defRPr/>
              </a:pPr>
              <a:t>October 20,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9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021769-0476-4BB7-9A8C-B88CEC7B4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38"/>
            <a:ext cx="9144000" cy="1762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115888" indent="-115888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4" y="301626"/>
            <a:ext cx="8462029" cy="756707"/>
          </a:xfrm>
        </p:spPr>
        <p:txBody>
          <a:bodyPr anchor="b"/>
          <a:lstStyle>
            <a:lvl1pPr>
              <a:defRPr sz="2200"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8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400"/>
              </a:spcBef>
              <a:tabLst>
                <a:tab pos="8402638" algn="r"/>
              </a:tabLst>
              <a:defRPr lang="en-US" sz="1600" baseline="0" smtClean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BEAD959-1FA7-4D4E-A4F2-A920FE088BB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B26FF16F-2F84-43B6-BD95-B0496E776B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C61B1E3-A961-40F0-884F-991F30D378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88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682">
            <a:extLst>
              <a:ext uri="{FF2B5EF4-FFF2-40B4-BE49-F238E27FC236}">
                <a16:creationId xmlns:a16="http://schemas.microsoft.com/office/drawing/2014/main" id="{BE7C15B2-1912-4A9B-8D2E-7C1336A3E5B5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1683">
            <a:extLst>
              <a:ext uri="{FF2B5EF4-FFF2-40B4-BE49-F238E27FC236}">
                <a16:creationId xmlns:a16="http://schemas.microsoft.com/office/drawing/2014/main" id="{D2F76E41-E440-407B-A387-B964B2DAF4E2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86">
            <a:extLst>
              <a:ext uri="{FF2B5EF4-FFF2-40B4-BE49-F238E27FC236}">
                <a16:creationId xmlns:a16="http://schemas.microsoft.com/office/drawing/2014/main" id="{16C0D8B2-E24A-4151-82B3-7EE00BE10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87">
            <a:extLst>
              <a:ext uri="{FF2B5EF4-FFF2-40B4-BE49-F238E27FC236}">
                <a16:creationId xmlns:a16="http://schemas.microsoft.com/office/drawing/2014/main" id="{32D1D901-220E-4F12-B60C-6D93B87A5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188" y="617538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088">
            <a:extLst>
              <a:ext uri="{FF2B5EF4-FFF2-40B4-BE49-F238E27FC236}">
                <a16:creationId xmlns:a16="http://schemas.microsoft.com/office/drawing/2014/main" id="{2D77A94C-07D0-4106-82D4-B41DDC423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9" name="Rectangle 1089">
            <a:extLst>
              <a:ext uri="{FF2B5EF4-FFF2-40B4-BE49-F238E27FC236}">
                <a16:creationId xmlns:a16="http://schemas.microsoft.com/office/drawing/2014/main" id="{7613FCBA-C693-4997-A650-8DC60A075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6175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10" name="Freeform 1098">
            <a:extLst>
              <a:ext uri="{FF2B5EF4-FFF2-40B4-BE49-F238E27FC236}">
                <a16:creationId xmlns:a16="http://schemas.microsoft.com/office/drawing/2014/main" id="{8143D7AA-F1F2-438B-8039-4F3737919D09}"/>
              </a:ext>
            </a:extLst>
          </p:cNvPr>
          <p:cNvSpPr>
            <a:spLocks/>
          </p:cNvSpPr>
          <p:nvPr/>
        </p:nvSpPr>
        <p:spPr bwMode="auto">
          <a:xfrm>
            <a:off x="487363" y="617538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0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0 w 2"/>
              <a:gd name="T25" fmla="*/ 0 h 1587"/>
              <a:gd name="T26" fmla="*/ 0 w 2"/>
              <a:gd name="T27" fmla="*/ 0 h 1587"/>
              <a:gd name="T28" fmla="*/ 0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1115">
            <a:extLst>
              <a:ext uri="{FF2B5EF4-FFF2-40B4-BE49-F238E27FC236}">
                <a16:creationId xmlns:a16="http://schemas.microsoft.com/office/drawing/2014/main" id="{8D9C215D-41C9-449C-8CAF-566FBD4F480C}"/>
              </a:ext>
            </a:extLst>
          </p:cNvPr>
          <p:cNvSpPr>
            <a:spLocks/>
          </p:cNvSpPr>
          <p:nvPr/>
        </p:nvSpPr>
        <p:spPr bwMode="auto">
          <a:xfrm>
            <a:off x="458788" y="47307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2147483647 w 2"/>
              <a:gd name="T15" fmla="*/ 2147483647 h 2"/>
              <a:gd name="T16" fmla="*/ 2147483647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2147483647 w 2"/>
              <a:gd name="T29" fmla="*/ 2147483647 h 2"/>
              <a:gd name="T30" fmla="*/ 2147483647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2147483647 h 2"/>
              <a:gd name="T36" fmla="*/ 2147483647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2147483647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2147483647 w 2"/>
              <a:gd name="T63" fmla="*/ 2147483647 h 2"/>
              <a:gd name="T64" fmla="*/ 0 w 2"/>
              <a:gd name="T65" fmla="*/ 2147483647 h 2"/>
              <a:gd name="T66" fmla="*/ 0 w 2"/>
              <a:gd name="T67" fmla="*/ 2147483647 h 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120">
            <a:extLst>
              <a:ext uri="{FF2B5EF4-FFF2-40B4-BE49-F238E27FC236}">
                <a16:creationId xmlns:a16="http://schemas.microsoft.com/office/drawing/2014/main" id="{664F5D7D-BB2A-4DF6-913A-06B6F8EDC59B}"/>
              </a:ext>
            </a:extLst>
          </p:cNvPr>
          <p:cNvSpPr>
            <a:spLocks/>
          </p:cNvSpPr>
          <p:nvPr/>
        </p:nvSpPr>
        <p:spPr bwMode="auto">
          <a:xfrm>
            <a:off x="458788" y="4635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0 w 2"/>
              <a:gd name="T5" fmla="*/ 2147483647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2147483647 w 2"/>
              <a:gd name="T13" fmla="*/ 0 h 2"/>
              <a:gd name="T14" fmla="*/ 2147483647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0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2147483647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2147483647 w 2"/>
              <a:gd name="T53" fmla="*/ 2147483647 h 2"/>
              <a:gd name="T54" fmla="*/ 2147483647 w 2"/>
              <a:gd name="T55" fmla="*/ 2147483647 h 2"/>
              <a:gd name="T56" fmla="*/ 2147483647 w 2"/>
              <a:gd name="T57" fmla="*/ 0 h 2"/>
              <a:gd name="T58" fmla="*/ 0 w 2"/>
              <a:gd name="T59" fmla="*/ 0 h 2"/>
              <a:gd name="T60" fmla="*/ 0 w 2"/>
              <a:gd name="T61" fmla="*/ 0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134">
            <a:extLst>
              <a:ext uri="{FF2B5EF4-FFF2-40B4-BE49-F238E27FC236}">
                <a16:creationId xmlns:a16="http://schemas.microsoft.com/office/drawing/2014/main" id="{3DAB4F89-4EF3-4A5A-A869-C796F565EE06}"/>
              </a:ext>
            </a:extLst>
          </p:cNvPr>
          <p:cNvSpPr>
            <a:spLocks/>
          </p:cNvSpPr>
          <p:nvPr/>
        </p:nvSpPr>
        <p:spPr bwMode="auto">
          <a:xfrm>
            <a:off x="703263" y="514350"/>
            <a:ext cx="3175" cy="6350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2147483647 h 4"/>
              <a:gd name="T4" fmla="*/ 2147483647 w 2"/>
              <a:gd name="T5" fmla="*/ 2147483647 h 4"/>
              <a:gd name="T6" fmla="*/ 2147483647 w 2"/>
              <a:gd name="T7" fmla="*/ 2147483647 h 4"/>
              <a:gd name="T8" fmla="*/ 2147483647 w 2"/>
              <a:gd name="T9" fmla="*/ 0 h 4"/>
              <a:gd name="T10" fmla="*/ 2147483647 w 2"/>
              <a:gd name="T11" fmla="*/ 0 h 4"/>
              <a:gd name="T12" fmla="*/ 2147483647 w 2"/>
              <a:gd name="T13" fmla="*/ 0 h 4"/>
              <a:gd name="T14" fmla="*/ 0 w 2"/>
              <a:gd name="T15" fmla="*/ 2147483647 h 4"/>
              <a:gd name="T16" fmla="*/ 2147483647 w 2"/>
              <a:gd name="T17" fmla="*/ 2147483647 h 4"/>
              <a:gd name="T18" fmla="*/ 2147483647 w 2"/>
              <a:gd name="T19" fmla="*/ 2147483647 h 4"/>
              <a:gd name="T20" fmla="*/ 2147483647 w 2"/>
              <a:gd name="T21" fmla="*/ 2147483647 h 4"/>
              <a:gd name="T22" fmla="*/ 2147483647 w 2"/>
              <a:gd name="T23" fmla="*/ 0 h 4"/>
              <a:gd name="T24" fmla="*/ 2147483647 w 2"/>
              <a:gd name="T25" fmla="*/ 2147483647 h 4"/>
              <a:gd name="T26" fmla="*/ 2147483647 w 2"/>
              <a:gd name="T27" fmla="*/ 2147483647 h 4"/>
              <a:gd name="T28" fmla="*/ 2147483647 w 2"/>
              <a:gd name="T29" fmla="*/ 2147483647 h 4"/>
              <a:gd name="T30" fmla="*/ 2147483647 w 2"/>
              <a:gd name="T31" fmla="*/ 2147483647 h 4"/>
              <a:gd name="T32" fmla="*/ 2147483647 w 2"/>
              <a:gd name="T33" fmla="*/ 2147483647 h 4"/>
              <a:gd name="T34" fmla="*/ 2147483647 w 2"/>
              <a:gd name="T35" fmla="*/ 2147483647 h 4"/>
              <a:gd name="T36" fmla="*/ 2147483647 w 2"/>
              <a:gd name="T37" fmla="*/ 2147483647 h 4"/>
              <a:gd name="T38" fmla="*/ 2147483647 w 2"/>
              <a:gd name="T39" fmla="*/ 2147483647 h 4"/>
              <a:gd name="T40" fmla="*/ 2147483647 w 2"/>
              <a:gd name="T41" fmla="*/ 2147483647 h 4"/>
              <a:gd name="T42" fmla="*/ 2147483647 w 2"/>
              <a:gd name="T43" fmla="*/ 2147483647 h 4"/>
              <a:gd name="T44" fmla="*/ 2147483647 w 2"/>
              <a:gd name="T45" fmla="*/ 2147483647 h 4"/>
              <a:gd name="T46" fmla="*/ 2147483647 w 2"/>
              <a:gd name="T47" fmla="*/ 2147483647 h 4"/>
              <a:gd name="T48" fmla="*/ 2147483647 w 2"/>
              <a:gd name="T49" fmla="*/ 2147483647 h 4"/>
              <a:gd name="T50" fmla="*/ 2147483647 w 2"/>
              <a:gd name="T51" fmla="*/ 2147483647 h 4"/>
              <a:gd name="T52" fmla="*/ 0 w 2"/>
              <a:gd name="T53" fmla="*/ 2147483647 h 4"/>
              <a:gd name="T54" fmla="*/ 2147483647 w 2"/>
              <a:gd name="T55" fmla="*/ 2147483647 h 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" h="4">
                <a:moveTo>
                  <a:pt x="2" y="4"/>
                </a:move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4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0" y="2"/>
                </a:lnTo>
                <a:lnTo>
                  <a:pt x="2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1141">
            <a:extLst>
              <a:ext uri="{FF2B5EF4-FFF2-40B4-BE49-F238E27FC236}">
                <a16:creationId xmlns:a16="http://schemas.microsoft.com/office/drawing/2014/main" id="{E29E649A-E9C2-4688-9D71-C23F46FA7742}"/>
              </a:ext>
            </a:extLst>
          </p:cNvPr>
          <p:cNvSpPr>
            <a:spLocks/>
          </p:cNvSpPr>
          <p:nvPr/>
        </p:nvSpPr>
        <p:spPr bwMode="auto">
          <a:xfrm>
            <a:off x="706438" y="479425"/>
            <a:ext cx="1587" cy="6350"/>
          </a:xfrm>
          <a:custGeom>
            <a:avLst/>
            <a:gdLst>
              <a:gd name="T0" fmla="*/ 0 w 1587"/>
              <a:gd name="T1" fmla="*/ 2147483647 h 4"/>
              <a:gd name="T2" fmla="*/ 0 w 1587"/>
              <a:gd name="T3" fmla="*/ 2147483647 h 4"/>
              <a:gd name="T4" fmla="*/ 0 w 1587"/>
              <a:gd name="T5" fmla="*/ 0 h 4"/>
              <a:gd name="T6" fmla="*/ 0 w 1587"/>
              <a:gd name="T7" fmla="*/ 0 h 4"/>
              <a:gd name="T8" fmla="*/ 0 w 1587"/>
              <a:gd name="T9" fmla="*/ 2147483647 h 4"/>
              <a:gd name="T10" fmla="*/ 0 w 1587"/>
              <a:gd name="T11" fmla="*/ 2147483647 h 4"/>
              <a:gd name="T12" fmla="*/ 0 w 1587"/>
              <a:gd name="T13" fmla="*/ 2147483647 h 4"/>
              <a:gd name="T14" fmla="*/ 0 w 1587"/>
              <a:gd name="T15" fmla="*/ 2147483647 h 4"/>
              <a:gd name="T16" fmla="*/ 0 w 1587"/>
              <a:gd name="T17" fmla="*/ 2147483647 h 4"/>
              <a:gd name="T18" fmla="*/ 0 w 1587"/>
              <a:gd name="T19" fmla="*/ 2147483647 h 4"/>
              <a:gd name="T20" fmla="*/ 0 w 1587"/>
              <a:gd name="T21" fmla="*/ 2147483647 h 4"/>
              <a:gd name="T22" fmla="*/ 0 w 1587"/>
              <a:gd name="T23" fmla="*/ 2147483647 h 4"/>
              <a:gd name="T24" fmla="*/ 0 w 1587"/>
              <a:gd name="T25" fmla="*/ 2147483647 h 4"/>
              <a:gd name="T26" fmla="*/ 0 w 1587"/>
              <a:gd name="T27" fmla="*/ 2147483647 h 4"/>
              <a:gd name="T28" fmla="*/ 0 w 1587"/>
              <a:gd name="T29" fmla="*/ 2147483647 h 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87" h="4">
                <a:moveTo>
                  <a:pt x="0" y="4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0" y="4"/>
                </a:lnTo>
                <a:lnTo>
                  <a:pt x="0" y="2"/>
                </a:lnTo>
                <a:lnTo>
                  <a:pt x="0" y="4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Freeform 1148">
            <a:extLst>
              <a:ext uri="{FF2B5EF4-FFF2-40B4-BE49-F238E27FC236}">
                <a16:creationId xmlns:a16="http://schemas.microsoft.com/office/drawing/2014/main" id="{D5D86094-8CD3-414D-BC84-0D205A5E6FC1}"/>
              </a:ext>
            </a:extLst>
          </p:cNvPr>
          <p:cNvSpPr>
            <a:spLocks/>
          </p:cNvSpPr>
          <p:nvPr/>
        </p:nvSpPr>
        <p:spPr bwMode="auto">
          <a:xfrm>
            <a:off x="693738" y="460375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0 h 2"/>
              <a:gd name="T4" fmla="*/ 2147483647 w 2"/>
              <a:gd name="T5" fmla="*/ 0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2147483647 w 2"/>
              <a:gd name="T27" fmla="*/ 0 h 2"/>
              <a:gd name="T28" fmla="*/ 2147483647 w 2"/>
              <a:gd name="T29" fmla="*/ 0 h 2"/>
              <a:gd name="T30" fmla="*/ 0 w 2"/>
              <a:gd name="T31" fmla="*/ 2147483647 h 2"/>
              <a:gd name="T32" fmla="*/ 2147483647 w 2"/>
              <a:gd name="T33" fmla="*/ 2147483647 h 2"/>
              <a:gd name="T34" fmla="*/ 2147483647 w 2"/>
              <a:gd name="T35" fmla="*/ 0 h 2"/>
              <a:gd name="T36" fmla="*/ 0 w 2"/>
              <a:gd name="T37" fmla="*/ 2147483647 h 2"/>
              <a:gd name="T38" fmla="*/ 2147483647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2147483647 w 2"/>
              <a:gd name="T59" fmla="*/ 2147483647 h 2"/>
              <a:gd name="T60" fmla="*/ 2147483647 w 2"/>
              <a:gd name="T61" fmla="*/ 2147483647 h 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Freeform 1150">
            <a:extLst>
              <a:ext uri="{FF2B5EF4-FFF2-40B4-BE49-F238E27FC236}">
                <a16:creationId xmlns:a16="http://schemas.microsoft.com/office/drawing/2014/main" id="{92923826-B70D-48BA-AD95-4EE6855096F7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0 h 2"/>
              <a:gd name="T4" fmla="*/ 0 w 1587"/>
              <a:gd name="T5" fmla="*/ 2147483647 h 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Freeform 1152">
            <a:extLst>
              <a:ext uri="{FF2B5EF4-FFF2-40B4-BE49-F238E27FC236}">
                <a16:creationId xmlns:a16="http://schemas.microsoft.com/office/drawing/2014/main" id="{F6B79528-E552-4B5F-BCE6-692FA09585AC}"/>
              </a:ext>
            </a:extLst>
          </p:cNvPr>
          <p:cNvSpPr>
            <a:spLocks/>
          </p:cNvSpPr>
          <p:nvPr/>
        </p:nvSpPr>
        <p:spPr bwMode="auto">
          <a:xfrm>
            <a:off x="684213" y="447675"/>
            <a:ext cx="3175" cy="3175"/>
          </a:xfrm>
          <a:custGeom>
            <a:avLst/>
            <a:gdLst>
              <a:gd name="T0" fmla="*/ 2147483647 w 2"/>
              <a:gd name="T1" fmla="*/ 0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0 h 2"/>
              <a:gd name="T8" fmla="*/ 0 w 2"/>
              <a:gd name="T9" fmla="*/ 2147483647 h 2"/>
              <a:gd name="T10" fmla="*/ 2147483647 w 2"/>
              <a:gd name="T11" fmla="*/ 2147483647 h 2"/>
              <a:gd name="T12" fmla="*/ 2147483647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154">
            <a:extLst>
              <a:ext uri="{FF2B5EF4-FFF2-40B4-BE49-F238E27FC236}">
                <a16:creationId xmlns:a16="http://schemas.microsoft.com/office/drawing/2014/main" id="{5B937D55-D6D9-4E84-A168-94F8B482E9AA}"/>
              </a:ext>
            </a:extLst>
          </p:cNvPr>
          <p:cNvSpPr>
            <a:spLocks/>
          </p:cNvSpPr>
          <p:nvPr/>
        </p:nvSpPr>
        <p:spPr bwMode="auto">
          <a:xfrm>
            <a:off x="665163" y="43497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1156">
            <a:extLst>
              <a:ext uri="{FF2B5EF4-FFF2-40B4-BE49-F238E27FC236}">
                <a16:creationId xmlns:a16="http://schemas.microsoft.com/office/drawing/2014/main" id="{2914CE0C-3AAA-4C08-B801-0938E7F6A660}"/>
              </a:ext>
            </a:extLst>
          </p:cNvPr>
          <p:cNvSpPr>
            <a:spLocks/>
          </p:cNvSpPr>
          <p:nvPr/>
        </p:nvSpPr>
        <p:spPr bwMode="auto">
          <a:xfrm>
            <a:off x="665163" y="431800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0 w 2"/>
              <a:gd name="T3" fmla="*/ 0 h 2"/>
              <a:gd name="T4" fmla="*/ 0 w 2"/>
              <a:gd name="T5" fmla="*/ 0 h 2"/>
              <a:gd name="T6" fmla="*/ 0 w 2"/>
              <a:gd name="T7" fmla="*/ 2147483647 h 2"/>
              <a:gd name="T8" fmla="*/ 2147483647 w 2"/>
              <a:gd name="T9" fmla="*/ 2147483647 h 2"/>
              <a:gd name="T10" fmla="*/ 2147483647 w 2"/>
              <a:gd name="T11" fmla="*/ 2147483647 h 2"/>
              <a:gd name="T12" fmla="*/ 2147483647 w 2"/>
              <a:gd name="T13" fmla="*/ 2147483647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2147483647 h 2"/>
              <a:gd name="T24" fmla="*/ 2147483647 w 2"/>
              <a:gd name="T25" fmla="*/ 2147483647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163">
            <a:extLst>
              <a:ext uri="{FF2B5EF4-FFF2-40B4-BE49-F238E27FC236}">
                <a16:creationId xmlns:a16="http://schemas.microsoft.com/office/drawing/2014/main" id="{18F7D563-9BA7-49FC-B41D-684AB8B739B5}"/>
              </a:ext>
            </a:extLst>
          </p:cNvPr>
          <p:cNvSpPr>
            <a:spLocks/>
          </p:cNvSpPr>
          <p:nvPr/>
        </p:nvSpPr>
        <p:spPr bwMode="auto">
          <a:xfrm>
            <a:off x="611188" y="415925"/>
            <a:ext cx="6350" cy="3175"/>
          </a:xfrm>
          <a:custGeom>
            <a:avLst/>
            <a:gdLst>
              <a:gd name="T0" fmla="*/ 2147483647 w 4"/>
              <a:gd name="T1" fmla="*/ 2147483647 h 2"/>
              <a:gd name="T2" fmla="*/ 2147483647 w 4"/>
              <a:gd name="T3" fmla="*/ 2147483647 h 2"/>
              <a:gd name="T4" fmla="*/ 2147483647 w 4"/>
              <a:gd name="T5" fmla="*/ 2147483647 h 2"/>
              <a:gd name="T6" fmla="*/ 2147483647 w 4"/>
              <a:gd name="T7" fmla="*/ 0 h 2"/>
              <a:gd name="T8" fmla="*/ 2147483647 w 4"/>
              <a:gd name="T9" fmla="*/ 0 h 2"/>
              <a:gd name="T10" fmla="*/ 2147483647 w 4"/>
              <a:gd name="T11" fmla="*/ 0 h 2"/>
              <a:gd name="T12" fmla="*/ 2147483647 w 4"/>
              <a:gd name="T13" fmla="*/ 0 h 2"/>
              <a:gd name="T14" fmla="*/ 0 w 4"/>
              <a:gd name="T15" fmla="*/ 2147483647 h 2"/>
              <a:gd name="T16" fmla="*/ 2147483647 w 4"/>
              <a:gd name="T17" fmla="*/ 2147483647 h 2"/>
              <a:gd name="T18" fmla="*/ 2147483647 w 4"/>
              <a:gd name="T19" fmla="*/ 0 h 2"/>
              <a:gd name="T20" fmla="*/ 2147483647 w 4"/>
              <a:gd name="T21" fmla="*/ 2147483647 h 2"/>
              <a:gd name="T22" fmla="*/ 2147483647 w 4"/>
              <a:gd name="T23" fmla="*/ 0 h 2"/>
              <a:gd name="T24" fmla="*/ 2147483647 w 4"/>
              <a:gd name="T25" fmla="*/ 0 h 2"/>
              <a:gd name="T26" fmla="*/ 2147483647 w 4"/>
              <a:gd name="T27" fmla="*/ 0 h 2"/>
              <a:gd name="T28" fmla="*/ 2147483647 w 4"/>
              <a:gd name="T29" fmla="*/ 0 h 2"/>
              <a:gd name="T30" fmla="*/ 0 w 4"/>
              <a:gd name="T31" fmla="*/ 0 h 2"/>
              <a:gd name="T32" fmla="*/ 2147483647 w 4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" h="2">
                <a:moveTo>
                  <a:pt x="2" y="2"/>
                </a:moveTo>
                <a:lnTo>
                  <a:pt x="2" y="2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4" y="2"/>
                </a:lnTo>
                <a:lnTo>
                  <a:pt x="4" y="0"/>
                </a:lnTo>
                <a:lnTo>
                  <a:pt x="2" y="0"/>
                </a:lnTo>
                <a:lnTo>
                  <a:pt x="0" y="0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1172">
            <a:extLst>
              <a:ext uri="{FF2B5EF4-FFF2-40B4-BE49-F238E27FC236}">
                <a16:creationId xmlns:a16="http://schemas.microsoft.com/office/drawing/2014/main" id="{EA6D333D-E4F2-41A9-A8CE-F28444C47A64}"/>
              </a:ext>
            </a:extLst>
          </p:cNvPr>
          <p:cNvSpPr>
            <a:spLocks/>
          </p:cNvSpPr>
          <p:nvPr/>
        </p:nvSpPr>
        <p:spPr bwMode="auto">
          <a:xfrm>
            <a:off x="582613" y="476250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0 w 2"/>
              <a:gd name="T39" fmla="*/ 2147483647 h 2"/>
              <a:gd name="T40" fmla="*/ 0 w 2"/>
              <a:gd name="T41" fmla="*/ 2147483647 h 2"/>
              <a:gd name="T42" fmla="*/ 0 w 2"/>
              <a:gd name="T43" fmla="*/ 2147483647 h 2"/>
              <a:gd name="T44" fmla="*/ 0 w 2"/>
              <a:gd name="T45" fmla="*/ 2147483647 h 2"/>
              <a:gd name="T46" fmla="*/ 0 w 2"/>
              <a:gd name="T47" fmla="*/ 2147483647 h 2"/>
              <a:gd name="T48" fmla="*/ 0 w 2"/>
              <a:gd name="T49" fmla="*/ 2147483647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0 w 2"/>
              <a:gd name="T57" fmla="*/ 2147483647 h 2"/>
              <a:gd name="T58" fmla="*/ 0 w 2"/>
              <a:gd name="T59" fmla="*/ 2147483647 h 2"/>
              <a:gd name="T60" fmla="*/ 0 w 2"/>
              <a:gd name="T61" fmla="*/ 2147483647 h 2"/>
              <a:gd name="T62" fmla="*/ 0 w 2"/>
              <a:gd name="T63" fmla="*/ 2147483647 h 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177">
            <a:extLst>
              <a:ext uri="{FF2B5EF4-FFF2-40B4-BE49-F238E27FC236}">
                <a16:creationId xmlns:a16="http://schemas.microsoft.com/office/drawing/2014/main" id="{D2127A2A-EF81-44DB-98CC-9B6EA19010A4}"/>
              </a:ext>
            </a:extLst>
          </p:cNvPr>
          <p:cNvSpPr>
            <a:spLocks/>
          </p:cNvSpPr>
          <p:nvPr/>
        </p:nvSpPr>
        <p:spPr bwMode="auto">
          <a:xfrm>
            <a:off x="557213" y="534988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2147483647 h 2"/>
              <a:gd name="T40" fmla="*/ 0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0 h 2"/>
              <a:gd name="T46" fmla="*/ 2147483647 w 2"/>
              <a:gd name="T47" fmla="*/ 0 h 2"/>
              <a:gd name="T48" fmla="*/ 2147483647 w 2"/>
              <a:gd name="T49" fmla="*/ 0 h 2"/>
              <a:gd name="T50" fmla="*/ 2147483647 w 2"/>
              <a:gd name="T51" fmla="*/ 0 h 2"/>
              <a:gd name="T52" fmla="*/ 2147483647 w 2"/>
              <a:gd name="T53" fmla="*/ 0 h 2"/>
              <a:gd name="T54" fmla="*/ 2147483647 w 2"/>
              <a:gd name="T55" fmla="*/ 0 h 2"/>
              <a:gd name="T56" fmla="*/ 2147483647 w 2"/>
              <a:gd name="T57" fmla="*/ 0 h 2"/>
              <a:gd name="T58" fmla="*/ 2147483647 w 2"/>
              <a:gd name="T59" fmla="*/ 0 h 2"/>
              <a:gd name="T60" fmla="*/ 2147483647 w 2"/>
              <a:gd name="T61" fmla="*/ 0 h 2"/>
              <a:gd name="T62" fmla="*/ 2147483647 w 2"/>
              <a:gd name="T63" fmla="*/ 0 h 2"/>
              <a:gd name="T64" fmla="*/ 2147483647 w 2"/>
              <a:gd name="T65" fmla="*/ 0 h 2"/>
              <a:gd name="T66" fmla="*/ 2147483647 w 2"/>
              <a:gd name="T67" fmla="*/ 2147483647 h 2"/>
              <a:gd name="T68" fmla="*/ 2147483647 w 2"/>
              <a:gd name="T69" fmla="*/ 0 h 2"/>
              <a:gd name="T70" fmla="*/ 2147483647 w 2"/>
              <a:gd name="T71" fmla="*/ 0 h 2"/>
              <a:gd name="T72" fmla="*/ 0 w 2"/>
              <a:gd name="T73" fmla="*/ 0 h 2"/>
              <a:gd name="T74" fmla="*/ 0 w 2"/>
              <a:gd name="T75" fmla="*/ 0 h 2"/>
              <a:gd name="T76" fmla="*/ 0 w 2"/>
              <a:gd name="T77" fmla="*/ 2147483647 h 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180">
            <a:extLst>
              <a:ext uri="{FF2B5EF4-FFF2-40B4-BE49-F238E27FC236}">
                <a16:creationId xmlns:a16="http://schemas.microsoft.com/office/drawing/2014/main" id="{BEC2102D-A63A-4A32-AF19-9C3D1BAB7313}"/>
              </a:ext>
            </a:extLst>
          </p:cNvPr>
          <p:cNvSpPr>
            <a:spLocks/>
          </p:cNvSpPr>
          <p:nvPr/>
        </p:nvSpPr>
        <p:spPr bwMode="auto">
          <a:xfrm>
            <a:off x="560388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0 w 2"/>
              <a:gd name="T3" fmla="*/ 2147483647 h 3"/>
              <a:gd name="T4" fmla="*/ 2147483647 w 2"/>
              <a:gd name="T5" fmla="*/ 2147483647 h 3"/>
              <a:gd name="T6" fmla="*/ 2147483647 w 2"/>
              <a:gd name="T7" fmla="*/ 2147483647 h 3"/>
              <a:gd name="T8" fmla="*/ 0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0 w 2"/>
              <a:gd name="T19" fmla="*/ 2147483647 h 3"/>
              <a:gd name="T20" fmla="*/ 0 w 2"/>
              <a:gd name="T21" fmla="*/ 2147483647 h 3"/>
              <a:gd name="T22" fmla="*/ 0 w 2"/>
              <a:gd name="T23" fmla="*/ 0 h 3"/>
              <a:gd name="T24" fmla="*/ 0 w 2"/>
              <a:gd name="T25" fmla="*/ 2147483647 h 3"/>
              <a:gd name="T26" fmla="*/ 0 w 2"/>
              <a:gd name="T27" fmla="*/ 2147483647 h 3"/>
              <a:gd name="T28" fmla="*/ 0 w 2"/>
              <a:gd name="T29" fmla="*/ 2147483647 h 3"/>
              <a:gd name="T30" fmla="*/ 0 w 2"/>
              <a:gd name="T31" fmla="*/ 2147483647 h 3"/>
              <a:gd name="T32" fmla="*/ 0 w 2"/>
              <a:gd name="T33" fmla="*/ 2147483647 h 3"/>
              <a:gd name="T34" fmla="*/ 0 w 2"/>
              <a:gd name="T35" fmla="*/ 2147483647 h 3"/>
              <a:gd name="T36" fmla="*/ 0 w 2"/>
              <a:gd name="T37" fmla="*/ 2147483647 h 3"/>
              <a:gd name="T38" fmla="*/ 0 w 2"/>
              <a:gd name="T39" fmla="*/ 2147483647 h 3"/>
              <a:gd name="T40" fmla="*/ 0 w 2"/>
              <a:gd name="T41" fmla="*/ 2147483647 h 3"/>
              <a:gd name="T42" fmla="*/ 0 w 2"/>
              <a:gd name="T43" fmla="*/ 2147483647 h 3"/>
              <a:gd name="T44" fmla="*/ 0 w 2"/>
              <a:gd name="T45" fmla="*/ 2147483647 h 3"/>
              <a:gd name="T46" fmla="*/ 0 w 2"/>
              <a:gd name="T47" fmla="*/ 2147483647 h 3"/>
              <a:gd name="T48" fmla="*/ 0 w 2"/>
              <a:gd name="T49" fmla="*/ 2147483647 h 3"/>
              <a:gd name="T50" fmla="*/ 0 w 2"/>
              <a:gd name="T51" fmla="*/ 2147483647 h 3"/>
              <a:gd name="T52" fmla="*/ 0 w 2"/>
              <a:gd name="T53" fmla="*/ 2147483647 h 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0" y="3"/>
                </a:lnTo>
                <a:lnTo>
                  <a:pt x="2" y="3"/>
                </a:lnTo>
                <a:lnTo>
                  <a:pt x="0" y="0"/>
                </a:lnTo>
                <a:lnTo>
                  <a:pt x="0" y="3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187">
            <a:extLst>
              <a:ext uri="{FF2B5EF4-FFF2-40B4-BE49-F238E27FC236}">
                <a16:creationId xmlns:a16="http://schemas.microsoft.com/office/drawing/2014/main" id="{75CA5786-EC14-472C-AE2E-F1DCD4C34B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188">
            <a:extLst>
              <a:ext uri="{FF2B5EF4-FFF2-40B4-BE49-F238E27FC236}">
                <a16:creationId xmlns:a16="http://schemas.microsoft.com/office/drawing/2014/main" id="{CC875A33-1C65-4AE2-BDC4-998CCE010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13" y="52070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208">
            <a:extLst>
              <a:ext uri="{FF2B5EF4-FFF2-40B4-BE49-F238E27FC236}">
                <a16:creationId xmlns:a16="http://schemas.microsoft.com/office/drawing/2014/main" id="{9E96943A-A68A-4C56-A990-DB43C75481A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1210">
            <a:extLst>
              <a:ext uri="{FF2B5EF4-FFF2-40B4-BE49-F238E27FC236}">
                <a16:creationId xmlns:a16="http://schemas.microsoft.com/office/drawing/2014/main" id="{5B8A15F5-7A13-463B-A7A9-09C924A8B158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0 h 2"/>
              <a:gd name="T8" fmla="*/ 2147483647 w 2"/>
              <a:gd name="T9" fmla="*/ 0 h 2"/>
              <a:gd name="T10" fmla="*/ 0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2147483647 w 2"/>
              <a:gd name="T21" fmla="*/ 2147483647 h 2"/>
              <a:gd name="T22" fmla="*/ 2147483647 w 2"/>
              <a:gd name="T23" fmla="*/ 0 h 2"/>
              <a:gd name="T24" fmla="*/ 2147483647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2147483647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214">
            <a:extLst>
              <a:ext uri="{FF2B5EF4-FFF2-40B4-BE49-F238E27FC236}">
                <a16:creationId xmlns:a16="http://schemas.microsoft.com/office/drawing/2014/main" id="{AB5D2FFC-BE5D-41FF-89D3-DFB6FFED5D7E}"/>
              </a:ext>
            </a:extLst>
          </p:cNvPr>
          <p:cNvSpPr>
            <a:spLocks/>
          </p:cNvSpPr>
          <p:nvPr/>
        </p:nvSpPr>
        <p:spPr bwMode="auto">
          <a:xfrm>
            <a:off x="595313" y="557213"/>
            <a:ext cx="3175" cy="3175"/>
          </a:xfrm>
          <a:custGeom>
            <a:avLst/>
            <a:gdLst>
              <a:gd name="T0" fmla="*/ 0 w 2"/>
              <a:gd name="T1" fmla="*/ 2147483647 h 2"/>
              <a:gd name="T2" fmla="*/ 2147483647 w 2"/>
              <a:gd name="T3" fmla="*/ 2147483647 h 2"/>
              <a:gd name="T4" fmla="*/ 0 w 2"/>
              <a:gd name="T5" fmla="*/ 0 h 2"/>
              <a:gd name="T6" fmla="*/ 0 w 2"/>
              <a:gd name="T7" fmla="*/ 2147483647 h 2"/>
              <a:gd name="T8" fmla="*/ 0 w 2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215">
            <a:extLst>
              <a:ext uri="{FF2B5EF4-FFF2-40B4-BE49-F238E27FC236}">
                <a16:creationId xmlns:a16="http://schemas.microsoft.com/office/drawing/2014/main" id="{243D415A-15AA-4B2C-AB82-D746F68EB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627063"/>
            <a:ext cx="1587" cy="15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0" name="Freeform 1217">
            <a:extLst>
              <a:ext uri="{FF2B5EF4-FFF2-40B4-BE49-F238E27FC236}">
                <a16:creationId xmlns:a16="http://schemas.microsoft.com/office/drawing/2014/main" id="{B653A0A5-6E7D-4860-ADB1-C65FADECE5DB}"/>
              </a:ext>
            </a:extLst>
          </p:cNvPr>
          <p:cNvSpPr>
            <a:spLocks/>
          </p:cNvSpPr>
          <p:nvPr/>
        </p:nvSpPr>
        <p:spPr bwMode="auto">
          <a:xfrm>
            <a:off x="595313" y="6270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1219">
            <a:extLst>
              <a:ext uri="{FF2B5EF4-FFF2-40B4-BE49-F238E27FC236}">
                <a16:creationId xmlns:a16="http://schemas.microsoft.com/office/drawing/2014/main" id="{7A8353DF-8481-469B-A45A-86362D171DA3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1221">
            <a:extLst>
              <a:ext uri="{FF2B5EF4-FFF2-40B4-BE49-F238E27FC236}">
                <a16:creationId xmlns:a16="http://schemas.microsoft.com/office/drawing/2014/main" id="{0539790A-D8F6-49D8-A04A-B2BDD35234A1}"/>
              </a:ext>
            </a:extLst>
          </p:cNvPr>
          <p:cNvSpPr>
            <a:spLocks/>
          </p:cNvSpPr>
          <p:nvPr/>
        </p:nvSpPr>
        <p:spPr bwMode="auto">
          <a:xfrm>
            <a:off x="731838" y="541338"/>
            <a:ext cx="3175" cy="3175"/>
          </a:xfrm>
          <a:custGeom>
            <a:avLst/>
            <a:gdLst>
              <a:gd name="T0" fmla="*/ 2147483647 w 2"/>
              <a:gd name="T1" fmla="*/ 0 h 2"/>
              <a:gd name="T2" fmla="*/ 2147483647 w 2"/>
              <a:gd name="T3" fmla="*/ 0 h 2"/>
              <a:gd name="T4" fmla="*/ 2147483647 w 2"/>
              <a:gd name="T5" fmla="*/ 0 h 2"/>
              <a:gd name="T6" fmla="*/ 0 w 2"/>
              <a:gd name="T7" fmla="*/ 0 h 2"/>
              <a:gd name="T8" fmla="*/ 0 w 2"/>
              <a:gd name="T9" fmla="*/ 0 h 2"/>
              <a:gd name="T10" fmla="*/ 0 w 2"/>
              <a:gd name="T11" fmla="*/ 2147483647 h 2"/>
              <a:gd name="T12" fmla="*/ 2147483647 w 2"/>
              <a:gd name="T13" fmla="*/ 0 h 2"/>
              <a:gd name="T14" fmla="*/ 2147483647 w 2"/>
              <a:gd name="T15" fmla="*/ 0 h 2"/>
              <a:gd name="T16" fmla="*/ 2147483647 w 2"/>
              <a:gd name="T17" fmla="*/ 0 h 2"/>
              <a:gd name="T18" fmla="*/ 0 w 2"/>
              <a:gd name="T19" fmla="*/ 0 h 2"/>
              <a:gd name="T20" fmla="*/ 0 w 2"/>
              <a:gd name="T21" fmla="*/ 0 h 2"/>
              <a:gd name="T22" fmla="*/ 0 w 2"/>
              <a:gd name="T23" fmla="*/ 2147483647 h 2"/>
              <a:gd name="T24" fmla="*/ 2147483647 w 2"/>
              <a:gd name="T25" fmla="*/ 0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2">
                <a:moveTo>
                  <a:pt x="2" y="0"/>
                </a:move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234">
            <a:extLst>
              <a:ext uri="{FF2B5EF4-FFF2-40B4-BE49-F238E27FC236}">
                <a16:creationId xmlns:a16="http://schemas.microsoft.com/office/drawing/2014/main" id="{29F4AC14-A70A-4C3A-B8DC-DFF175727661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0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2147483647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0 w 2"/>
              <a:gd name="T19" fmla="*/ 0 h 1587"/>
              <a:gd name="T20" fmla="*/ 0 w 2"/>
              <a:gd name="T21" fmla="*/ 0 h 1587"/>
              <a:gd name="T22" fmla="*/ 0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0 w 2"/>
              <a:gd name="T31" fmla="*/ 0 h 1587"/>
              <a:gd name="T32" fmla="*/ 0 w 2"/>
              <a:gd name="T33" fmla="*/ 0 h 1587"/>
              <a:gd name="T34" fmla="*/ 2147483647 w 2"/>
              <a:gd name="T35" fmla="*/ 0 h 1587"/>
              <a:gd name="T36" fmla="*/ 0 w 2"/>
              <a:gd name="T37" fmla="*/ 0 h 1587"/>
              <a:gd name="T38" fmla="*/ 0 w 2"/>
              <a:gd name="T39" fmla="*/ 0 h 1587"/>
              <a:gd name="T40" fmla="*/ 0 w 2"/>
              <a:gd name="T41" fmla="*/ 0 h 1587"/>
              <a:gd name="T42" fmla="*/ 0 w 2"/>
              <a:gd name="T43" fmla="*/ 0 h 1587"/>
              <a:gd name="T44" fmla="*/ 0 w 2"/>
              <a:gd name="T45" fmla="*/ 0 h 1587"/>
              <a:gd name="T46" fmla="*/ 0 w 2"/>
              <a:gd name="T47" fmla="*/ 0 h 1587"/>
              <a:gd name="T48" fmla="*/ 0 w 2"/>
              <a:gd name="T49" fmla="*/ 0 h 1587"/>
              <a:gd name="T50" fmla="*/ 0 w 2"/>
              <a:gd name="T51" fmla="*/ 0 h 1587"/>
              <a:gd name="T52" fmla="*/ 0 w 2"/>
              <a:gd name="T53" fmla="*/ 0 h 1587"/>
              <a:gd name="T54" fmla="*/ 0 w 2"/>
              <a:gd name="T55" fmla="*/ 0 h 1587"/>
              <a:gd name="T56" fmla="*/ 0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237">
            <a:extLst>
              <a:ext uri="{FF2B5EF4-FFF2-40B4-BE49-F238E27FC236}">
                <a16:creationId xmlns:a16="http://schemas.microsoft.com/office/drawing/2014/main" id="{F5E2D7BA-3633-4BD5-8694-056CF8404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1238">
            <a:extLst>
              <a:ext uri="{FF2B5EF4-FFF2-40B4-BE49-F238E27FC236}">
                <a16:creationId xmlns:a16="http://schemas.microsoft.com/office/drawing/2014/main" id="{4F0036B7-20E8-447A-8DA0-5E5D74005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44513"/>
            <a:ext cx="1587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1240">
            <a:extLst>
              <a:ext uri="{FF2B5EF4-FFF2-40B4-BE49-F238E27FC236}">
                <a16:creationId xmlns:a16="http://schemas.microsoft.com/office/drawing/2014/main" id="{56D49DEF-0A73-4F59-9CF5-3AEFC3EB2ED6}"/>
              </a:ext>
            </a:extLst>
          </p:cNvPr>
          <p:cNvSpPr>
            <a:spLocks/>
          </p:cNvSpPr>
          <p:nvPr/>
        </p:nvSpPr>
        <p:spPr bwMode="auto">
          <a:xfrm>
            <a:off x="728663" y="541338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1243">
            <a:extLst>
              <a:ext uri="{FF2B5EF4-FFF2-40B4-BE49-F238E27FC236}">
                <a16:creationId xmlns:a16="http://schemas.microsoft.com/office/drawing/2014/main" id="{4565D26A-5AD9-4734-8AAD-E40003D0F00B}"/>
              </a:ext>
            </a:extLst>
          </p:cNvPr>
          <p:cNvSpPr>
            <a:spLocks/>
          </p:cNvSpPr>
          <p:nvPr/>
        </p:nvSpPr>
        <p:spPr bwMode="auto">
          <a:xfrm>
            <a:off x="728663" y="538163"/>
            <a:ext cx="3175" cy="3175"/>
          </a:xfrm>
          <a:custGeom>
            <a:avLst/>
            <a:gdLst>
              <a:gd name="T0" fmla="*/ 2147483647 w 2"/>
              <a:gd name="T1" fmla="*/ 2147483647 h 2"/>
              <a:gd name="T2" fmla="*/ 2147483647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0 w 2"/>
              <a:gd name="T9" fmla="*/ 2147483647 h 2"/>
              <a:gd name="T10" fmla="*/ 0 w 2"/>
              <a:gd name="T11" fmla="*/ 2147483647 h 2"/>
              <a:gd name="T12" fmla="*/ 2147483647 w 2"/>
              <a:gd name="T13" fmla="*/ 2147483647 h 2"/>
              <a:gd name="T14" fmla="*/ 0 w 2"/>
              <a:gd name="T15" fmla="*/ 2147483647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0 w 2"/>
              <a:gd name="T25" fmla="*/ 2147483647 h 2"/>
              <a:gd name="T26" fmla="*/ 0 w 2"/>
              <a:gd name="T27" fmla="*/ 2147483647 h 2"/>
              <a:gd name="T28" fmla="*/ 0 w 2"/>
              <a:gd name="T29" fmla="*/ 2147483647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2147483647 h 2"/>
              <a:gd name="T38" fmla="*/ 2147483647 w 2"/>
              <a:gd name="T39" fmla="*/ 2147483647 h 2"/>
              <a:gd name="T40" fmla="*/ 2147483647 w 2"/>
              <a:gd name="T41" fmla="*/ 2147483647 h 2"/>
              <a:gd name="T42" fmla="*/ 2147483647 w 2"/>
              <a:gd name="T43" fmla="*/ 2147483647 h 2"/>
              <a:gd name="T44" fmla="*/ 2147483647 w 2"/>
              <a:gd name="T45" fmla="*/ 2147483647 h 2"/>
              <a:gd name="T46" fmla="*/ 2147483647 w 2"/>
              <a:gd name="T47" fmla="*/ 2147483647 h 2"/>
              <a:gd name="T48" fmla="*/ 0 w 2"/>
              <a:gd name="T49" fmla="*/ 0 h 2"/>
              <a:gd name="T50" fmla="*/ 0 w 2"/>
              <a:gd name="T51" fmla="*/ 2147483647 h 2"/>
              <a:gd name="T52" fmla="*/ 0 w 2"/>
              <a:gd name="T53" fmla="*/ 2147483647 h 2"/>
              <a:gd name="T54" fmla="*/ 0 w 2"/>
              <a:gd name="T55" fmla="*/ 2147483647 h 2"/>
              <a:gd name="T56" fmla="*/ 2147483647 w 2"/>
              <a:gd name="T57" fmla="*/ 2147483647 h 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" h="2">
                <a:moveTo>
                  <a:pt x="2" y="2"/>
                </a:move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1246">
            <a:extLst>
              <a:ext uri="{FF2B5EF4-FFF2-40B4-BE49-F238E27FC236}">
                <a16:creationId xmlns:a16="http://schemas.microsoft.com/office/drawing/2014/main" id="{B62A4A45-D3C9-4F2D-AC75-C9B52566ABEF}"/>
              </a:ext>
            </a:extLst>
          </p:cNvPr>
          <p:cNvSpPr>
            <a:spLocks/>
          </p:cNvSpPr>
          <p:nvPr/>
        </p:nvSpPr>
        <p:spPr bwMode="auto">
          <a:xfrm>
            <a:off x="725488" y="547688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0 h 2"/>
              <a:gd name="T6" fmla="*/ 2147483647 w 2"/>
              <a:gd name="T7" fmla="*/ 0 h 2"/>
              <a:gd name="T8" fmla="*/ 0 w 2"/>
              <a:gd name="T9" fmla="*/ 0 h 2"/>
              <a:gd name="T10" fmla="*/ 0 w 2"/>
              <a:gd name="T11" fmla="*/ 0 h 2"/>
              <a:gd name="T12" fmla="*/ 0 w 2"/>
              <a:gd name="T13" fmla="*/ 2147483647 h 2"/>
              <a:gd name="T14" fmla="*/ 0 w 2"/>
              <a:gd name="T15" fmla="*/ 2147483647 h 2"/>
              <a:gd name="T16" fmla="*/ 2147483647 w 2"/>
              <a:gd name="T17" fmla="*/ 0 h 2"/>
              <a:gd name="T18" fmla="*/ 2147483647 w 2"/>
              <a:gd name="T19" fmla="*/ 0 h 2"/>
              <a:gd name="T20" fmla="*/ 0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w 2"/>
              <a:gd name="T35" fmla="*/ 0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2147483647 h 2"/>
              <a:gd name="T48" fmla="*/ 0 w 2"/>
              <a:gd name="T49" fmla="*/ 2147483647 h 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1250">
            <a:extLst>
              <a:ext uri="{FF2B5EF4-FFF2-40B4-BE49-F238E27FC236}">
                <a16:creationId xmlns:a16="http://schemas.microsoft.com/office/drawing/2014/main" id="{312AD98D-5BB1-4F59-A3AB-8E8C4B2A60E2}"/>
              </a:ext>
            </a:extLst>
          </p:cNvPr>
          <p:cNvSpPr>
            <a:spLocks/>
          </p:cNvSpPr>
          <p:nvPr/>
        </p:nvSpPr>
        <p:spPr bwMode="auto">
          <a:xfrm>
            <a:off x="731838" y="530225"/>
            <a:ext cx="3175" cy="1588"/>
          </a:xfrm>
          <a:custGeom>
            <a:avLst/>
            <a:gdLst>
              <a:gd name="T0" fmla="*/ 2147483647 w 2"/>
              <a:gd name="T1" fmla="*/ 0 h 1588"/>
              <a:gd name="T2" fmla="*/ 0 w 2"/>
              <a:gd name="T3" fmla="*/ 0 h 1588"/>
              <a:gd name="T4" fmla="*/ 2147483647 w 2"/>
              <a:gd name="T5" fmla="*/ 0 h 15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1252">
            <a:extLst>
              <a:ext uri="{FF2B5EF4-FFF2-40B4-BE49-F238E27FC236}">
                <a16:creationId xmlns:a16="http://schemas.microsoft.com/office/drawing/2014/main" id="{D37C7893-345B-43A3-9D16-5FAA2312EC4D}"/>
              </a:ext>
            </a:extLst>
          </p:cNvPr>
          <p:cNvSpPr>
            <a:spLocks/>
          </p:cNvSpPr>
          <p:nvPr/>
        </p:nvSpPr>
        <p:spPr bwMode="auto">
          <a:xfrm>
            <a:off x="731838" y="527050"/>
            <a:ext cx="3175" cy="7938"/>
          </a:xfrm>
          <a:custGeom>
            <a:avLst/>
            <a:gdLst>
              <a:gd name="T0" fmla="*/ 2147483647 w 2"/>
              <a:gd name="T1" fmla="*/ 2147483647 h 5"/>
              <a:gd name="T2" fmla="*/ 2147483647 w 2"/>
              <a:gd name="T3" fmla="*/ 2147483647 h 5"/>
              <a:gd name="T4" fmla="*/ 0 w 2"/>
              <a:gd name="T5" fmla="*/ 0 h 5"/>
              <a:gd name="T6" fmla="*/ 0 w 2"/>
              <a:gd name="T7" fmla="*/ 2147483647 h 5"/>
              <a:gd name="T8" fmla="*/ 0 w 2"/>
              <a:gd name="T9" fmla="*/ 2147483647 h 5"/>
              <a:gd name="T10" fmla="*/ 2147483647 w 2"/>
              <a:gd name="T11" fmla="*/ 2147483647 h 5"/>
              <a:gd name="T12" fmla="*/ 2147483647 w 2"/>
              <a:gd name="T13" fmla="*/ 2147483647 h 5"/>
              <a:gd name="T14" fmla="*/ 2147483647 w 2"/>
              <a:gd name="T15" fmla="*/ 2147483647 h 5"/>
              <a:gd name="T16" fmla="*/ 0 w 2"/>
              <a:gd name="T17" fmla="*/ 0 h 5"/>
              <a:gd name="T18" fmla="*/ 0 w 2"/>
              <a:gd name="T19" fmla="*/ 2147483647 h 5"/>
              <a:gd name="T20" fmla="*/ 0 w 2"/>
              <a:gd name="T21" fmla="*/ 2147483647 h 5"/>
              <a:gd name="T22" fmla="*/ 2147483647 w 2"/>
              <a:gd name="T23" fmla="*/ 2147483647 h 5"/>
              <a:gd name="T24" fmla="*/ 2147483647 w 2"/>
              <a:gd name="T25" fmla="*/ 2147483647 h 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" h="5">
                <a:moveTo>
                  <a:pt x="2" y="2"/>
                </a:move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  <a:lnTo>
                  <a:pt x="0" y="0"/>
                </a:lnTo>
                <a:lnTo>
                  <a:pt x="0" y="2"/>
                </a:lnTo>
                <a:lnTo>
                  <a:pt x="2" y="5"/>
                </a:lnTo>
                <a:lnTo>
                  <a:pt x="2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1255">
            <a:extLst>
              <a:ext uri="{FF2B5EF4-FFF2-40B4-BE49-F238E27FC236}">
                <a16:creationId xmlns:a16="http://schemas.microsoft.com/office/drawing/2014/main" id="{1EFB020B-1F2F-49BD-BE5E-15603571E6CA}"/>
              </a:ext>
            </a:extLst>
          </p:cNvPr>
          <p:cNvSpPr>
            <a:spLocks/>
          </p:cNvSpPr>
          <p:nvPr/>
        </p:nvSpPr>
        <p:spPr bwMode="auto">
          <a:xfrm>
            <a:off x="712788" y="550863"/>
            <a:ext cx="3175" cy="1587"/>
          </a:xfrm>
          <a:custGeom>
            <a:avLst/>
            <a:gdLst>
              <a:gd name="T0" fmla="*/ 0 w 2"/>
              <a:gd name="T1" fmla="*/ 0 h 1587"/>
              <a:gd name="T2" fmla="*/ 2147483647 w 2"/>
              <a:gd name="T3" fmla="*/ 0 h 1587"/>
              <a:gd name="T4" fmla="*/ 2147483647 w 2"/>
              <a:gd name="T5" fmla="*/ 0 h 1587"/>
              <a:gd name="T6" fmla="*/ 2147483647 w 2"/>
              <a:gd name="T7" fmla="*/ 0 h 1587"/>
              <a:gd name="T8" fmla="*/ 2147483647 w 2"/>
              <a:gd name="T9" fmla="*/ 0 h 1587"/>
              <a:gd name="T10" fmla="*/ 0 w 2"/>
              <a:gd name="T11" fmla="*/ 0 h 1587"/>
              <a:gd name="T12" fmla="*/ 0 w 2"/>
              <a:gd name="T13" fmla="*/ 0 h 1587"/>
              <a:gd name="T14" fmla="*/ 0 w 2"/>
              <a:gd name="T15" fmla="*/ 0 h 1587"/>
              <a:gd name="T16" fmla="*/ 0 w 2"/>
              <a:gd name="T17" fmla="*/ 0 h 1587"/>
              <a:gd name="T18" fmla="*/ 2147483647 w 2"/>
              <a:gd name="T19" fmla="*/ 0 h 1587"/>
              <a:gd name="T20" fmla="*/ 2147483647 w 2"/>
              <a:gd name="T21" fmla="*/ 0 h 1587"/>
              <a:gd name="T22" fmla="*/ 2147483647 w 2"/>
              <a:gd name="T23" fmla="*/ 0 h 1587"/>
              <a:gd name="T24" fmla="*/ 2147483647 w 2"/>
              <a:gd name="T25" fmla="*/ 0 h 1587"/>
              <a:gd name="T26" fmla="*/ 2147483647 w 2"/>
              <a:gd name="T27" fmla="*/ 0 h 1587"/>
              <a:gd name="T28" fmla="*/ 2147483647 w 2"/>
              <a:gd name="T29" fmla="*/ 0 h 1587"/>
              <a:gd name="T30" fmla="*/ 2147483647 w 2"/>
              <a:gd name="T31" fmla="*/ 0 h 1587"/>
              <a:gd name="T32" fmla="*/ 2147483647 w 2"/>
              <a:gd name="T33" fmla="*/ 0 h 1587"/>
              <a:gd name="T34" fmla="*/ 2147483647 w 2"/>
              <a:gd name="T35" fmla="*/ 0 h 1587"/>
              <a:gd name="T36" fmla="*/ 2147483647 w 2"/>
              <a:gd name="T37" fmla="*/ 0 h 1587"/>
              <a:gd name="T38" fmla="*/ 2147483647 w 2"/>
              <a:gd name="T39" fmla="*/ 0 h 1587"/>
              <a:gd name="T40" fmla="*/ 2147483647 w 2"/>
              <a:gd name="T41" fmla="*/ 0 h 1587"/>
              <a:gd name="T42" fmla="*/ 2147483647 w 2"/>
              <a:gd name="T43" fmla="*/ 0 h 1587"/>
              <a:gd name="T44" fmla="*/ 2147483647 w 2"/>
              <a:gd name="T45" fmla="*/ 0 h 1587"/>
              <a:gd name="T46" fmla="*/ 2147483647 w 2"/>
              <a:gd name="T47" fmla="*/ 0 h 1587"/>
              <a:gd name="T48" fmla="*/ 2147483647 w 2"/>
              <a:gd name="T49" fmla="*/ 0 h 1587"/>
              <a:gd name="T50" fmla="*/ 2147483647 w 2"/>
              <a:gd name="T51" fmla="*/ 0 h 1587"/>
              <a:gd name="T52" fmla="*/ 2147483647 w 2"/>
              <a:gd name="T53" fmla="*/ 0 h 1587"/>
              <a:gd name="T54" fmla="*/ 2147483647 w 2"/>
              <a:gd name="T55" fmla="*/ 0 h 1587"/>
              <a:gd name="T56" fmla="*/ 2147483647 w 2"/>
              <a:gd name="T57" fmla="*/ 0 h 1587"/>
              <a:gd name="T58" fmla="*/ 0 w 2"/>
              <a:gd name="T59" fmla="*/ 0 h 1587"/>
              <a:gd name="T60" fmla="*/ 0 w 2"/>
              <a:gd name="T61" fmla="*/ 0 h 1587"/>
              <a:gd name="T62" fmla="*/ 0 w 2"/>
              <a:gd name="T63" fmla="*/ 0 h 15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" h="1587">
                <a:moveTo>
                  <a:pt x="0" y="0"/>
                </a:move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1256">
            <a:extLst>
              <a:ext uri="{FF2B5EF4-FFF2-40B4-BE49-F238E27FC236}">
                <a16:creationId xmlns:a16="http://schemas.microsoft.com/office/drawing/2014/main" id="{2E1CF7CD-CA50-49A8-B82C-3FF636478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550863"/>
            <a:ext cx="1587" cy="1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3" name="Freeform 1258">
            <a:extLst>
              <a:ext uri="{FF2B5EF4-FFF2-40B4-BE49-F238E27FC236}">
                <a16:creationId xmlns:a16="http://schemas.microsoft.com/office/drawing/2014/main" id="{3500F000-9116-400D-9207-12033123BC85}"/>
              </a:ext>
            </a:extLst>
          </p:cNvPr>
          <p:cNvSpPr>
            <a:spLocks/>
          </p:cNvSpPr>
          <p:nvPr/>
        </p:nvSpPr>
        <p:spPr bwMode="auto">
          <a:xfrm>
            <a:off x="722313" y="550863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Freeform 1266">
            <a:extLst>
              <a:ext uri="{FF2B5EF4-FFF2-40B4-BE49-F238E27FC236}">
                <a16:creationId xmlns:a16="http://schemas.microsoft.com/office/drawing/2014/main" id="{429C164D-AFBC-497E-A584-2EC093D6D010}"/>
              </a:ext>
            </a:extLst>
          </p:cNvPr>
          <p:cNvSpPr>
            <a:spLocks/>
          </p:cNvSpPr>
          <p:nvPr/>
        </p:nvSpPr>
        <p:spPr bwMode="auto">
          <a:xfrm>
            <a:off x="728663" y="534988"/>
            <a:ext cx="1587" cy="1587"/>
          </a:xfrm>
          <a:custGeom>
            <a:avLst/>
            <a:gdLst>
              <a:gd name="T0" fmla="*/ 0 w 1587"/>
              <a:gd name="T1" fmla="*/ 0 h 1587"/>
              <a:gd name="T2" fmla="*/ 0 w 1587"/>
              <a:gd name="T3" fmla="*/ 0 h 1587"/>
              <a:gd name="T4" fmla="*/ 0 w 1587"/>
              <a:gd name="T5" fmla="*/ 0 h 1587"/>
              <a:gd name="T6" fmla="*/ 0 w 1587"/>
              <a:gd name="T7" fmla="*/ 0 h 1587"/>
              <a:gd name="T8" fmla="*/ 0 w 1587"/>
              <a:gd name="T9" fmla="*/ 0 h 1587"/>
              <a:gd name="T10" fmla="*/ 0 w 1587"/>
              <a:gd name="T11" fmla="*/ 0 h 1587"/>
              <a:gd name="T12" fmla="*/ 0 w 1587"/>
              <a:gd name="T13" fmla="*/ 0 h 1587"/>
              <a:gd name="T14" fmla="*/ 0 w 1587"/>
              <a:gd name="T15" fmla="*/ 0 h 1587"/>
              <a:gd name="T16" fmla="*/ 0 w 1587"/>
              <a:gd name="T17" fmla="*/ 0 h 1587"/>
              <a:gd name="T18" fmla="*/ 0 w 1587"/>
              <a:gd name="T19" fmla="*/ 0 h 1587"/>
              <a:gd name="T20" fmla="*/ 0 w 1587"/>
              <a:gd name="T21" fmla="*/ 0 h 1587"/>
              <a:gd name="T22" fmla="*/ 0 w 1587"/>
              <a:gd name="T23" fmla="*/ 0 h 1587"/>
              <a:gd name="T24" fmla="*/ 0 w 1587"/>
              <a:gd name="T25" fmla="*/ 0 h 1587"/>
              <a:gd name="T26" fmla="*/ 0 w 1587"/>
              <a:gd name="T27" fmla="*/ 0 h 1587"/>
              <a:gd name="T28" fmla="*/ 0 w 1587"/>
              <a:gd name="T29" fmla="*/ 0 h 1587"/>
              <a:gd name="T30" fmla="*/ 0 w 1587"/>
              <a:gd name="T31" fmla="*/ 0 h 1587"/>
              <a:gd name="T32" fmla="*/ 0 w 1587"/>
              <a:gd name="T33" fmla="*/ 0 h 1587"/>
              <a:gd name="T34" fmla="*/ 0 w 1587"/>
              <a:gd name="T35" fmla="*/ 0 h 1587"/>
              <a:gd name="T36" fmla="*/ 0 w 1587"/>
              <a:gd name="T37" fmla="*/ 0 h 1587"/>
              <a:gd name="T38" fmla="*/ 0 w 1587"/>
              <a:gd name="T39" fmla="*/ 0 h 1587"/>
              <a:gd name="T40" fmla="*/ 0 w 1587"/>
              <a:gd name="T41" fmla="*/ 0 h 1587"/>
              <a:gd name="T42" fmla="*/ 0 w 1587"/>
              <a:gd name="T43" fmla="*/ 0 h 1587"/>
              <a:gd name="T44" fmla="*/ 0 w 1587"/>
              <a:gd name="T45" fmla="*/ 0 h 1587"/>
              <a:gd name="T46" fmla="*/ 0 w 1587"/>
              <a:gd name="T47" fmla="*/ 0 h 1587"/>
              <a:gd name="T48" fmla="*/ 0 w 1587"/>
              <a:gd name="T49" fmla="*/ 0 h 1587"/>
              <a:gd name="T50" fmla="*/ 0 w 1587"/>
              <a:gd name="T51" fmla="*/ 0 h 1587"/>
              <a:gd name="T52" fmla="*/ 0 w 1587"/>
              <a:gd name="T53" fmla="*/ 0 h 1587"/>
              <a:gd name="T54" fmla="*/ 0 w 1587"/>
              <a:gd name="T55" fmla="*/ 0 h 1587"/>
              <a:gd name="T56" fmla="*/ 0 w 1587"/>
              <a:gd name="T57" fmla="*/ 0 h 1587"/>
              <a:gd name="T58" fmla="*/ 0 w 1587"/>
              <a:gd name="T59" fmla="*/ 0 h 1587"/>
              <a:gd name="T60" fmla="*/ 0 w 1587"/>
              <a:gd name="T61" fmla="*/ 0 h 1587"/>
              <a:gd name="T62" fmla="*/ 0 w 1587"/>
              <a:gd name="T63" fmla="*/ 0 h 1587"/>
              <a:gd name="T64" fmla="*/ 0 w 1587"/>
              <a:gd name="T65" fmla="*/ 0 h 1587"/>
              <a:gd name="T66" fmla="*/ 0 w 1587"/>
              <a:gd name="T67" fmla="*/ 0 h 1587"/>
              <a:gd name="T68" fmla="*/ 0 w 1587"/>
              <a:gd name="T69" fmla="*/ 0 h 1587"/>
              <a:gd name="T70" fmla="*/ 0 w 1587"/>
              <a:gd name="T71" fmla="*/ 0 h 1587"/>
              <a:gd name="T72" fmla="*/ 0 w 1587"/>
              <a:gd name="T73" fmla="*/ 0 h 1587"/>
              <a:gd name="T74" fmla="*/ 0 w 1587"/>
              <a:gd name="T75" fmla="*/ 0 h 1587"/>
              <a:gd name="T76" fmla="*/ 0 w 1587"/>
              <a:gd name="T77" fmla="*/ 0 h 1587"/>
              <a:gd name="T78" fmla="*/ 0 w 1587"/>
              <a:gd name="T79" fmla="*/ 0 h 1587"/>
              <a:gd name="T80" fmla="*/ 0 w 1587"/>
              <a:gd name="T81" fmla="*/ 0 h 1587"/>
              <a:gd name="T82" fmla="*/ 0 w 1587"/>
              <a:gd name="T83" fmla="*/ 0 h 1587"/>
              <a:gd name="T84" fmla="*/ 0 w 1587"/>
              <a:gd name="T85" fmla="*/ 0 h 1587"/>
              <a:gd name="T86" fmla="*/ 0 w 1587"/>
              <a:gd name="T87" fmla="*/ 0 h 158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587" h="1587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Freeform 1269">
            <a:extLst>
              <a:ext uri="{FF2B5EF4-FFF2-40B4-BE49-F238E27FC236}">
                <a16:creationId xmlns:a16="http://schemas.microsoft.com/office/drawing/2014/main" id="{4E2DB58B-D6C5-472B-945B-769A86F40C1D}"/>
              </a:ext>
            </a:extLst>
          </p:cNvPr>
          <p:cNvSpPr>
            <a:spLocks/>
          </p:cNvSpPr>
          <p:nvPr/>
        </p:nvSpPr>
        <p:spPr bwMode="auto">
          <a:xfrm>
            <a:off x="728663" y="530225"/>
            <a:ext cx="3175" cy="4763"/>
          </a:xfrm>
          <a:custGeom>
            <a:avLst/>
            <a:gdLst>
              <a:gd name="T0" fmla="*/ 0 w 2"/>
              <a:gd name="T1" fmla="*/ 2147483647 h 3"/>
              <a:gd name="T2" fmla="*/ 2147483647 w 2"/>
              <a:gd name="T3" fmla="*/ 0 h 3"/>
              <a:gd name="T4" fmla="*/ 2147483647 w 2"/>
              <a:gd name="T5" fmla="*/ 0 h 3"/>
              <a:gd name="T6" fmla="*/ 2147483647 w 2"/>
              <a:gd name="T7" fmla="*/ 0 h 3"/>
              <a:gd name="T8" fmla="*/ 2147483647 w 2"/>
              <a:gd name="T9" fmla="*/ 0 h 3"/>
              <a:gd name="T10" fmla="*/ 0 w 2"/>
              <a:gd name="T11" fmla="*/ 0 h 3"/>
              <a:gd name="T12" fmla="*/ 0 w 2"/>
              <a:gd name="T13" fmla="*/ 0 h 3"/>
              <a:gd name="T14" fmla="*/ 0 w 2"/>
              <a:gd name="T15" fmla="*/ 2147483647 h 3"/>
              <a:gd name="T16" fmla="*/ 0 w 2"/>
              <a:gd name="T17" fmla="*/ 2147483647 h 3"/>
              <a:gd name="T18" fmla="*/ 2147483647 w 2"/>
              <a:gd name="T19" fmla="*/ 0 h 3"/>
              <a:gd name="T20" fmla="*/ 2147483647 w 2"/>
              <a:gd name="T21" fmla="*/ 0 h 3"/>
              <a:gd name="T22" fmla="*/ 0 w 2"/>
              <a:gd name="T23" fmla="*/ 0 h 3"/>
              <a:gd name="T24" fmla="*/ 0 w 2"/>
              <a:gd name="T25" fmla="*/ 0 h 3"/>
              <a:gd name="T26" fmla="*/ 0 w 2"/>
              <a:gd name="T27" fmla="*/ 0 h 3"/>
              <a:gd name="T28" fmla="*/ 0 w 2"/>
              <a:gd name="T29" fmla="*/ 0 h 3"/>
              <a:gd name="T30" fmla="*/ 0 w 2"/>
              <a:gd name="T31" fmla="*/ 0 h 3"/>
              <a:gd name="T32" fmla="*/ 0 w 2"/>
              <a:gd name="T33" fmla="*/ 0 h 3"/>
              <a:gd name="T34" fmla="*/ 0 w 2"/>
              <a:gd name="T35" fmla="*/ 0 h 3"/>
              <a:gd name="T36" fmla="*/ 0 w 2"/>
              <a:gd name="T37" fmla="*/ 0 h 3"/>
              <a:gd name="T38" fmla="*/ 0 w 2"/>
              <a:gd name="T39" fmla="*/ 2147483647 h 3"/>
              <a:gd name="T40" fmla="*/ 0 w 2"/>
              <a:gd name="T41" fmla="*/ 2147483647 h 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" h="3">
                <a:moveTo>
                  <a:pt x="0" y="3"/>
                </a:move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  <a:lnTo>
                  <a:pt x="2" y="0"/>
                </a:lnTo>
                <a:lnTo>
                  <a:pt x="0" y="0"/>
                </a:lnTo>
                <a:lnTo>
                  <a:pt x="0" y="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270">
            <a:extLst>
              <a:ext uri="{FF2B5EF4-FFF2-40B4-BE49-F238E27FC236}">
                <a16:creationId xmlns:a16="http://schemas.microsoft.com/office/drawing/2014/main" id="{D9821F02-37A2-4F4F-A78C-BB0850481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271">
            <a:extLst>
              <a:ext uri="{FF2B5EF4-FFF2-40B4-BE49-F238E27FC236}">
                <a16:creationId xmlns:a16="http://schemas.microsoft.com/office/drawing/2014/main" id="{24505382-9052-49DB-A99E-9B33F93EF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30225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1272">
            <a:extLst>
              <a:ext uri="{FF2B5EF4-FFF2-40B4-BE49-F238E27FC236}">
                <a16:creationId xmlns:a16="http://schemas.microsoft.com/office/drawing/2014/main" id="{71F74EFA-7588-47D3-AD74-D586E0357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49" name="Rectangle 1273">
            <a:extLst>
              <a:ext uri="{FF2B5EF4-FFF2-40B4-BE49-F238E27FC236}">
                <a16:creationId xmlns:a16="http://schemas.microsoft.com/office/drawing/2014/main" id="{1225F72C-351A-45D9-A782-5343CE1E7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3" y="5302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0" name="Line 1274">
            <a:extLst>
              <a:ext uri="{FF2B5EF4-FFF2-40B4-BE49-F238E27FC236}">
                <a16:creationId xmlns:a16="http://schemas.microsoft.com/office/drawing/2014/main" id="{5CFA67DA-D55F-4F41-A648-62218537F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75">
            <a:extLst>
              <a:ext uri="{FF2B5EF4-FFF2-40B4-BE49-F238E27FC236}">
                <a16:creationId xmlns:a16="http://schemas.microsoft.com/office/drawing/2014/main" id="{667C55E5-9103-4B3F-940F-39FB194F7E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663" y="527050"/>
            <a:ext cx="1587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1277">
            <a:extLst>
              <a:ext uri="{FF2B5EF4-FFF2-40B4-BE49-F238E27FC236}">
                <a16:creationId xmlns:a16="http://schemas.microsoft.com/office/drawing/2014/main" id="{9083B365-D78E-4583-9176-C83E6B01EB81}"/>
              </a:ext>
            </a:extLst>
          </p:cNvPr>
          <p:cNvSpPr>
            <a:spLocks/>
          </p:cNvSpPr>
          <p:nvPr/>
        </p:nvSpPr>
        <p:spPr bwMode="auto">
          <a:xfrm>
            <a:off x="728663" y="523875"/>
            <a:ext cx="1587" cy="3175"/>
          </a:xfrm>
          <a:custGeom>
            <a:avLst/>
            <a:gdLst>
              <a:gd name="T0" fmla="*/ 0 w 1587"/>
              <a:gd name="T1" fmla="*/ 2147483647 h 2"/>
              <a:gd name="T2" fmla="*/ 0 w 1587"/>
              <a:gd name="T3" fmla="*/ 2147483647 h 2"/>
              <a:gd name="T4" fmla="*/ 0 w 1587"/>
              <a:gd name="T5" fmla="*/ 0 h 2"/>
              <a:gd name="T6" fmla="*/ 0 w 1587"/>
              <a:gd name="T7" fmla="*/ 2147483647 h 2"/>
              <a:gd name="T8" fmla="*/ 0 w 1587"/>
              <a:gd name="T9" fmla="*/ 214748364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87" h="2">
                <a:moveTo>
                  <a:pt x="0" y="2"/>
                </a:move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1287">
            <a:extLst>
              <a:ext uri="{FF2B5EF4-FFF2-40B4-BE49-F238E27FC236}">
                <a16:creationId xmlns:a16="http://schemas.microsoft.com/office/drawing/2014/main" id="{4C41944C-2BA0-408E-8044-11B18AE1B201}"/>
              </a:ext>
            </a:extLst>
          </p:cNvPr>
          <p:cNvSpPr>
            <a:spLocks/>
          </p:cNvSpPr>
          <p:nvPr/>
        </p:nvSpPr>
        <p:spPr bwMode="auto">
          <a:xfrm>
            <a:off x="719138" y="514350"/>
            <a:ext cx="3175" cy="3175"/>
          </a:xfrm>
          <a:custGeom>
            <a:avLst/>
            <a:gdLst>
              <a:gd name="T0" fmla="*/ 0 w 2"/>
              <a:gd name="T1" fmla="*/ 0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2147483647 h 2"/>
              <a:gd name="T18" fmla="*/ 0 w 2"/>
              <a:gd name="T19" fmla="*/ 2147483647 h 2"/>
              <a:gd name="T20" fmla="*/ 0 w 2"/>
              <a:gd name="T21" fmla="*/ 2147483647 h 2"/>
              <a:gd name="T22" fmla="*/ 0 w 2"/>
              <a:gd name="T23" fmla="*/ 2147483647 h 2"/>
              <a:gd name="T24" fmla="*/ 2147483647 w 2"/>
              <a:gd name="T25" fmla="*/ 2147483647 h 2"/>
              <a:gd name="T26" fmla="*/ 2147483647 w 2"/>
              <a:gd name="T27" fmla="*/ 2147483647 h 2"/>
              <a:gd name="T28" fmla="*/ 0 w 2"/>
              <a:gd name="T29" fmla="*/ 0 h 2"/>
              <a:gd name="T30" fmla="*/ 0 w 2"/>
              <a:gd name="T31" fmla="*/ 0 h 2"/>
              <a:gd name="T32" fmla="*/ 0 w 2"/>
              <a:gd name="T33" fmla="*/ 0 h 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" h="2">
                <a:moveTo>
                  <a:pt x="0" y="0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Freeform 1290">
            <a:extLst>
              <a:ext uri="{FF2B5EF4-FFF2-40B4-BE49-F238E27FC236}">
                <a16:creationId xmlns:a16="http://schemas.microsoft.com/office/drawing/2014/main" id="{6A175A3C-2E83-4EA7-9F9D-6D2CECBF0DBF}"/>
              </a:ext>
            </a:extLst>
          </p:cNvPr>
          <p:cNvSpPr>
            <a:spLocks/>
          </p:cNvSpPr>
          <p:nvPr/>
        </p:nvSpPr>
        <p:spPr bwMode="auto">
          <a:xfrm>
            <a:off x="719138" y="517525"/>
            <a:ext cx="3175" cy="3175"/>
          </a:xfrm>
          <a:custGeom>
            <a:avLst/>
            <a:gdLst>
              <a:gd name="T0" fmla="*/ 0 w 2"/>
              <a:gd name="T1" fmla="*/ 2147483647 h 2"/>
              <a:gd name="T2" fmla="*/ 0 w 2"/>
              <a:gd name="T3" fmla="*/ 2147483647 h 2"/>
              <a:gd name="T4" fmla="*/ 2147483647 w 2"/>
              <a:gd name="T5" fmla="*/ 2147483647 h 2"/>
              <a:gd name="T6" fmla="*/ 2147483647 w 2"/>
              <a:gd name="T7" fmla="*/ 2147483647 h 2"/>
              <a:gd name="T8" fmla="*/ 2147483647 w 2"/>
              <a:gd name="T9" fmla="*/ 2147483647 h 2"/>
              <a:gd name="T10" fmla="*/ 2147483647 w 2"/>
              <a:gd name="T11" fmla="*/ 0 h 2"/>
              <a:gd name="T12" fmla="*/ 0 w 2"/>
              <a:gd name="T13" fmla="*/ 0 h 2"/>
              <a:gd name="T14" fmla="*/ 0 w 2"/>
              <a:gd name="T15" fmla="*/ 0 h 2"/>
              <a:gd name="T16" fmla="*/ 0 w 2"/>
              <a:gd name="T17" fmla="*/ 0 h 2"/>
              <a:gd name="T18" fmla="*/ 0 w 2"/>
              <a:gd name="T19" fmla="*/ 0 h 2"/>
              <a:gd name="T20" fmla="*/ 2147483647 w 2"/>
              <a:gd name="T21" fmla="*/ 0 h 2"/>
              <a:gd name="T22" fmla="*/ 0 w 2"/>
              <a:gd name="T23" fmla="*/ 0 h 2"/>
              <a:gd name="T24" fmla="*/ 0 w 2"/>
              <a:gd name="T25" fmla="*/ 0 h 2"/>
              <a:gd name="T26" fmla="*/ 0 w 2"/>
              <a:gd name="T27" fmla="*/ 0 h 2"/>
              <a:gd name="T28" fmla="*/ 0 w 2"/>
              <a:gd name="T29" fmla="*/ 0 h 2"/>
              <a:gd name="T30" fmla="*/ 0 w 2"/>
              <a:gd name="T31" fmla="*/ 2147483647 h 2"/>
              <a:gd name="T32" fmla="*/ 0 w 2"/>
              <a:gd name="T33" fmla="*/ 2147483647 h 2"/>
              <a:gd name="T34" fmla="*/ 0 w 2"/>
              <a:gd name="T35" fmla="*/ 2147483647 h 2"/>
              <a:gd name="T36" fmla="*/ 0 w 2"/>
              <a:gd name="T37" fmla="*/ 0 h 2"/>
              <a:gd name="T38" fmla="*/ 0 w 2"/>
              <a:gd name="T39" fmla="*/ 0 h 2"/>
              <a:gd name="T40" fmla="*/ 0 w 2"/>
              <a:gd name="T41" fmla="*/ 0 h 2"/>
              <a:gd name="T42" fmla="*/ 0 w 2"/>
              <a:gd name="T43" fmla="*/ 0 h 2"/>
              <a:gd name="T44" fmla="*/ 0 w 2"/>
              <a:gd name="T45" fmla="*/ 0 h 2"/>
              <a:gd name="T46" fmla="*/ 0 w 2"/>
              <a:gd name="T47" fmla="*/ 0 h 2"/>
              <a:gd name="T48" fmla="*/ 0 w 2"/>
              <a:gd name="T49" fmla="*/ 2147483647 h 2"/>
              <a:gd name="T50" fmla="*/ 2147483647 w 2"/>
              <a:gd name="T51" fmla="*/ 2147483647 h 2"/>
              <a:gd name="T52" fmla="*/ 2147483647 w 2"/>
              <a:gd name="T53" fmla="*/ 0 h 2"/>
              <a:gd name="T54" fmla="*/ 2147483647 w 2"/>
              <a:gd name="T55" fmla="*/ 0 h 2"/>
              <a:gd name="T56" fmla="*/ 0 w 2"/>
              <a:gd name="T57" fmla="*/ 0 h 2"/>
              <a:gd name="T58" fmla="*/ 0 w 2"/>
              <a:gd name="T59" fmla="*/ 0 h 2"/>
              <a:gd name="T60" fmla="*/ 0 w 2"/>
              <a:gd name="T61" fmla="*/ 2147483647 h 2"/>
              <a:gd name="T62" fmla="*/ 0 w 2"/>
              <a:gd name="T63" fmla="*/ 2147483647 h 2"/>
              <a:gd name="T64" fmla="*/ 2147483647 w 2"/>
              <a:gd name="T65" fmla="*/ 2147483647 h 2"/>
              <a:gd name="T66" fmla="*/ 2147483647 w 2"/>
              <a:gd name="T67" fmla="*/ 2147483647 h 2"/>
              <a:gd name="T68" fmla="*/ 0 w 2"/>
              <a:gd name="T69" fmla="*/ 2147483647 h 2"/>
              <a:gd name="T70" fmla="*/ 0 w 2"/>
              <a:gd name="T71" fmla="*/ 2147483647 h 2"/>
              <a:gd name="T72" fmla="*/ 0 w 2"/>
              <a:gd name="T73" fmla="*/ 2147483647 h 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" h="2">
                <a:moveTo>
                  <a:pt x="0" y="2"/>
                </a:move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2" y="0"/>
                </a:lnTo>
                <a:lnTo>
                  <a:pt x="0" y="0"/>
                </a:lnTo>
                <a:lnTo>
                  <a:pt x="0" y="2"/>
                </a:lnTo>
                <a:lnTo>
                  <a:pt x="2" y="2"/>
                </a:lnTo>
                <a:lnTo>
                  <a:pt x="0" y="2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Rectangle 1335">
            <a:extLst>
              <a:ext uri="{FF2B5EF4-FFF2-40B4-BE49-F238E27FC236}">
                <a16:creationId xmlns:a16="http://schemas.microsoft.com/office/drawing/2014/main" id="{3BC25C32-0000-4151-A767-B77C4622A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6" name="Rectangle 1336">
            <a:extLst>
              <a:ext uri="{FF2B5EF4-FFF2-40B4-BE49-F238E27FC236}">
                <a16:creationId xmlns:a16="http://schemas.microsoft.com/office/drawing/2014/main" id="{5BE84F07-0DDA-41BC-9C6D-6F1CABD02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7" name="Rectangle 1337">
            <a:extLst>
              <a:ext uri="{FF2B5EF4-FFF2-40B4-BE49-F238E27FC236}">
                <a16:creationId xmlns:a16="http://schemas.microsoft.com/office/drawing/2014/main" id="{C32BBE89-4742-4F26-87FE-5FFB1180D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953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8" name="Rectangle 1340">
            <a:extLst>
              <a:ext uri="{FF2B5EF4-FFF2-40B4-BE49-F238E27FC236}">
                <a16:creationId xmlns:a16="http://schemas.microsoft.com/office/drawing/2014/main" id="{FEAD1689-F7A8-4FDC-8E9B-C849C0D55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59" name="Rectangle 1341">
            <a:extLst>
              <a:ext uri="{FF2B5EF4-FFF2-40B4-BE49-F238E27FC236}">
                <a16:creationId xmlns:a16="http://schemas.microsoft.com/office/drawing/2014/main" id="{2B53FF35-B011-4D43-BDF9-A5CC63D9B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0" name="Rectangle 1342">
            <a:extLst>
              <a:ext uri="{FF2B5EF4-FFF2-40B4-BE49-F238E27FC236}">
                <a16:creationId xmlns:a16="http://schemas.microsoft.com/office/drawing/2014/main" id="{6B09FA22-23C7-4EE6-BA13-2A375240D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1" name="Rectangle 1343">
            <a:extLst>
              <a:ext uri="{FF2B5EF4-FFF2-40B4-BE49-F238E27FC236}">
                <a16:creationId xmlns:a16="http://schemas.microsoft.com/office/drawing/2014/main" id="{7CB52B71-42D2-4C43-8182-68FF894BF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000"/>
            <a:ext cx="1587" cy="158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62" name="Rectangle 1344">
            <a:extLst>
              <a:ext uri="{FF2B5EF4-FFF2-40B4-BE49-F238E27FC236}">
                <a16:creationId xmlns:a16="http://schemas.microsoft.com/office/drawing/2014/main" id="{884C9C69-1E90-4155-95B3-AC954AB1D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8" y="485775"/>
            <a:ext cx="15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en-US" altLang="en-US" sz="1300" b="0">
              <a:cs typeface="+mn-cs"/>
            </a:endParaRPr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43401" y="301625"/>
            <a:ext cx="8439652" cy="1031875"/>
          </a:xfrm>
        </p:spPr>
        <p:txBody>
          <a:bodyPr/>
          <a:lstStyle>
            <a:lvl1pPr>
              <a:defRPr b="0" i="0" cap="none" baseline="0">
                <a:solidFill>
                  <a:schemeClr val="tx1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43401" y="1460500"/>
            <a:ext cx="8440305" cy="4600863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1200"/>
              </a:spcBef>
              <a:defRPr>
                <a:solidFill>
                  <a:srgbClr val="7F7F7F"/>
                </a:solidFill>
              </a:defRPr>
            </a:lvl1pPr>
            <a:lvl2pPr>
              <a:lnSpc>
                <a:spcPct val="130000"/>
              </a:lnSpc>
              <a:spcBef>
                <a:spcPts val="120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lnSpc>
                <a:spcPct val="130000"/>
              </a:lnSpc>
              <a:spcBef>
                <a:spcPts val="0"/>
              </a:spcBef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3" name="Footer Placeholder 6">
            <a:extLst>
              <a:ext uri="{FF2B5EF4-FFF2-40B4-BE49-F238E27FC236}">
                <a16:creationId xmlns:a16="http://schemas.microsoft.com/office/drawing/2014/main" id="{6282E4AE-7B8B-4048-A1E9-DB14A669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64" name="Slide Number Placeholder 7">
            <a:extLst>
              <a:ext uri="{FF2B5EF4-FFF2-40B4-BE49-F238E27FC236}">
                <a16:creationId xmlns:a16="http://schemas.microsoft.com/office/drawing/2014/main" id="{36604A47-EEF4-4A45-A067-822DD143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BB37-6444-4137-8FE5-4324CCB009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13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Page with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682">
            <a:extLst>
              <a:ext uri="{FF2B5EF4-FFF2-40B4-BE49-F238E27FC236}">
                <a16:creationId xmlns:a16="http://schemas.microsoft.com/office/drawing/2014/main" id="{1F23A374-F874-45E9-BA3F-C1DD3588B363}"/>
              </a:ext>
            </a:extLst>
          </p:cNvPr>
          <p:cNvSpPr>
            <a:spLocks/>
          </p:cNvSpPr>
          <p:nvPr/>
        </p:nvSpPr>
        <p:spPr bwMode="auto">
          <a:xfrm flipH="1">
            <a:off x="6380163" y="615950"/>
            <a:ext cx="1014412" cy="1895475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1683">
            <a:extLst>
              <a:ext uri="{FF2B5EF4-FFF2-40B4-BE49-F238E27FC236}">
                <a16:creationId xmlns:a16="http://schemas.microsoft.com/office/drawing/2014/main" id="{01733DA9-5A54-4FCF-A179-9A0259C8B33A}"/>
              </a:ext>
            </a:extLst>
          </p:cNvPr>
          <p:cNvSpPr>
            <a:spLocks/>
          </p:cNvSpPr>
          <p:nvPr/>
        </p:nvSpPr>
        <p:spPr bwMode="auto">
          <a:xfrm flipH="1">
            <a:off x="7410450" y="3175"/>
            <a:ext cx="712788" cy="5842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" name="Title 323"/>
          <p:cNvSpPr>
            <a:spLocks noGrp="1"/>
          </p:cNvSpPr>
          <p:nvPr>
            <p:ph type="title"/>
          </p:nvPr>
        </p:nvSpPr>
        <p:spPr>
          <a:xfrm>
            <a:off x="356934" y="301625"/>
            <a:ext cx="8439487" cy="667338"/>
          </a:xfrm>
        </p:spPr>
        <p:txBody>
          <a:bodyPr/>
          <a:lstStyle>
            <a:lvl1pPr>
              <a:defRPr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1" name="Content Placeholder 330"/>
          <p:cNvSpPr>
            <a:spLocks noGrp="1"/>
          </p:cNvSpPr>
          <p:nvPr>
            <p:ph sz="quarter" idx="10"/>
          </p:nvPr>
        </p:nvSpPr>
        <p:spPr>
          <a:xfrm>
            <a:off x="356934" y="1599260"/>
            <a:ext cx="8440305" cy="4462104"/>
          </a:xfrm>
        </p:spPr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56934" y="1025408"/>
            <a:ext cx="8435473" cy="517408"/>
          </a:xfrm>
        </p:spPr>
        <p:txBody>
          <a:bodyPr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 cap="none" baseline="0">
                <a:solidFill>
                  <a:schemeClr val="tx1"/>
                </a:solidFill>
              </a:defRPr>
            </a:lvl1pPr>
            <a:lvl2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defRPr sz="1600" cap="all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AF6F19A7-6E37-41D5-B62C-033AA409017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BC750375-320E-4A51-A850-802FD89649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54A20A3-8C9D-47C3-89E3-B8C04FCCCD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22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934" y="997858"/>
            <a:ext cx="3010890" cy="4924960"/>
          </a:xfrm>
        </p:spPr>
        <p:txBody>
          <a:bodyPr anchor="ctr"/>
          <a:lstStyle>
            <a:lvl1pPr algn="l">
              <a:defRPr sz="2400" b="0" i="0" cap="all" baseline="0">
                <a:solidFill>
                  <a:srgbClr val="021F43"/>
                </a:solidFill>
                <a:latin typeface="+mn-lt"/>
                <a:cs typeface="Andes ExtraLight"/>
              </a:defRPr>
            </a:lvl1pPr>
            <a:lvl2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2pPr>
            <a:lvl3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3pPr>
            <a:lvl4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4pPr>
            <a:lvl5pPr algn="l">
              <a:defRPr sz="2400" b="0" i="0" cap="all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cs typeface="Andes ExtraLigh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F073A3-57E6-4C84-8289-7E8FC9700E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7A8D3F-7634-4214-90BE-602AD44699E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0A7B6C0-49C3-437F-9702-F66D0DE2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8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33" y="288636"/>
            <a:ext cx="8533067" cy="461819"/>
          </a:xfrm>
        </p:spPr>
        <p:txBody>
          <a:bodyPr anchor="b"/>
          <a:lstStyle>
            <a:lvl1pPr>
              <a:defRPr sz="2200" b="0" i="0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0" y="983838"/>
            <a:ext cx="5207000" cy="4904344"/>
          </a:xfrm>
        </p:spPr>
        <p:txBody>
          <a:bodyPr anchor="ctr"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1D68713-E95E-472F-AC8D-D5642AD178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A352BB-23F4-4507-AF82-88482BD4BE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F4A4003-BC9D-45D0-98C9-AC934D2D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5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with Graphic E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842" y="288636"/>
            <a:ext cx="8569158" cy="461819"/>
          </a:xfrm>
        </p:spPr>
        <p:txBody>
          <a:bodyPr anchor="b"/>
          <a:lstStyle>
            <a:lvl1pPr>
              <a:defRPr sz="2200" b="0" i="0" cap="none" baseline="0">
                <a:solidFill>
                  <a:srgbClr val="021F43"/>
                </a:solidFill>
                <a:latin typeface="+mn-lt"/>
                <a:cs typeface="Andes Extra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2841" y="1443789"/>
            <a:ext cx="5307263" cy="4545263"/>
          </a:xfrm>
        </p:spPr>
        <p:txBody>
          <a:bodyPr/>
          <a:lstStyle>
            <a:lvl1pP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2pPr>
            <a:lvl3pPr marL="557784"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60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21093" y="1003049"/>
            <a:ext cx="3087853" cy="4972050"/>
          </a:xfrm>
        </p:spPr>
        <p:txBody>
          <a:bodyPr rIns="182880" anchor="ctr"/>
          <a:lstStyle>
            <a:lvl1pPr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22675" y="976312"/>
            <a:ext cx="5294062" cy="414003"/>
          </a:xfrm>
        </p:spPr>
        <p:txBody>
          <a:bodyPr/>
          <a:lstStyle>
            <a:lvl1pPr algn="ctr">
              <a:defRPr sz="1600" b="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102369-C7F1-4F33-B881-93F96A1C2D91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A02F59-FBF3-44A2-A955-1C922D4D426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ADDB828-B349-435C-A402-8CA66FFEBB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9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23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>
            <a:extLst>
              <a:ext uri="{FF2B5EF4-FFF2-40B4-BE49-F238E27FC236}">
                <a16:creationId xmlns:a16="http://schemas.microsoft.com/office/drawing/2014/main" id="{24E8400B-DA9A-43B8-83E5-AF22C304E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71538"/>
            <a:ext cx="7772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0E61524-1B7B-4D65-8847-3971EFCA6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6BEF0-101B-4D6D-935E-E7D8B9AE6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4213" y="6329363"/>
            <a:ext cx="2133600" cy="365125"/>
          </a:xfrm>
          <a:prstGeom prst="rect">
            <a:avLst/>
          </a:prstGeom>
        </p:spPr>
        <p:txBody>
          <a:bodyPr vert="horz" lIns="0" tIns="0" rIns="91440" bIns="0" rtlCol="0" anchor="ctr">
            <a:normAutofit/>
          </a:bodyPr>
          <a:lstStyle>
            <a:lvl1pPr algn="l">
              <a:defRPr sz="14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F8FD8900-E176-40C1-BFEB-F2FA6EB2FA58}" type="datetime4">
              <a:rPr lang="en-US"/>
              <a:pPr>
                <a:defRPr/>
              </a:pPr>
              <a:t>October 20, 2025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CB379-FD51-AFEC-8C85-D1AF16443F0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232775" y="6642100"/>
            <a:ext cx="8763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5" r:id="rId1"/>
    <p:sldLayoutId id="2147485516" r:id="rId2"/>
    <p:sldLayoutId id="2147485517" r:id="rId3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cap="all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15000"/>
        </a:lnSpc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4763" indent="909638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>
            <a:extLst>
              <a:ext uri="{FF2B5EF4-FFF2-40B4-BE49-F238E27FC236}">
                <a16:creationId xmlns:a16="http://schemas.microsoft.com/office/drawing/2014/main" id="{FB77424A-1AEE-4910-A46B-088E8C530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71538"/>
            <a:ext cx="7772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AB8A50D-6751-4EBE-B705-0004979968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09EF8D-2A88-BC3D-E05A-CADE9738205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232775" y="6642100"/>
            <a:ext cx="8763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3" r:id="rId1"/>
    <p:sldLayoutId id="2147485524" r:id="rId2"/>
    <p:sldLayoutId id="2147485525" r:id="rId3"/>
    <p:sldLayoutId id="2147485526" r:id="rId4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cap="all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Arial Bold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buFont typeface="Wingdings" panose="05000000000000000000" pitchFamily="2" charset="2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4763" indent="909638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783C"/>
        </a:buClr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reeform 84">
            <a:extLst>
              <a:ext uri="{FF2B5EF4-FFF2-40B4-BE49-F238E27FC236}">
                <a16:creationId xmlns:a16="http://schemas.microsoft.com/office/drawing/2014/main" id="{F8513D27-B1BE-4FD8-B8BF-5B33AC8A0806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267" name="Freeform 85">
            <a:extLst>
              <a:ext uri="{FF2B5EF4-FFF2-40B4-BE49-F238E27FC236}">
                <a16:creationId xmlns:a16="http://schemas.microsoft.com/office/drawing/2014/main" id="{52C556E6-CA42-4299-AC58-57A66B1C60F3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7B71F121-F7F6-418E-895F-914935D12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D83FC746-AD96-4FC5-AC16-C766FC652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3621B5C-5F53-4F5F-B8D4-A1168E847A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4C315089-3733-4C8F-867B-1E4D95746F3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271" name="TextBox 7">
            <a:extLst>
              <a:ext uri="{FF2B5EF4-FFF2-40B4-BE49-F238E27FC236}">
                <a16:creationId xmlns:a16="http://schemas.microsoft.com/office/drawing/2014/main" id="{D86BD28C-6348-4853-B646-B6D1B99D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11272" name="Picture 10">
            <a:extLst>
              <a:ext uri="{FF2B5EF4-FFF2-40B4-BE49-F238E27FC236}">
                <a16:creationId xmlns:a16="http://schemas.microsoft.com/office/drawing/2014/main" id="{3908E397-875E-44A2-92F6-07E6F06E4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D6CF4-3033-4D1E-A878-173DC8F75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BFAF1-B447-728E-B5E4-15E2D44D414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232775" y="6642100"/>
            <a:ext cx="8763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4" r:id="rId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84">
            <a:extLst>
              <a:ext uri="{FF2B5EF4-FFF2-40B4-BE49-F238E27FC236}">
                <a16:creationId xmlns:a16="http://schemas.microsoft.com/office/drawing/2014/main" id="{1B62AEA9-D8A3-40EE-AD2E-DC5BD9B0EA6A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1" name="Freeform 85">
            <a:extLst>
              <a:ext uri="{FF2B5EF4-FFF2-40B4-BE49-F238E27FC236}">
                <a16:creationId xmlns:a16="http://schemas.microsoft.com/office/drawing/2014/main" id="{A2FA71E6-FAFF-48C9-806D-326927F2937F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77EFBB58-47FA-4A1A-AF75-EBC6960F2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E1F6395A-025D-4447-B6D9-CC19AE32A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8BFC86A-0764-4D6E-9D9A-532D2487BC1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F1A4AFFD-522D-4B3D-BDF3-1FF2240CE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5" name="TextBox 7">
            <a:extLst>
              <a:ext uri="{FF2B5EF4-FFF2-40B4-BE49-F238E27FC236}">
                <a16:creationId xmlns:a16="http://schemas.microsoft.com/office/drawing/2014/main" id="{8E4A6979-75D3-440D-B00F-36E122CCF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2056" name="Picture 10">
            <a:extLst>
              <a:ext uri="{FF2B5EF4-FFF2-40B4-BE49-F238E27FC236}">
                <a16:creationId xmlns:a16="http://schemas.microsoft.com/office/drawing/2014/main" id="{B0836752-2BC7-42B2-8404-28EF1A3BE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91B3F-E266-4DA8-97C1-84F9280E9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E1573-1F47-66A4-650A-684E18783E6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232775" y="6642100"/>
            <a:ext cx="8763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8" r:id="rId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84">
            <a:extLst>
              <a:ext uri="{FF2B5EF4-FFF2-40B4-BE49-F238E27FC236}">
                <a16:creationId xmlns:a16="http://schemas.microsoft.com/office/drawing/2014/main" id="{4B8B3565-01C3-483F-B7DF-7356EC3284E8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75" name="Freeform 85">
            <a:extLst>
              <a:ext uri="{FF2B5EF4-FFF2-40B4-BE49-F238E27FC236}">
                <a16:creationId xmlns:a16="http://schemas.microsoft.com/office/drawing/2014/main" id="{8806FD6A-4CCD-4AF8-B222-811F6EA4F39D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C4AF4C44-224C-4ABF-B920-25B4B0E01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7659FFB4-CDC7-4AC6-BDDD-F3A603AB1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13A7FA2-02F1-430F-8562-62FFCFD7BB8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96BFA76C-AE45-4B72-B56C-9C0433021B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079" name="TextBox 7">
            <a:extLst>
              <a:ext uri="{FF2B5EF4-FFF2-40B4-BE49-F238E27FC236}">
                <a16:creationId xmlns:a16="http://schemas.microsoft.com/office/drawing/2014/main" id="{D7A31A41-09AE-43B6-AEDF-57A34200A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3080" name="Picture 10">
            <a:extLst>
              <a:ext uri="{FF2B5EF4-FFF2-40B4-BE49-F238E27FC236}">
                <a16:creationId xmlns:a16="http://schemas.microsoft.com/office/drawing/2014/main" id="{45C14D53-44F5-47DF-9604-37D1F71FA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CC058-D7D4-4245-A123-FB94C15D1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675675-5CA4-1183-81B2-CF247A11020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232775" y="6642100"/>
            <a:ext cx="8763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9" r:id="rId1"/>
    <p:sldLayoutId id="2147485520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84">
            <a:extLst>
              <a:ext uri="{FF2B5EF4-FFF2-40B4-BE49-F238E27FC236}">
                <a16:creationId xmlns:a16="http://schemas.microsoft.com/office/drawing/2014/main" id="{0EEFA696-7431-47DA-AD41-C1C4B20A616E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099" name="Freeform 85">
            <a:extLst>
              <a:ext uri="{FF2B5EF4-FFF2-40B4-BE49-F238E27FC236}">
                <a16:creationId xmlns:a16="http://schemas.microsoft.com/office/drawing/2014/main" id="{2A897B9B-C302-4075-8163-4B958B5CC621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543F5C4A-56F9-46DD-84AE-91888A084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D27BF6F1-3E7B-4EE0-9252-84705141D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73B4F6F-1CC1-4B3D-A79D-9412EC13F99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48D25F84-8105-49DB-AB76-4C3F09C27A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3" name="TextBox 7">
            <a:extLst>
              <a:ext uri="{FF2B5EF4-FFF2-40B4-BE49-F238E27FC236}">
                <a16:creationId xmlns:a16="http://schemas.microsoft.com/office/drawing/2014/main" id="{52E2679A-F5D2-43E5-B7FF-C61698B62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4104" name="Picture 10">
            <a:extLst>
              <a:ext uri="{FF2B5EF4-FFF2-40B4-BE49-F238E27FC236}">
                <a16:creationId xmlns:a16="http://schemas.microsoft.com/office/drawing/2014/main" id="{F8B9CCB3-E000-4075-A37D-4387854A5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52A60-A7C1-4CB8-9287-68AE5EC6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7BDEF-EB39-9FEC-637D-907443DB6C4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232775" y="6642100"/>
            <a:ext cx="8763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3" r:id="rId1"/>
    <p:sldLayoutId id="2147485504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84">
            <a:extLst>
              <a:ext uri="{FF2B5EF4-FFF2-40B4-BE49-F238E27FC236}">
                <a16:creationId xmlns:a16="http://schemas.microsoft.com/office/drawing/2014/main" id="{F9ECDEA9-C4D9-44DB-88C7-E4FAB3A7E23E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123" name="Freeform 85">
            <a:extLst>
              <a:ext uri="{FF2B5EF4-FFF2-40B4-BE49-F238E27FC236}">
                <a16:creationId xmlns:a16="http://schemas.microsoft.com/office/drawing/2014/main" id="{3CCB92C9-398A-4712-A41D-3227117AF338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AF3156F5-DF99-4BAE-A026-7A92991E8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FCF41F94-2C9C-43CF-9DE8-32A35ED72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FB34CA0-BB0A-41E4-AA85-731E374081B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703FB3B8-8F0E-4EF6-9808-5D53F9F9D6B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27" name="TextBox 7">
            <a:extLst>
              <a:ext uri="{FF2B5EF4-FFF2-40B4-BE49-F238E27FC236}">
                <a16:creationId xmlns:a16="http://schemas.microsoft.com/office/drawing/2014/main" id="{0E8948C2-395B-4363-96E8-1945FD86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5128" name="Picture 10">
            <a:extLst>
              <a:ext uri="{FF2B5EF4-FFF2-40B4-BE49-F238E27FC236}">
                <a16:creationId xmlns:a16="http://schemas.microsoft.com/office/drawing/2014/main" id="{8D76A8FB-E544-4B9D-8CFC-818C0FFBB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370DB-4EB0-4AB4-8872-ACD09C4F9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1572F-E7F7-DE3C-497C-EFEB909C2CC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232775" y="6642100"/>
            <a:ext cx="8763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5" r:id="rId1"/>
    <p:sldLayoutId id="2147485506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84">
            <a:extLst>
              <a:ext uri="{FF2B5EF4-FFF2-40B4-BE49-F238E27FC236}">
                <a16:creationId xmlns:a16="http://schemas.microsoft.com/office/drawing/2014/main" id="{FB3791FA-DD76-4E99-BA29-E1D92B317A8C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147" name="Freeform 85">
            <a:extLst>
              <a:ext uri="{FF2B5EF4-FFF2-40B4-BE49-F238E27FC236}">
                <a16:creationId xmlns:a16="http://schemas.microsoft.com/office/drawing/2014/main" id="{C09B24EC-E95D-4216-87B8-6AD4CEADC087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032" name="Rectangle 2">
            <a:extLst>
              <a:ext uri="{FF2B5EF4-FFF2-40B4-BE49-F238E27FC236}">
                <a16:creationId xmlns:a16="http://schemas.microsoft.com/office/drawing/2014/main" id="{7526293B-2899-4522-868A-D15C65078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026F6843-D77C-4263-AA52-FFEA68595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851E9EB-2924-4E79-828F-3B1E4E24611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0BF582E0-7E14-4FD5-810A-86A8EC2AD86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151" name="TextBox 7">
            <a:extLst>
              <a:ext uri="{FF2B5EF4-FFF2-40B4-BE49-F238E27FC236}">
                <a16:creationId xmlns:a16="http://schemas.microsoft.com/office/drawing/2014/main" id="{D50B0437-C341-4513-87D7-B2FAD6A27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6152" name="Picture 10">
            <a:extLst>
              <a:ext uri="{FF2B5EF4-FFF2-40B4-BE49-F238E27FC236}">
                <a16:creationId xmlns:a16="http://schemas.microsoft.com/office/drawing/2014/main" id="{151A3448-F46D-4229-9A22-8EB408E64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71A95-E8B2-449F-9517-1C4A33209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C11E3-826E-A565-2714-E044E0568E4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232775" y="6642100"/>
            <a:ext cx="8763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7" r:id="rId1"/>
    <p:sldLayoutId id="2147485508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 cap="all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84">
            <a:extLst>
              <a:ext uri="{FF2B5EF4-FFF2-40B4-BE49-F238E27FC236}">
                <a16:creationId xmlns:a16="http://schemas.microsoft.com/office/drawing/2014/main" id="{611C9BBC-F3F1-4F14-AEB0-0E5A74F75F53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171" name="Freeform 85">
            <a:extLst>
              <a:ext uri="{FF2B5EF4-FFF2-40B4-BE49-F238E27FC236}">
                <a16:creationId xmlns:a16="http://schemas.microsoft.com/office/drawing/2014/main" id="{579F8B2F-3FDA-4845-BC6F-F4EF2C42CEB7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ECC5875B-ABDF-4791-A2A0-35ABDAA92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3274CB39-866A-4918-AECA-5C0780E38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BEA3D4C-054C-40BB-AE0B-458A0B6E7E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EAF3CF90-458D-48DA-9E91-A0EF7BB6D6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175" name="TextBox 7">
            <a:extLst>
              <a:ext uri="{FF2B5EF4-FFF2-40B4-BE49-F238E27FC236}">
                <a16:creationId xmlns:a16="http://schemas.microsoft.com/office/drawing/2014/main" id="{7C0FA81C-8343-4AE9-8B6E-749D28E83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7176" name="Picture 10">
            <a:extLst>
              <a:ext uri="{FF2B5EF4-FFF2-40B4-BE49-F238E27FC236}">
                <a16:creationId xmlns:a16="http://schemas.microsoft.com/office/drawing/2014/main" id="{495FFFB7-D043-434C-BF44-EB4F583A4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01449-99D8-41C6-B01F-3511D6A1B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2F9B1-D322-A336-42FE-16160F20B79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232775" y="6642100"/>
            <a:ext cx="8763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1" r:id="rId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reeform 84">
            <a:extLst>
              <a:ext uri="{FF2B5EF4-FFF2-40B4-BE49-F238E27FC236}">
                <a16:creationId xmlns:a16="http://schemas.microsoft.com/office/drawing/2014/main" id="{D9FA944F-42DA-439C-942C-3806E3BAC286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8195" name="Freeform 85">
            <a:extLst>
              <a:ext uri="{FF2B5EF4-FFF2-40B4-BE49-F238E27FC236}">
                <a16:creationId xmlns:a16="http://schemas.microsoft.com/office/drawing/2014/main" id="{B37BD14A-98BA-45B9-92F9-6E49131952B8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032" name="Rectangle 2">
            <a:extLst>
              <a:ext uri="{FF2B5EF4-FFF2-40B4-BE49-F238E27FC236}">
                <a16:creationId xmlns:a16="http://schemas.microsoft.com/office/drawing/2014/main" id="{EB297124-C272-4FED-91FE-F2853D1A9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DC754AD1-E41A-46F8-AA11-0C34D5637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38AAC8F-4B8F-4DFC-B84F-2167143E2F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A6CF9FDD-60D5-4CCE-AC86-559342BD075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199" name="TextBox 7">
            <a:extLst>
              <a:ext uri="{FF2B5EF4-FFF2-40B4-BE49-F238E27FC236}">
                <a16:creationId xmlns:a16="http://schemas.microsoft.com/office/drawing/2014/main" id="{B9D29482-E8E3-4886-8344-2FC5D62FA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8200" name="Picture 10">
            <a:extLst>
              <a:ext uri="{FF2B5EF4-FFF2-40B4-BE49-F238E27FC236}">
                <a16:creationId xmlns:a16="http://schemas.microsoft.com/office/drawing/2014/main" id="{28BB1EC7-322F-4F7B-ABEF-D742B9570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72FDC-AD14-493D-AD03-E98685FF3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183DAA-6DAE-6BE4-F8EE-AEA370C709B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232775" y="6642100"/>
            <a:ext cx="8763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9" r:id="rId1"/>
    <p:sldLayoutId id="2147485522" r:id="rId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 cap="all">
          <a:solidFill>
            <a:srgbClr val="595959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rgbClr val="595959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reeform 84">
            <a:extLst>
              <a:ext uri="{FF2B5EF4-FFF2-40B4-BE49-F238E27FC236}">
                <a16:creationId xmlns:a16="http://schemas.microsoft.com/office/drawing/2014/main" id="{86BC1110-AB92-4C54-99DB-3A002E2102FC}"/>
              </a:ext>
            </a:extLst>
          </p:cNvPr>
          <p:cNvSpPr>
            <a:spLocks/>
          </p:cNvSpPr>
          <p:nvPr/>
        </p:nvSpPr>
        <p:spPr bwMode="auto">
          <a:xfrm flipH="1">
            <a:off x="8189913" y="6323013"/>
            <a:ext cx="349250" cy="534987"/>
          </a:xfrm>
          <a:custGeom>
            <a:avLst/>
            <a:gdLst>
              <a:gd name="T0" fmla="*/ 0 w 638"/>
              <a:gd name="T1" fmla="*/ 0 h 1194"/>
              <a:gd name="T2" fmla="*/ 2147483647 w 638"/>
              <a:gd name="T3" fmla="*/ 2147483647 h 1194"/>
              <a:gd name="T4" fmla="*/ 2147483647 w 638"/>
              <a:gd name="T5" fmla="*/ 2147483647 h 1194"/>
              <a:gd name="T6" fmla="*/ 2147483647 w 638"/>
              <a:gd name="T7" fmla="*/ 2147483647 h 1194"/>
              <a:gd name="T8" fmla="*/ 2147483647 w 638"/>
              <a:gd name="T9" fmla="*/ 2147483647 h 1194"/>
              <a:gd name="T10" fmla="*/ 2147483647 w 638"/>
              <a:gd name="T11" fmla="*/ 2147483647 h 1194"/>
              <a:gd name="T12" fmla="*/ 2147483647 w 638"/>
              <a:gd name="T13" fmla="*/ 2147483647 h 1194"/>
              <a:gd name="T14" fmla="*/ 2147483647 w 638"/>
              <a:gd name="T15" fmla="*/ 2147483647 h 1194"/>
              <a:gd name="T16" fmla="*/ 2147483647 w 638"/>
              <a:gd name="T17" fmla="*/ 2147483647 h 1194"/>
              <a:gd name="T18" fmla="*/ 2147483647 w 638"/>
              <a:gd name="T19" fmla="*/ 2147483647 h 1194"/>
              <a:gd name="T20" fmla="*/ 2147483647 w 638"/>
              <a:gd name="T21" fmla="*/ 2147483647 h 1194"/>
              <a:gd name="T22" fmla="*/ 2147483647 w 638"/>
              <a:gd name="T23" fmla="*/ 2147483647 h 1194"/>
              <a:gd name="T24" fmla="*/ 2147483647 w 638"/>
              <a:gd name="T25" fmla="*/ 2147483647 h 1194"/>
              <a:gd name="T26" fmla="*/ 2147483647 w 638"/>
              <a:gd name="T27" fmla="*/ 2147483647 h 1194"/>
              <a:gd name="T28" fmla="*/ 2147483647 w 638"/>
              <a:gd name="T29" fmla="*/ 2147483647 h 1194"/>
              <a:gd name="T30" fmla="*/ 2147483647 w 638"/>
              <a:gd name="T31" fmla="*/ 2147483647 h 1194"/>
              <a:gd name="T32" fmla="*/ 2147483647 w 638"/>
              <a:gd name="T33" fmla="*/ 2147483647 h 1194"/>
              <a:gd name="T34" fmla="*/ 2147483647 w 638"/>
              <a:gd name="T35" fmla="*/ 2147483647 h 1194"/>
              <a:gd name="T36" fmla="*/ 2147483647 w 638"/>
              <a:gd name="T37" fmla="*/ 2147483647 h 1194"/>
              <a:gd name="T38" fmla="*/ 2147483647 w 638"/>
              <a:gd name="T39" fmla="*/ 2147483647 h 1194"/>
              <a:gd name="T40" fmla="*/ 2147483647 w 638"/>
              <a:gd name="T41" fmla="*/ 2147483647 h 1194"/>
              <a:gd name="T42" fmla="*/ 2147483647 w 638"/>
              <a:gd name="T43" fmla="*/ 2147483647 h 1194"/>
              <a:gd name="T44" fmla="*/ 2147483647 w 638"/>
              <a:gd name="T45" fmla="*/ 2147483647 h 1194"/>
              <a:gd name="T46" fmla="*/ 2147483647 w 638"/>
              <a:gd name="T47" fmla="*/ 2147483647 h 1194"/>
              <a:gd name="T48" fmla="*/ 2147483647 w 638"/>
              <a:gd name="T49" fmla="*/ 2147483647 h 1194"/>
              <a:gd name="T50" fmla="*/ 2147483647 w 638"/>
              <a:gd name="T51" fmla="*/ 2147483647 h 1194"/>
              <a:gd name="T52" fmla="*/ 2147483647 w 638"/>
              <a:gd name="T53" fmla="*/ 2147483647 h 1194"/>
              <a:gd name="T54" fmla="*/ 2147483647 w 638"/>
              <a:gd name="T55" fmla="*/ 2147483647 h 1194"/>
              <a:gd name="T56" fmla="*/ 0 w 638"/>
              <a:gd name="T57" fmla="*/ 0 h 119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38" h="1194">
                <a:moveTo>
                  <a:pt x="0" y="0"/>
                </a:moveTo>
                <a:lnTo>
                  <a:pt x="38" y="110"/>
                </a:lnTo>
                <a:lnTo>
                  <a:pt x="78" y="216"/>
                </a:lnTo>
                <a:lnTo>
                  <a:pt x="106" y="304"/>
                </a:lnTo>
                <a:lnTo>
                  <a:pt x="136" y="398"/>
                </a:lnTo>
                <a:lnTo>
                  <a:pt x="164" y="506"/>
                </a:lnTo>
                <a:lnTo>
                  <a:pt x="206" y="672"/>
                </a:lnTo>
                <a:lnTo>
                  <a:pt x="236" y="788"/>
                </a:lnTo>
                <a:lnTo>
                  <a:pt x="272" y="990"/>
                </a:lnTo>
                <a:lnTo>
                  <a:pt x="286" y="1086"/>
                </a:lnTo>
                <a:lnTo>
                  <a:pt x="302" y="1194"/>
                </a:lnTo>
                <a:lnTo>
                  <a:pt x="638" y="1194"/>
                </a:lnTo>
                <a:lnTo>
                  <a:pt x="624" y="1142"/>
                </a:lnTo>
                <a:lnTo>
                  <a:pt x="598" y="1060"/>
                </a:lnTo>
                <a:lnTo>
                  <a:pt x="572" y="980"/>
                </a:lnTo>
                <a:lnTo>
                  <a:pt x="548" y="912"/>
                </a:lnTo>
                <a:lnTo>
                  <a:pt x="494" y="784"/>
                </a:lnTo>
                <a:lnTo>
                  <a:pt x="456" y="698"/>
                </a:lnTo>
                <a:lnTo>
                  <a:pt x="424" y="626"/>
                </a:lnTo>
                <a:lnTo>
                  <a:pt x="378" y="532"/>
                </a:lnTo>
                <a:lnTo>
                  <a:pt x="340" y="470"/>
                </a:lnTo>
                <a:lnTo>
                  <a:pt x="306" y="414"/>
                </a:lnTo>
                <a:lnTo>
                  <a:pt x="268" y="342"/>
                </a:lnTo>
                <a:lnTo>
                  <a:pt x="228" y="286"/>
                </a:lnTo>
                <a:lnTo>
                  <a:pt x="174" y="210"/>
                </a:lnTo>
                <a:lnTo>
                  <a:pt x="122" y="140"/>
                </a:lnTo>
                <a:lnTo>
                  <a:pt x="58" y="52"/>
                </a:lnTo>
                <a:lnTo>
                  <a:pt x="30" y="2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9219" name="Freeform 85">
            <a:extLst>
              <a:ext uri="{FF2B5EF4-FFF2-40B4-BE49-F238E27FC236}">
                <a16:creationId xmlns:a16="http://schemas.microsoft.com/office/drawing/2014/main" id="{5EF73DE7-7E6D-4A22-8A15-E3D2CD161C2A}"/>
              </a:ext>
            </a:extLst>
          </p:cNvPr>
          <p:cNvSpPr>
            <a:spLocks/>
          </p:cNvSpPr>
          <p:nvPr/>
        </p:nvSpPr>
        <p:spPr bwMode="auto">
          <a:xfrm flipH="1">
            <a:off x="8545513" y="6146800"/>
            <a:ext cx="246062" cy="165100"/>
          </a:xfrm>
          <a:custGeom>
            <a:avLst/>
            <a:gdLst>
              <a:gd name="T0" fmla="*/ 2147483647 w 448"/>
              <a:gd name="T1" fmla="*/ 2147483647 h 372"/>
              <a:gd name="T2" fmla="*/ 2147483647 w 448"/>
              <a:gd name="T3" fmla="*/ 2147483647 h 372"/>
              <a:gd name="T4" fmla="*/ 2147483647 w 448"/>
              <a:gd name="T5" fmla="*/ 2147483647 h 372"/>
              <a:gd name="T6" fmla="*/ 2147483647 w 448"/>
              <a:gd name="T7" fmla="*/ 2147483647 h 372"/>
              <a:gd name="T8" fmla="*/ 2147483647 w 448"/>
              <a:gd name="T9" fmla="*/ 2147483647 h 372"/>
              <a:gd name="T10" fmla="*/ 2147483647 w 448"/>
              <a:gd name="T11" fmla="*/ 2147483647 h 372"/>
              <a:gd name="T12" fmla="*/ 0 w 448"/>
              <a:gd name="T13" fmla="*/ 0 h 372"/>
              <a:gd name="T14" fmla="*/ 2147483647 w 448"/>
              <a:gd name="T15" fmla="*/ 0 h 372"/>
              <a:gd name="T16" fmla="*/ 2147483647 w 448"/>
              <a:gd name="T17" fmla="*/ 2147483647 h 372"/>
              <a:gd name="T18" fmla="*/ 2147483647 w 448"/>
              <a:gd name="T19" fmla="*/ 2147483647 h 372"/>
              <a:gd name="T20" fmla="*/ 2147483647 w 448"/>
              <a:gd name="T21" fmla="*/ 2147483647 h 372"/>
              <a:gd name="T22" fmla="*/ 2147483647 w 448"/>
              <a:gd name="T23" fmla="*/ 2147483647 h 372"/>
              <a:gd name="T24" fmla="*/ 2147483647 w 448"/>
              <a:gd name="T25" fmla="*/ 2147483647 h 372"/>
              <a:gd name="T26" fmla="*/ 2147483647 w 448"/>
              <a:gd name="T27" fmla="*/ 2147483647 h 372"/>
              <a:gd name="T28" fmla="*/ 2147483647 w 448"/>
              <a:gd name="T29" fmla="*/ 2147483647 h 3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48" h="372">
                <a:moveTo>
                  <a:pt x="448" y="372"/>
                </a:moveTo>
                <a:lnTo>
                  <a:pt x="388" y="302"/>
                </a:lnTo>
                <a:lnTo>
                  <a:pt x="280" y="208"/>
                </a:lnTo>
                <a:lnTo>
                  <a:pt x="210" y="142"/>
                </a:lnTo>
                <a:lnTo>
                  <a:pt x="140" y="94"/>
                </a:lnTo>
                <a:lnTo>
                  <a:pt x="64" y="44"/>
                </a:lnTo>
                <a:lnTo>
                  <a:pt x="0" y="0"/>
                </a:lnTo>
                <a:lnTo>
                  <a:pt x="280" y="0"/>
                </a:lnTo>
                <a:lnTo>
                  <a:pt x="300" y="36"/>
                </a:lnTo>
                <a:lnTo>
                  <a:pt x="324" y="82"/>
                </a:lnTo>
                <a:lnTo>
                  <a:pt x="346" y="134"/>
                </a:lnTo>
                <a:lnTo>
                  <a:pt x="378" y="206"/>
                </a:lnTo>
                <a:lnTo>
                  <a:pt x="408" y="264"/>
                </a:lnTo>
                <a:lnTo>
                  <a:pt x="434" y="334"/>
                </a:lnTo>
                <a:lnTo>
                  <a:pt x="448" y="372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6D0F5657-3B9B-4C83-A424-03C2EBEA8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301625"/>
            <a:ext cx="8461375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3" name="Rectangle 3">
            <a:extLst>
              <a:ext uri="{FF2B5EF4-FFF2-40B4-BE49-F238E27FC236}">
                <a16:creationId xmlns:a16="http://schemas.microsoft.com/office/drawing/2014/main" id="{52A7D809-BCFD-46C4-A976-B7BEA7776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188" y="1697038"/>
            <a:ext cx="8478837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Paragraph content</a:t>
            </a:r>
          </a:p>
          <a:p>
            <a:pPr lvl="1"/>
            <a:r>
              <a:rPr lang="en-US" dirty="0"/>
              <a:t>Bullets</a:t>
            </a:r>
          </a:p>
          <a:p>
            <a:pPr lvl="5"/>
            <a:r>
              <a:rPr lang="en-US" dirty="0"/>
              <a:t>Bullets</a:t>
            </a:r>
          </a:p>
          <a:p>
            <a:pPr lvl="3"/>
            <a:r>
              <a:rPr lang="en-US" dirty="0"/>
              <a:t>Bullets</a:t>
            </a:r>
          </a:p>
          <a:p>
            <a:pPr lvl="4"/>
            <a:r>
              <a:rPr lang="en-US" dirty="0"/>
              <a:t>Bullets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E492895-F6AF-4235-8220-0B7DBEE1669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7188" y="6350000"/>
            <a:ext cx="55245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100" b="0">
                <a:solidFill>
                  <a:srgbClr val="7F7F7F"/>
                </a:solidFill>
                <a:latin typeface="Arial" panose="020B0604020202020204" pitchFamily="34" charset="0"/>
              </a:defRPr>
            </a:lvl1pPr>
          </a:lstStyle>
          <a:p>
            <a:fld id="{67FC5FBE-1F63-4EA6-A8F7-C141A44536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223" name="TextBox 7">
            <a:extLst>
              <a:ext uri="{FF2B5EF4-FFF2-40B4-BE49-F238E27FC236}">
                <a16:creationId xmlns:a16="http://schemas.microsoft.com/office/drawing/2014/main" id="{D20EECE5-783D-40CF-86EE-6DA2BB939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5" y="6207125"/>
            <a:ext cx="184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/>
          </a:p>
        </p:txBody>
      </p:sp>
      <p:pic>
        <p:nvPicPr>
          <p:cNvPr id="9224" name="Picture 10">
            <a:extLst>
              <a:ext uri="{FF2B5EF4-FFF2-40B4-BE49-F238E27FC236}">
                <a16:creationId xmlns:a16="http://schemas.microsoft.com/office/drawing/2014/main" id="{D0C4B4ED-DDC4-478F-A217-F9BF7D7FD9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6311900"/>
            <a:ext cx="198278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02335-616C-4CD8-8983-970B6D322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3300" y="6356350"/>
            <a:ext cx="5707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7F7F7F"/>
                </a:solidFill>
                <a:latin typeface="+mn-lt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4DDA3-8EF2-9252-7B3C-1C3F1635927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232775" y="6642100"/>
            <a:ext cx="8763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0" r:id="rId1"/>
    <p:sldLayoutId id="2147485511" r:id="rId2"/>
    <p:sldLayoutId id="2147485512" r:id="rId3"/>
    <p:sldLayoutId id="2147485513" r:id="rId4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+mn-lt"/>
          <a:ea typeface="MS PGothic" pitchFamily="34" charset="-128"/>
          <a:cs typeface="Andes ExtraLight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2200">
          <a:solidFill>
            <a:schemeClr val="tx1"/>
          </a:solidFill>
          <a:latin typeface="Arial" charset="0"/>
          <a:ea typeface="MS PGothic" pitchFamily="34" charset="-128"/>
          <a:cs typeface="Andes ExtraLight" pitchFamily="50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600" b="1">
          <a:solidFill>
            <a:srgbClr val="014C6D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ts val="1800"/>
        </a:spcBef>
        <a:spcAft>
          <a:spcPct val="0"/>
        </a:spcAft>
        <a:buClr>
          <a:srgbClr val="404040"/>
        </a:buClr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1pPr>
      <a:lvl2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2pPr>
      <a:lvl3pPr marL="2857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Arial"/>
          <a:ea typeface="MS PGothic" pitchFamily="34" charset="-128"/>
          <a:cs typeface="Arial"/>
        </a:defRPr>
      </a:lvl3pPr>
      <a:lvl4pPr marL="831850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4pPr>
      <a:lvl5pPr marL="1196975" indent="-28575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595959"/>
        </a:buClr>
        <a:buFont typeface="Arial" panose="020B0604020202020204" pitchFamily="34" charset="0"/>
        <a:buChar char="•"/>
        <a:defRPr>
          <a:solidFill>
            <a:srgbClr val="595959"/>
          </a:solidFill>
          <a:latin typeface="Arial"/>
          <a:ea typeface="MS PGothic" pitchFamily="34" charset="-128"/>
          <a:cs typeface="Arial"/>
        </a:defRPr>
      </a:lvl5pPr>
      <a:lvl6pPr marL="502920" indent="-228600" algn="l" rtl="0" fontAlgn="base">
        <a:spcBef>
          <a:spcPct val="20000"/>
        </a:spcBef>
        <a:spcAft>
          <a:spcPct val="0"/>
        </a:spcAft>
        <a:buClr>
          <a:schemeClr val="tx2">
            <a:lumMod val="65000"/>
            <a:lumOff val="35000"/>
          </a:schemeClr>
        </a:buClr>
        <a:buFont typeface="Arial"/>
        <a:buChar char="•"/>
        <a:defRPr sz="1800">
          <a:solidFill>
            <a:schemeClr val="tx2">
              <a:lumMod val="65000"/>
              <a:lumOff val="35000"/>
            </a:schemeClr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783C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ogdata.mines.edu/products/vnl/#annual_v2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rldbank/GeoLink" TargetMode="External"/><Relationship Id="rId2" Type="http://schemas.openxmlformats.org/officeDocument/2006/relationships/hyperlink" Target="https://github.com/SSA-Statistical-Team-Projects/GeoLInk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SA-Statistical-Team-Projects/GeoLink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opr.worldpop.org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B8246D-6768-48B2-8A39-D98149A1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888" y="1189038"/>
            <a:ext cx="6972300" cy="1822450"/>
          </a:xfrm>
        </p:spPr>
        <p:txBody>
          <a:bodyPr/>
          <a:lstStyle/>
          <a:p>
            <a:pPr>
              <a:defRPr/>
            </a:pPr>
            <a:r>
              <a:rPr lang="en-US" dirty="0"/>
              <a:t>GeoLink </a:t>
            </a:r>
          </a:p>
        </p:txBody>
      </p:sp>
      <p:sp>
        <p:nvSpPr>
          <p:cNvPr id="24579" name="Text Placeholder 3">
            <a:extLst>
              <a:ext uri="{FF2B5EF4-FFF2-40B4-BE49-F238E27FC236}">
                <a16:creationId xmlns:a16="http://schemas.microsoft.com/office/drawing/2014/main" id="{04CACBEC-C2E4-4638-BDD0-F191408B9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5588" y="3000375"/>
            <a:ext cx="6959600" cy="876300"/>
          </a:xfrm>
        </p:spPr>
        <p:txBody>
          <a:bodyPr/>
          <a:lstStyle/>
          <a:p>
            <a:pPr marL="0" indent="0">
              <a:spcBef>
                <a:spcPct val="0"/>
              </a:spcBef>
            </a:pPr>
            <a:endParaRPr lang="en-US" altLang="en-US" cap="none"/>
          </a:p>
        </p:txBody>
      </p:sp>
      <p:sp>
        <p:nvSpPr>
          <p:cNvPr id="24580" name="Text Placeholder 4">
            <a:extLst>
              <a:ext uri="{FF2B5EF4-FFF2-40B4-BE49-F238E27FC236}">
                <a16:creationId xmlns:a16="http://schemas.microsoft.com/office/drawing/2014/main" id="{5F99F11B-8227-45B9-96FF-E4C2B95F81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18138" y="4927600"/>
            <a:ext cx="3067050" cy="995363"/>
          </a:xfrm>
        </p:spPr>
        <p:txBody>
          <a:bodyPr/>
          <a:lstStyle/>
          <a:p>
            <a:pPr marL="0" indent="0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David Newhouse and Josh Merfeld </a:t>
            </a:r>
          </a:p>
        </p:txBody>
      </p:sp>
      <p:sp>
        <p:nvSpPr>
          <p:cNvPr id="24581" name="Date Placeholder 11">
            <a:extLst>
              <a:ext uri="{FF2B5EF4-FFF2-40B4-BE49-F238E27FC236}">
                <a16:creationId xmlns:a16="http://schemas.microsoft.com/office/drawing/2014/main" id="{0078C183-056D-4658-A208-F5C70DF394BD}"/>
              </a:ext>
            </a:extLst>
          </p:cNvPr>
          <p:cNvSpPr>
            <a:spLocks noGrp="1"/>
          </p:cNvSpPr>
          <p:nvPr>
            <p:ph type="dt" sz="quarter" idx="1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fld id="{BC82F54B-C17C-4960-83FF-71F47E2EB4F7}" type="datetime4">
              <a:rPr lang="en-US" altLang="en-US" smtClean="0">
                <a:cs typeface="Arial" panose="020B0604020202020204" pitchFamily="34" charset="0"/>
              </a:rPr>
              <a:pPr/>
              <a:t>October 20, 2025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9CA3-D608-D515-7712-F4AFD6F7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Night-time lights 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D7D07-1289-7A3B-4973-DE58DA902D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sz="2000" dirty="0"/>
              <a:t>GeoLink used to obtain data from </a:t>
            </a:r>
            <a:r>
              <a:rPr lang="en-US" sz="2000" dirty="0" err="1"/>
              <a:t>Colorodo</a:t>
            </a:r>
            <a:r>
              <a:rPr lang="en-US" sz="2000" dirty="0"/>
              <a:t> School of Mines but API recently changed </a:t>
            </a:r>
          </a:p>
          <a:p>
            <a:pPr>
              <a:buAutoNum type="arabicPeriod"/>
            </a:pPr>
            <a:r>
              <a:rPr lang="en-US" sz="2000" dirty="0"/>
              <a:t>GeoLink now obtains data from NASA </a:t>
            </a:r>
            <a:r>
              <a:rPr lang="en-US" sz="2000" dirty="0" err="1"/>
              <a:t>earthdata</a:t>
            </a:r>
            <a:endParaRPr lang="en-US" sz="2000" dirty="0"/>
          </a:p>
          <a:p>
            <a:pPr lvl="3">
              <a:lnSpc>
                <a:spcPct val="120000"/>
              </a:lnSpc>
            </a:pPr>
            <a:r>
              <a:rPr lang="en-US" dirty="0"/>
              <a:t>Also requires username and password </a:t>
            </a:r>
          </a:p>
          <a:p>
            <a:pPr lvl="3"/>
            <a:r>
              <a:rPr lang="en-US" dirty="0"/>
              <a:t>You can use my credentials for now (username: davidn10 and password: Logmeon123456!)  </a:t>
            </a:r>
          </a:p>
          <a:p>
            <a:pPr>
              <a:buAutoNum type="arabicPeriod"/>
            </a:pPr>
            <a:r>
              <a:rPr lang="en-US" sz="2000" dirty="0"/>
              <a:t>Another option: Download raster files directly from </a:t>
            </a:r>
            <a:r>
              <a:rPr lang="en-US" sz="2000" dirty="0" err="1"/>
              <a:t>Colorodo</a:t>
            </a:r>
            <a:r>
              <a:rPr lang="en-US" sz="2000" dirty="0"/>
              <a:t> School of Mines Earth Observation Group and use </a:t>
            </a:r>
            <a:r>
              <a:rPr lang="en-US" sz="2000" dirty="0" err="1"/>
              <a:t>process_raster</a:t>
            </a:r>
            <a:r>
              <a:rPr lang="en-US" sz="2000" dirty="0"/>
              <a:t> function in </a:t>
            </a:r>
            <a:r>
              <a:rPr lang="en-US" sz="2000" dirty="0" err="1"/>
              <a:t>GeoLInk</a:t>
            </a:r>
            <a:r>
              <a:rPr lang="en-US" sz="2000" dirty="0"/>
              <a:t>. </a:t>
            </a:r>
          </a:p>
          <a:p>
            <a:pPr marL="0" indent="0"/>
            <a:r>
              <a:rPr lang="en-US" sz="2000" dirty="0">
                <a:hlinkClick r:id="rId2"/>
              </a:rPr>
              <a:t>https://eogdata.mines.edu/products/vnl/#annual_v2</a:t>
            </a:r>
            <a:endParaRPr lang="en-US" sz="2000" dirty="0"/>
          </a:p>
          <a:p>
            <a:pPr marL="0" indent="0"/>
            <a:r>
              <a:rPr lang="en-US" sz="2000" dirty="0"/>
              <a:t> </a:t>
            </a:r>
          </a:p>
          <a:p>
            <a:pPr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3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24AB5-8286-1C03-2D6A-7C1A8466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for </a:t>
            </a:r>
            <a:r>
              <a:rPr lang="en-US" dirty="0" err="1"/>
              <a:t>ntl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33BDB-A0EB-4F74-0ED3-211A39D4E3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ntl_grid</a:t>
            </a:r>
            <a:r>
              <a:rPr lang="en-US" sz="2000" dirty="0"/>
              <a:t> &lt;- </a:t>
            </a:r>
            <a:r>
              <a:rPr lang="en-US" sz="2000" dirty="0" err="1"/>
              <a:t>geolink_ntl</a:t>
            </a:r>
            <a:r>
              <a:rPr lang="en-US" sz="2000" dirty="0"/>
              <a:t>(  username = "davidn10",   password = "Logmeon123456!",    </a:t>
            </a:r>
            <a:r>
              <a:rPr lang="en-US" sz="2000" dirty="0" err="1"/>
              <a:t>time_unit</a:t>
            </a:r>
            <a:r>
              <a:rPr lang="en-US" sz="2000" dirty="0"/>
              <a:t> = "annual",  </a:t>
            </a:r>
            <a:r>
              <a:rPr lang="en-US" sz="2000" dirty="0" err="1"/>
              <a:t>start_date</a:t>
            </a:r>
            <a:r>
              <a:rPr lang="en-US" sz="2000" dirty="0"/>
              <a:t> = "2022-01-01",  </a:t>
            </a:r>
            <a:r>
              <a:rPr lang="en-US" sz="2000" dirty="0" err="1"/>
              <a:t>end_date</a:t>
            </a:r>
            <a:r>
              <a:rPr lang="en-US" sz="2000" dirty="0"/>
              <a:t> = "2022-12-31",    </a:t>
            </a:r>
            <a:r>
              <a:rPr lang="en-US" sz="2000" dirty="0" err="1"/>
              <a:t>shp_dt</a:t>
            </a:r>
            <a:r>
              <a:rPr lang="en-US" sz="2000" dirty="0"/>
              <a:t> = grid)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ED414-5889-4236-9F64-E175250FAFA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91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D5CE-DB37-3519-C45A-583F6967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for vegetation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B322-EF1F-957A-226F-85DCAC2040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geolink_ndvi_grid</a:t>
            </a:r>
            <a:r>
              <a:rPr lang="en-US" sz="2000" dirty="0"/>
              <a:t> &lt;- </a:t>
            </a:r>
            <a:r>
              <a:rPr lang="en-US" sz="2000" dirty="0" err="1"/>
              <a:t>geolink_vegindex</a:t>
            </a:r>
            <a:r>
              <a:rPr lang="en-US" sz="2000" dirty="0"/>
              <a:t>(  </a:t>
            </a:r>
            <a:r>
              <a:rPr lang="en-US" sz="2000" dirty="0" err="1"/>
              <a:t>shp_dt</a:t>
            </a:r>
            <a:r>
              <a:rPr lang="en-US" sz="2000" dirty="0"/>
              <a:t> = grid,  </a:t>
            </a:r>
            <a:r>
              <a:rPr lang="en-US" sz="2000" dirty="0" err="1"/>
              <a:t>start_date</a:t>
            </a:r>
            <a:r>
              <a:rPr lang="en-US" sz="2000" dirty="0"/>
              <a:t>="2022-01-01",  </a:t>
            </a:r>
            <a:r>
              <a:rPr lang="en-US" sz="2000" dirty="0" err="1"/>
              <a:t>end_date</a:t>
            </a:r>
            <a:r>
              <a:rPr lang="en-US" sz="2000" dirty="0"/>
              <a:t>="2022-12-31")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EDF13-EB4B-7411-41FC-ECC10AA636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64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0495-AC23-104B-9D5C-249C9982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for pollution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4F843-B590-4E1B-A977-C1D3348E8B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geolink_pollution_o3_grid &lt;- </a:t>
            </a:r>
            <a:r>
              <a:rPr lang="en-US" sz="2000" dirty="0" err="1"/>
              <a:t>geolink_pollution</a:t>
            </a:r>
            <a:r>
              <a:rPr lang="en-US" sz="2000" dirty="0"/>
              <a:t>(  </a:t>
            </a:r>
            <a:r>
              <a:rPr lang="en-US" sz="2000" dirty="0" err="1"/>
              <a:t>start_date</a:t>
            </a:r>
            <a:r>
              <a:rPr lang="en-US" sz="2000" dirty="0"/>
              <a:t>="2022-01-01",  </a:t>
            </a:r>
            <a:r>
              <a:rPr lang="en-US" sz="2000" dirty="0" err="1"/>
              <a:t>end_date</a:t>
            </a:r>
            <a:r>
              <a:rPr lang="en-US" sz="2000" dirty="0"/>
              <a:t>="2022-12-31",   indicator = "o3",  </a:t>
            </a:r>
            <a:r>
              <a:rPr lang="en-US" sz="2000" dirty="0" err="1"/>
              <a:t>shp_dt</a:t>
            </a:r>
            <a:r>
              <a:rPr lang="en-US" sz="2000" dirty="0"/>
              <a:t> = grid) </a:t>
            </a:r>
          </a:p>
          <a:p>
            <a:r>
              <a:rPr lang="en-US" sz="2000" dirty="0"/>
              <a:t>#Take mean across monthly values </a:t>
            </a:r>
          </a:p>
          <a:p>
            <a:r>
              <a:rPr lang="en-US" sz="2000" dirty="0"/>
              <a:t>geolink_pollution_o3_grid$o3_y2022_m6 &lt;- NULL</a:t>
            </a:r>
          </a:p>
          <a:p>
            <a:r>
              <a:rPr lang="en-US" sz="2000" dirty="0"/>
              <a:t>geolink_pollution_o3_grid &lt;- </a:t>
            </a:r>
            <a:r>
              <a:rPr lang="en-US" sz="2000" dirty="0" err="1"/>
              <a:t>st_drop_geometry</a:t>
            </a:r>
            <a:r>
              <a:rPr lang="en-US" sz="2000" dirty="0"/>
              <a:t>(geolink_pollution_o3_grid)</a:t>
            </a:r>
          </a:p>
          <a:p>
            <a:r>
              <a:rPr lang="en-US" sz="2000" dirty="0"/>
              <a:t>indices &lt;- </a:t>
            </a:r>
            <a:r>
              <a:rPr lang="en-US" sz="2000" dirty="0" err="1"/>
              <a:t>grepl</a:t>
            </a:r>
            <a:r>
              <a:rPr lang="en-US" sz="2000" dirty="0"/>
              <a:t>(pattern = "^o3_y2022_m*", x=</a:t>
            </a:r>
            <a:r>
              <a:rPr lang="en-US" sz="2000" dirty="0" err="1"/>
              <a:t>colnames</a:t>
            </a:r>
            <a:r>
              <a:rPr lang="en-US" sz="2000" dirty="0"/>
              <a:t>(geolink_pollution_o3_grid))</a:t>
            </a:r>
          </a:p>
          <a:p>
            <a:r>
              <a:rPr lang="en-US" sz="2000" dirty="0"/>
              <a:t> geolink_pollution_o3_grid[,"o3_y2022"]  &lt;- </a:t>
            </a:r>
            <a:r>
              <a:rPr lang="en-US" sz="2000" dirty="0" err="1"/>
              <a:t>rowMeans</a:t>
            </a:r>
            <a:r>
              <a:rPr lang="en-US" sz="2000" dirty="0"/>
              <a:t>(geolink_pollution_o3_grid[,indices])geolink_pollution_o3_grid &lt;- geolink_pollution_o3_grid[,!indices]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72917-98EF-2D35-1D81-578E86D176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74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CCB78-8ADF-3AB8-56B4-7B7757DC0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F27A-6EB6-BFFE-2BD0-EB15288A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for cell towers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BF379-D8E5-49BB-1D1C-2FA7F271D7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Requires downloading data from opencellid.org 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 err="1"/>
              <a:t>geolink_cell_grid</a:t>
            </a:r>
            <a:r>
              <a:rPr lang="en-US" sz="2000" dirty="0"/>
              <a:t> &lt;- </a:t>
            </a:r>
            <a:r>
              <a:rPr lang="en-US" sz="2000" dirty="0" err="1"/>
              <a:t>geolink_opencellid</a:t>
            </a:r>
            <a:r>
              <a:rPr lang="en-US" sz="2000" dirty="0"/>
              <a:t>(  </a:t>
            </a:r>
            <a:r>
              <a:rPr lang="en-US" sz="2000" dirty="0" err="1"/>
              <a:t>cell_tower_file</a:t>
            </a:r>
            <a:r>
              <a:rPr lang="en-US" sz="2000" dirty="0"/>
              <a:t> = "./data/621.csv.gz",  </a:t>
            </a:r>
            <a:r>
              <a:rPr lang="en-US" sz="2000" dirty="0" err="1"/>
              <a:t>shp_dt</a:t>
            </a:r>
            <a:r>
              <a:rPr lang="en-US" sz="2000" dirty="0"/>
              <a:t> = grid) 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# calculate distance from each grid to nearest cell tower </a:t>
            </a:r>
          </a:p>
          <a:p>
            <a:pPr>
              <a:spcBef>
                <a:spcPts val="1200"/>
              </a:spcBef>
            </a:pPr>
            <a:r>
              <a:rPr lang="en-US" sz="2000" dirty="0" err="1"/>
              <a:t>geolink_cell_grid</a:t>
            </a:r>
            <a:r>
              <a:rPr lang="en-US" sz="2000" dirty="0"/>
              <a:t> &lt;- </a:t>
            </a:r>
            <a:r>
              <a:rPr lang="en-US" sz="2000" dirty="0" err="1"/>
              <a:t>st_as_sf</a:t>
            </a:r>
            <a:r>
              <a:rPr lang="en-US" sz="2000" dirty="0"/>
              <a:t>(</a:t>
            </a:r>
            <a:r>
              <a:rPr lang="en-US" sz="2000" dirty="0" err="1"/>
              <a:t>cbind</a:t>
            </a:r>
            <a:r>
              <a:rPr lang="en-US" sz="2000" dirty="0"/>
              <a:t>(</a:t>
            </a:r>
            <a:r>
              <a:rPr lang="en-US" sz="2000" dirty="0" err="1"/>
              <a:t>geolink_cell_grid,grid$geometry</a:t>
            </a:r>
            <a:r>
              <a:rPr lang="en-US" sz="2000" dirty="0"/>
              <a:t>))</a:t>
            </a:r>
          </a:p>
          <a:p>
            <a:pPr>
              <a:spcBef>
                <a:spcPts val="1200"/>
              </a:spcBef>
            </a:pPr>
            <a:r>
              <a:rPr lang="en-US" sz="2000" dirty="0" err="1"/>
              <a:t>ccell_towers</a:t>
            </a:r>
            <a:r>
              <a:rPr lang="en-US" sz="2000" dirty="0"/>
              <a:t> &lt;- </a:t>
            </a:r>
            <a:r>
              <a:rPr lang="en-US" sz="2000" dirty="0" err="1"/>
              <a:t>st_as_sf</a:t>
            </a:r>
            <a:r>
              <a:rPr lang="en-US" sz="2000" dirty="0"/>
              <a:t>(</a:t>
            </a:r>
            <a:r>
              <a:rPr lang="en-US" sz="2000" dirty="0" err="1"/>
              <a:t>geolink_cell_grid</a:t>
            </a:r>
            <a:r>
              <a:rPr lang="en-US" sz="2000" dirty="0"/>
              <a:t>[</a:t>
            </a:r>
            <a:r>
              <a:rPr lang="en-US" sz="2000" dirty="0" err="1"/>
              <a:t>geolink_cell_grid$cell_towers</a:t>
            </a:r>
            <a:r>
              <a:rPr lang="en-US" sz="2000" dirty="0"/>
              <a:t>&gt;0,])</a:t>
            </a:r>
          </a:p>
          <a:p>
            <a:pPr>
              <a:spcBef>
                <a:spcPts val="1200"/>
              </a:spcBef>
            </a:pPr>
            <a:r>
              <a:rPr lang="en-US" sz="2000" dirty="0" err="1"/>
              <a:t>nearest_indices</a:t>
            </a:r>
            <a:r>
              <a:rPr lang="en-US" sz="2000" dirty="0"/>
              <a:t> &lt;- </a:t>
            </a:r>
            <a:r>
              <a:rPr lang="en-US" sz="2000" dirty="0" err="1"/>
              <a:t>st_nearest_feature</a:t>
            </a:r>
            <a:r>
              <a:rPr lang="en-US" sz="2000" dirty="0"/>
              <a:t>(</a:t>
            </a:r>
            <a:r>
              <a:rPr lang="en-US" sz="2000" dirty="0" err="1"/>
              <a:t>geolink_cell_grid,cell_towers</a:t>
            </a:r>
            <a:r>
              <a:rPr lang="en-US" sz="2000" dirty="0"/>
              <a:t>)        </a:t>
            </a:r>
          </a:p>
          <a:p>
            <a:pPr>
              <a:spcBef>
                <a:spcPts val="1200"/>
              </a:spcBef>
            </a:pPr>
            <a:r>
              <a:rPr lang="en-US" sz="2000" dirty="0" err="1"/>
              <a:t>geolink_cell_grid$distance_nearest_tower</a:t>
            </a:r>
            <a:r>
              <a:rPr lang="en-US" sz="2000" dirty="0"/>
              <a:t> &lt;- </a:t>
            </a:r>
            <a:r>
              <a:rPr lang="en-US" sz="2000" dirty="0" err="1"/>
              <a:t>st_distance</a:t>
            </a:r>
            <a:r>
              <a:rPr lang="en-US" sz="2000" dirty="0"/>
              <a:t>(</a:t>
            </a:r>
            <a:r>
              <a:rPr lang="en-US" sz="2000" dirty="0" err="1"/>
              <a:t>geolink_cell_grid</a:t>
            </a:r>
            <a:r>
              <a:rPr lang="en-US" sz="2000" dirty="0"/>
              <a:t>, </a:t>
            </a:r>
            <a:r>
              <a:rPr lang="en-US" sz="2000" dirty="0" err="1"/>
              <a:t>cell_towers</a:t>
            </a:r>
            <a:r>
              <a:rPr lang="en-US" sz="2000" dirty="0"/>
              <a:t>[</a:t>
            </a:r>
            <a:r>
              <a:rPr lang="en-US" sz="2000" dirty="0" err="1"/>
              <a:t>nearest_indices</a:t>
            </a:r>
            <a:r>
              <a:rPr lang="en-US" sz="2000" dirty="0"/>
              <a:t>, ], </a:t>
            </a:r>
            <a:r>
              <a:rPr lang="en-US" sz="2000" dirty="0" err="1"/>
              <a:t>by_element</a:t>
            </a:r>
            <a:r>
              <a:rPr lang="en-US" sz="2000" dirty="0"/>
              <a:t> = TRUE)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8B551-D3A6-470E-9ECA-171A271621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8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B3E1-AECD-789B-FBD4-07F09367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for land cover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08A9E-0CC4-F030-A3BF-FE101FFD95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geolink_land_grid</a:t>
            </a:r>
            <a:r>
              <a:rPr lang="en-US" sz="2400" dirty="0"/>
              <a:t> &lt;- </a:t>
            </a:r>
            <a:r>
              <a:rPr lang="en-US" sz="2400" dirty="0" err="1"/>
              <a:t>geolink_landcover</a:t>
            </a:r>
            <a:r>
              <a:rPr lang="en-US" sz="2400" dirty="0"/>
              <a:t>(  </a:t>
            </a:r>
            <a:r>
              <a:rPr lang="en-US" sz="2400" dirty="0" err="1"/>
              <a:t>shp_dt</a:t>
            </a:r>
            <a:r>
              <a:rPr lang="en-US" sz="2400" dirty="0"/>
              <a:t> = grid,  </a:t>
            </a:r>
            <a:r>
              <a:rPr lang="en-US" sz="2400" dirty="0" err="1"/>
              <a:t>start_date</a:t>
            </a:r>
            <a:r>
              <a:rPr lang="en-US" sz="2400" dirty="0"/>
              <a:t>="2022-01-01",  </a:t>
            </a:r>
            <a:r>
              <a:rPr lang="en-US" sz="2400" dirty="0" err="1"/>
              <a:t>end_date</a:t>
            </a:r>
            <a:r>
              <a:rPr lang="en-US" sz="2400" dirty="0"/>
              <a:t>="2022-12-31"  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560D0-4271-F8CF-BC6E-7336EC053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69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14FD-32D0-A4F5-594C-0CCAB643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is available but these are a good place to start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B06CF-F005-6E3F-DA89-9029C02EA9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Can be supplemented by embeddings downloaded from Google Earth Engine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These features are </a:t>
            </a:r>
            <a:r>
              <a:rPr lang="en-US" sz="2000"/>
              <a:t>more interpretable  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652D1-F4EB-BEAB-EC85-1ECE40D5C8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2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5">
            <a:extLst>
              <a:ext uri="{FF2B5EF4-FFF2-40B4-BE49-F238E27FC236}">
                <a16:creationId xmlns:a16="http://schemas.microsoft.com/office/drawing/2014/main" id="{32078E6A-3290-4578-B819-675EF3B5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301625"/>
            <a:ext cx="8461375" cy="757238"/>
          </a:xfrm>
        </p:spPr>
        <p:txBody>
          <a:bodyPr/>
          <a:lstStyle/>
          <a:p>
            <a:r>
              <a:rPr lang="en-US" altLang="en-US" dirty="0">
                <a:cs typeface="Andes ExtraLight" panose="02000000000000000000" pitchFamily="50" charset="0"/>
              </a:rPr>
              <a:t>Motivation for GeoLink </a:t>
            </a:r>
          </a:p>
        </p:txBody>
      </p:sp>
      <p:sp>
        <p:nvSpPr>
          <p:cNvPr id="25603" name="Text Placeholder 13">
            <a:extLst>
              <a:ext uri="{FF2B5EF4-FFF2-40B4-BE49-F238E27FC236}">
                <a16:creationId xmlns:a16="http://schemas.microsoft.com/office/drawing/2014/main" id="{67539B94-F70D-49E5-8941-2252F7193A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0" y="1598613"/>
            <a:ext cx="8477250" cy="461327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Lots of publicly available valuable geospatial data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But it is difficult to access and link to survey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One way to access geospatial data is to use Google Earth Engine </a:t>
            </a:r>
          </a:p>
          <a:p>
            <a:pPr marL="774700" lvl="3"/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But there are limitations (</a:t>
            </a:r>
            <a:r>
              <a:rPr lang="en-US" alt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limited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there an easier way? Can we do this using an R interface? </a:t>
            </a:r>
            <a:endParaRPr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Slide Number Placeholder 8">
            <a:extLst>
              <a:ext uri="{FF2B5EF4-FFF2-40B4-BE49-F238E27FC236}">
                <a16:creationId xmlns:a16="http://schemas.microsoft.com/office/drawing/2014/main" id="{032720C9-047F-42E6-AA9C-FA8404AEE16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rebuchet MS" panose="020B0603020202020204" pitchFamily="34" charset="0"/>
                <a:ea typeface="MS PGothic" panose="020B0600070205080204" pitchFamily="34" charset="-128"/>
              </a:defRPr>
            </a:lvl9pPr>
          </a:lstStyle>
          <a:p>
            <a:fld id="{211C6EE4-8141-421D-8F96-D27005F1DE63}" type="slidenum">
              <a:rPr lang="en-US" altLang="en-US" dirty="0"/>
              <a:t>1</a:t>
            </a:fld>
            <a:endParaRPr lang="en-US" alt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0D454C-2B16-4286-A600-2533C10D2F1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129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BF7F-052F-133C-8407-8219C0FE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GeoLink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28AFE-8775-AF72-26D5-0419CDD370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 R package that downloads and processes publicly available geospatial data  </a:t>
            </a:r>
          </a:p>
          <a:p>
            <a:r>
              <a:rPr lang="en-US" sz="2000" dirty="0"/>
              <a:t>It is work in progress and not yet released on CRAN (we are working on it!) </a:t>
            </a:r>
          </a:p>
          <a:p>
            <a:r>
              <a:rPr lang="en-US" sz="2000" dirty="0"/>
              <a:t>It is publicly available from two repositories: </a:t>
            </a:r>
          </a:p>
          <a:p>
            <a:r>
              <a:rPr lang="en-US" sz="2000" dirty="0"/>
              <a:t>Unofficial: </a:t>
            </a:r>
            <a:r>
              <a:rPr lang="en-US" sz="2000" dirty="0">
                <a:hlinkClick r:id="rId2"/>
              </a:rPr>
              <a:t>https://github.com/SSA-Statistical-Team-Projects/GeoLInk</a:t>
            </a:r>
            <a:endParaRPr lang="en-US" sz="2000" dirty="0"/>
          </a:p>
          <a:p>
            <a:r>
              <a:rPr lang="en-US" sz="2000" dirty="0"/>
              <a:t> Slightly more official: </a:t>
            </a:r>
            <a:r>
              <a:rPr lang="en-US" sz="2000" dirty="0">
                <a:hlinkClick r:id="rId3"/>
              </a:rPr>
              <a:t>https://github.com/worldbank/GeoLink</a:t>
            </a:r>
            <a:endParaRPr lang="en-US" sz="2000" dirty="0"/>
          </a:p>
          <a:p>
            <a:r>
              <a:rPr lang="en-US" sz="2000" dirty="0"/>
              <a:t>But first one is more updated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596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4E19-5433-2AF9-4A04-A789DE95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indicators can GeoLink obtain?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30541-D156-D0D4-9A77-AEA3AA895E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250" y="1598612"/>
            <a:ext cx="8477250" cy="475773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r>
              <a:rPr lang="en-US" sz="2000" dirty="0"/>
              <a:t>GeoLink can also process rasters that you download yourself 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3BC08F-8C30-B464-373E-B19F8388C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501721"/>
              </p:ext>
            </p:extLst>
          </p:nvPr>
        </p:nvGraphicFramePr>
        <p:xfrm>
          <a:off x="892627" y="1712686"/>
          <a:ext cx="7106452" cy="3870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3226">
                  <a:extLst>
                    <a:ext uri="{9D8B030D-6E8A-4147-A177-3AD203B41FA5}">
                      <a16:colId xmlns:a16="http://schemas.microsoft.com/office/drawing/2014/main" val="294434644"/>
                    </a:ext>
                  </a:extLst>
                </a:gridCol>
                <a:gridCol w="3553226">
                  <a:extLst>
                    <a:ext uri="{9D8B030D-6E8A-4147-A177-3AD203B41FA5}">
                      <a16:colId xmlns:a16="http://schemas.microsoft.com/office/drawing/2014/main" val="2047961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Indicators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0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Night-time lights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NASA </a:t>
                      </a:r>
                      <a:r>
                        <a:rPr lang="en-US" sz="2000" dirty="0" err="1"/>
                        <a:t>earthdata</a:t>
                      </a:r>
                      <a:r>
                        <a:rPr lang="en-US" sz="2000" dirty="0"/>
                        <a:t> / </a:t>
                      </a:r>
                      <a:r>
                        <a:rPr lang="en-US" sz="2000" dirty="0" err="1"/>
                        <a:t>Colorodo</a:t>
                      </a:r>
                      <a:r>
                        <a:rPr lang="en-US" sz="2000" dirty="0"/>
                        <a:t> School of Mines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3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Population estimates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Worldpop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118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Building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Worldpop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2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Land use cover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Sentinel 2 (via MSPC)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3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Cell tower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Opencellid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861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Electrification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HREA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1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Vegetation Index (NDVI)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MODIS (via MSPC)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83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Pollution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Sentinel 2 (via MSPC)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974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16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DEB6-AEFD-1D86-018A-7EB7E937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C0940-5A6E-2E6D-80A4-CF5D7D3F74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AutoNum type="arabicPeriod"/>
            </a:pPr>
            <a:r>
              <a:rPr lang="en-US" sz="2000" dirty="0" err="1"/>
              <a:t>install.packages</a:t>
            </a:r>
            <a:r>
              <a:rPr lang="en-US" sz="2000" dirty="0"/>
              <a:t>(“</a:t>
            </a:r>
            <a:r>
              <a:rPr lang="en-US" sz="2000" dirty="0" err="1"/>
              <a:t>devtools</a:t>
            </a:r>
            <a:r>
              <a:rPr lang="en-US" sz="2000" dirty="0"/>
              <a:t>”)</a:t>
            </a:r>
          </a:p>
          <a:p>
            <a:pPr>
              <a:buAutoNum type="arabicPeriod"/>
            </a:pPr>
            <a:r>
              <a:rPr lang="en-US" sz="2000" dirty="0"/>
              <a:t> library(</a:t>
            </a:r>
            <a:r>
              <a:rPr lang="en-US" sz="2000" dirty="0" err="1"/>
              <a:t>devtools</a:t>
            </a:r>
            <a:r>
              <a:rPr lang="en-US" sz="2000" dirty="0"/>
              <a:t>)</a:t>
            </a:r>
          </a:p>
          <a:p>
            <a:pPr>
              <a:buAutoNum type="arabicPeriod"/>
            </a:pPr>
            <a:r>
              <a:rPr lang="en-US" sz="2000" dirty="0"/>
              <a:t>Try installing from web </a:t>
            </a:r>
          </a:p>
          <a:p>
            <a:pPr lvl="3"/>
            <a:r>
              <a:rPr lang="en-US" sz="2000" dirty="0" err="1"/>
              <a:t>devtools</a:t>
            </a:r>
            <a:r>
              <a:rPr lang="en-US" sz="2000" dirty="0"/>
              <a:t>::</a:t>
            </a:r>
            <a:r>
              <a:rPr lang="en-US" sz="2000" dirty="0" err="1"/>
              <a:t>install_github</a:t>
            </a:r>
            <a:r>
              <a:rPr lang="en-US" sz="2000" dirty="0"/>
              <a:t>("SSA-Statistical-Team-Projects/GeoLink")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060AA-257D-50D2-1837-98449B3E67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8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19E6-6615-7C98-1AB3-8A90C78A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that doesn’t work, try installing locally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60B30-4B16-5323-2676-34451335C2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sz="2000" dirty="0"/>
              <a:t>Download GeoLink from Github </a:t>
            </a:r>
          </a:p>
          <a:p>
            <a:pPr marL="0" indent="0"/>
            <a:r>
              <a:rPr lang="en-US" sz="2000" dirty="0">
                <a:hlinkClick r:id="rId2"/>
              </a:rPr>
              <a:t>https://github.com/SSA-Statistical-Team-Projects/GeoLink</a:t>
            </a:r>
            <a:r>
              <a:rPr lang="en-US" sz="2000" dirty="0"/>
              <a:t> </a:t>
            </a:r>
          </a:p>
          <a:p>
            <a:pPr>
              <a:buAutoNum type="arabicPeriod" startAt="2"/>
            </a:pPr>
            <a:r>
              <a:rPr lang="en-US" sz="2000" dirty="0"/>
              <a:t>Click on Green code button and select download zip </a:t>
            </a:r>
          </a:p>
          <a:p>
            <a:pPr>
              <a:buAutoNum type="arabicPeriod" startAt="2"/>
            </a:pPr>
            <a:r>
              <a:rPr lang="en-US" sz="2000" dirty="0"/>
              <a:t>Extract zip to a local file called </a:t>
            </a:r>
            <a:r>
              <a:rPr lang="en-US" sz="2000" dirty="0" err="1"/>
              <a:t>geolink</a:t>
            </a:r>
            <a:r>
              <a:rPr lang="en-US" sz="2000" dirty="0"/>
              <a:t> in the folder of your choice</a:t>
            </a:r>
          </a:p>
          <a:p>
            <a:pPr>
              <a:buAutoNum type="arabicPeriod" startAt="2"/>
            </a:pPr>
            <a:r>
              <a:rPr lang="en-US" sz="2000" dirty="0"/>
              <a:t>Install locally in R </a:t>
            </a:r>
          </a:p>
          <a:p>
            <a:pPr marL="0" indent="0"/>
            <a:r>
              <a:rPr lang="en-US" sz="2000" dirty="0" err="1"/>
              <a:t>install.packages</a:t>
            </a:r>
            <a:r>
              <a:rPr lang="en-US" sz="2000" dirty="0"/>
              <a:t>(“Your Folder/</a:t>
            </a:r>
            <a:r>
              <a:rPr lang="en-US" sz="2000" dirty="0" err="1"/>
              <a:t>geolink</a:t>
            </a:r>
            <a:r>
              <a:rPr lang="en-US" sz="2000" dirty="0"/>
              <a:t>", repos = NULL, type = "source")</a:t>
            </a:r>
          </a:p>
          <a:p>
            <a:pPr marL="0" indent="0"/>
            <a:r>
              <a:rPr lang="en-US" sz="2000" dirty="0"/>
              <a:t>It takes awhile to install. You may also need to install dependencies that it uses.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64701-86AA-DA62-B9F3-935B2DDE571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10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4289B-0418-7EEF-E025-0FDFAB8C2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9B0D-19AD-FB79-9CA1-AA48D627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Load shapefile and make a grid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55512-CAC9-6727-667A-BF3A4FE4F2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want a grid to be our auxiliary data in small area estimation </a:t>
            </a:r>
          </a:p>
          <a:p>
            <a:r>
              <a:rPr lang="en-US" sz="2000" dirty="0"/>
              <a:t>Later we can do a spatial merge with survey data to estimate the model in surveyed grids</a:t>
            </a:r>
          </a:p>
          <a:p>
            <a:r>
              <a:rPr lang="en-US" sz="2000" dirty="0"/>
              <a:t>We will do this in Lagos State, Nigeria as an example </a:t>
            </a:r>
          </a:p>
          <a:p>
            <a:r>
              <a:rPr lang="en-US" sz="2000" dirty="0"/>
              <a:t>To create a grid, we can use </a:t>
            </a:r>
            <a:r>
              <a:rPr lang="en-US" sz="2000" dirty="0" err="1"/>
              <a:t>GeoLink’s</a:t>
            </a:r>
            <a:r>
              <a:rPr lang="en-US" sz="2000" dirty="0"/>
              <a:t> gengrid2 function. </a:t>
            </a:r>
          </a:p>
          <a:p>
            <a:r>
              <a:rPr lang="en-US" sz="2000" dirty="0"/>
              <a:t>For some reason, grid only works with CRS 5070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6E10C-7E4C-01FA-258A-A07BCD6730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8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F2C0-A9A3-24F4-38D8-82211D4B9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Load shapefile and make a grid – we’ll do this in Lagos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2184A-CE12-D655-61FB-DBCFC3DF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library(GeoLink) </a:t>
            </a:r>
          </a:p>
          <a:p>
            <a:r>
              <a:rPr lang="en-US" sz="2000" dirty="0"/>
              <a:t>data(</a:t>
            </a:r>
            <a:r>
              <a:rPr lang="en-US" sz="2000" dirty="0" err="1"/>
              <a:t>shp_dt</a:t>
            </a:r>
            <a:r>
              <a:rPr lang="en-US" sz="2000" dirty="0"/>
              <a:t>)</a:t>
            </a:r>
            <a:r>
              <a:rPr lang="en-US" sz="2000" dirty="0" err="1"/>
              <a:t>shp_dt</a:t>
            </a:r>
            <a:r>
              <a:rPr lang="en-US" sz="2000" dirty="0"/>
              <a:t> &lt;- </a:t>
            </a:r>
            <a:r>
              <a:rPr lang="en-US" sz="2000" dirty="0" err="1"/>
              <a:t>shp_dt</a:t>
            </a:r>
            <a:r>
              <a:rPr lang="en-US" sz="2000" dirty="0"/>
              <a:t>[shp_dt$ADM1_EN == "Lagos",]</a:t>
            </a:r>
          </a:p>
          <a:p>
            <a:r>
              <a:rPr lang="en-US" sz="2000" dirty="0" err="1"/>
              <a:t>shp_dt</a:t>
            </a:r>
            <a:r>
              <a:rPr lang="en-US" sz="2000" dirty="0"/>
              <a:t> &lt;- </a:t>
            </a:r>
            <a:r>
              <a:rPr lang="en-US" sz="2000" dirty="0" err="1"/>
              <a:t>st_transform</a:t>
            </a:r>
            <a:r>
              <a:rPr lang="en-US" sz="2000" dirty="0"/>
              <a:t>(shp_dt,5070)</a:t>
            </a:r>
          </a:p>
          <a:p>
            <a:r>
              <a:rPr lang="en-US" sz="2000" dirty="0" err="1"/>
              <a:t>shp_dt_grid</a:t>
            </a:r>
            <a:r>
              <a:rPr lang="en-US" sz="2000" dirty="0"/>
              <a:t> &lt;- gengrid2(  </a:t>
            </a:r>
            <a:r>
              <a:rPr lang="en-US" sz="2000" dirty="0" err="1"/>
              <a:t>shp_dt</a:t>
            </a:r>
            <a:r>
              <a:rPr lang="en-US" sz="2000" dirty="0"/>
              <a:t>=</a:t>
            </a:r>
            <a:r>
              <a:rPr lang="en-US" sz="2000" dirty="0" err="1"/>
              <a:t>shp_dt</a:t>
            </a:r>
            <a:r>
              <a:rPr lang="en-US" sz="2000" dirty="0"/>
              <a:t>,  </a:t>
            </a:r>
            <a:r>
              <a:rPr lang="en-US" sz="2000" dirty="0" err="1"/>
              <a:t>grid_size</a:t>
            </a:r>
            <a:r>
              <a:rPr lang="en-US" sz="2000" dirty="0"/>
              <a:t> = 1000,  </a:t>
            </a:r>
            <a:r>
              <a:rPr lang="en-US" sz="2000" dirty="0" err="1"/>
              <a:t>sqr</a:t>
            </a:r>
            <a:r>
              <a:rPr lang="en-US" sz="2000" dirty="0"/>
              <a:t> = TRUE)</a:t>
            </a:r>
          </a:p>
          <a:p>
            <a:r>
              <a:rPr lang="en-US" sz="2000" dirty="0" err="1"/>
              <a:t>shp_dt</a:t>
            </a:r>
            <a:r>
              <a:rPr lang="en-US" sz="2000" dirty="0"/>
              <a:t> &lt;- </a:t>
            </a:r>
            <a:r>
              <a:rPr lang="en-US" sz="2000" dirty="0" err="1"/>
              <a:t>st_transform</a:t>
            </a:r>
            <a:r>
              <a:rPr lang="en-US" sz="2000" dirty="0"/>
              <a:t>(</a:t>
            </a:r>
            <a:r>
              <a:rPr lang="en-US" sz="2000" dirty="0" err="1"/>
              <a:t>shp_dt</a:t>
            </a:r>
            <a:r>
              <a:rPr lang="en-US" sz="2000" dirty="0"/>
              <a:t>, 4326)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F91BA-0BC8-A56A-9BE6-A715D849D52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7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E8D7-CF94-8506-DF3C-1BBB0532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Density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7F97B-5C5E-BA66-5FC3-4F57D2A97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Extract population first so that we can drop unpopulated grids </a:t>
            </a:r>
          </a:p>
          <a:p>
            <a:r>
              <a:rPr lang="en-US" sz="2000" dirty="0"/>
              <a:t>Worldpop is a leading provider of population rasters </a:t>
            </a:r>
          </a:p>
          <a:p>
            <a:r>
              <a:rPr lang="en-US" sz="2000" dirty="0"/>
              <a:t>I downloaded raster directly from Worldpop because Nigeria has more recent “bespoke” estimate than standard </a:t>
            </a:r>
            <a:r>
              <a:rPr lang="en-US" sz="2000" dirty="0" err="1"/>
              <a:t>worldpop</a:t>
            </a:r>
            <a:r>
              <a:rPr lang="en-US" sz="2000" dirty="0"/>
              <a:t> estimate  </a:t>
            </a:r>
          </a:p>
          <a:p>
            <a:r>
              <a:rPr lang="en-US" sz="2000" dirty="0">
                <a:hlinkClick r:id="rId2"/>
              </a:rPr>
              <a:t>https://wopr.worldpop.org/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81793-24ED-2373-5F13-FA9513D775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09325"/>
      </p:ext>
    </p:extLst>
  </p:cSld>
  <p:clrMapOvr>
    <a:masterClrMapping/>
  </p:clrMapOvr>
</p:sld>
</file>

<file path=ppt/theme/theme1.xml><?xml version="1.0" encoding="utf-8"?>
<a:theme xmlns:a="http://schemas.openxmlformats.org/drawingml/2006/main" name="WBG-Fixed_Logo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21F43"/>
      </a:accent1>
      <a:accent2>
        <a:srgbClr val="139AF0"/>
      </a:accent2>
      <a:accent3>
        <a:srgbClr val="7F7F7F"/>
      </a:accent3>
      <a:accent4>
        <a:srgbClr val="00AB51"/>
      </a:accent4>
      <a:accent5>
        <a:srgbClr val="009CA7"/>
      </a:accent5>
      <a:accent6>
        <a:srgbClr val="872B90"/>
      </a:accent6>
      <a:hlink>
        <a:srgbClr val="139AF0"/>
      </a:hlink>
      <a:folHlink>
        <a:srgbClr val="128F9C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Divider Option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Contact Slide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Agenda Slide">
  <a:themeElements>
    <a:clrScheme name="World Bank">
      <a:dk1>
        <a:srgbClr val="002345"/>
      </a:dk1>
      <a:lt1>
        <a:sysClr val="window" lastClr="FFFFFF"/>
      </a:lt1>
      <a:dk2>
        <a:srgbClr val="000000"/>
      </a:dk2>
      <a:lt2>
        <a:srgbClr val="00ADE4"/>
      </a:lt2>
      <a:accent1>
        <a:srgbClr val="000000"/>
      </a:accent1>
      <a:accent2>
        <a:srgbClr val="7F7F7F"/>
      </a:accent2>
      <a:accent3>
        <a:srgbClr val="00ADE4"/>
      </a:accent3>
      <a:accent4>
        <a:srgbClr val="021F43"/>
      </a:accent4>
      <a:accent5>
        <a:srgbClr val="006450"/>
      </a:accent5>
      <a:accent6>
        <a:srgbClr val="F78D28"/>
      </a:accent6>
      <a:hlink>
        <a:srgbClr val="00AB51"/>
      </a:hlink>
      <a:folHlink>
        <a:srgbClr val="61477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ull Page Interior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ingle Area Interior Option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wo Area Slide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Highlight Slide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omb Stone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Slides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Chart ">
  <a:themeElements>
    <a:clrScheme name="World Bank Approved">
      <a:dk1>
        <a:srgbClr val="021F43"/>
      </a:dk1>
      <a:lt1>
        <a:sysClr val="window" lastClr="FFFFFF"/>
      </a:lt1>
      <a:dk2>
        <a:srgbClr val="000000"/>
      </a:dk2>
      <a:lt2>
        <a:srgbClr val="139AF0"/>
      </a:lt2>
      <a:accent1>
        <a:srgbClr val="0A5157"/>
      </a:accent1>
      <a:accent2>
        <a:srgbClr val="18B844"/>
      </a:accent2>
      <a:accent3>
        <a:srgbClr val="E79B08"/>
      </a:accent3>
      <a:accent4>
        <a:srgbClr val="920016"/>
      </a:accent4>
      <a:accent5>
        <a:srgbClr val="532C63"/>
      </a:accent5>
      <a:accent6>
        <a:srgbClr val="128F9C"/>
      </a:accent6>
      <a:hlink>
        <a:srgbClr val="AF7B05"/>
      </a:hlink>
      <a:folHlink>
        <a:srgbClr val="0B5740"/>
      </a:folHlink>
    </a:clrScheme>
    <a:fontScheme name="World Bank Arial">
      <a:majorFont>
        <a:latin typeface="Arial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15888" marR="0" indent="-115888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Theory and principles of poverty measurement</Template>
  <TotalTime>1421</TotalTime>
  <Words>1092</Words>
  <Application>Microsoft Office PowerPoint</Application>
  <PresentationFormat>On-screen Show (4:3)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16</vt:i4>
      </vt:variant>
    </vt:vector>
  </HeadingPairs>
  <TitlesOfParts>
    <vt:vector size="33" baseType="lpstr">
      <vt:lpstr>Andes ExtraLight</vt:lpstr>
      <vt:lpstr>Arial</vt:lpstr>
      <vt:lpstr>Arial Bold</vt:lpstr>
      <vt:lpstr>Calibri</vt:lpstr>
      <vt:lpstr>Trebuchet MS</vt:lpstr>
      <vt:lpstr>Wingdings</vt:lpstr>
      <vt:lpstr>WBG-Fixed_Logo</vt:lpstr>
      <vt:lpstr>Agenda Slide</vt:lpstr>
      <vt:lpstr>Full Page Interior</vt:lpstr>
      <vt:lpstr>Single Area Interior Options</vt:lpstr>
      <vt:lpstr>Two Area Slides</vt:lpstr>
      <vt:lpstr>Highlight Slides</vt:lpstr>
      <vt:lpstr>Tomb Stone</vt:lpstr>
      <vt:lpstr>Photo Slides</vt:lpstr>
      <vt:lpstr>Chart </vt:lpstr>
      <vt:lpstr>Divider Options</vt:lpstr>
      <vt:lpstr>Contact Slide</vt:lpstr>
      <vt:lpstr>GeoLink </vt:lpstr>
      <vt:lpstr>Motivation for GeoLink </vt:lpstr>
      <vt:lpstr>Enter GeoLink </vt:lpstr>
      <vt:lpstr>What indicators can GeoLink obtain? </vt:lpstr>
      <vt:lpstr>Installation  </vt:lpstr>
      <vt:lpstr>If that doesn’t work, try installing locally </vt:lpstr>
      <vt:lpstr>Step 1: Load shapefile and make a grid </vt:lpstr>
      <vt:lpstr>Step 1: Load shapefile and make a grid – we’ll do this in Lagos</vt:lpstr>
      <vt:lpstr>Population Density </vt:lpstr>
      <vt:lpstr>Night-time lights  </vt:lpstr>
      <vt:lpstr>Sample code for ntl </vt:lpstr>
      <vt:lpstr>Sample code for vegetation </vt:lpstr>
      <vt:lpstr>Sample code for pollution </vt:lpstr>
      <vt:lpstr>Sample code for cell towers </vt:lpstr>
      <vt:lpstr>Sample code for land cover classification</vt:lpstr>
      <vt:lpstr>More is available but these are a good place to start </vt:lpstr>
    </vt:vector>
  </TitlesOfParts>
  <Company>The World Bank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Newhouse</dc:creator>
  <cp:lastModifiedBy>David Newhouse</cp:lastModifiedBy>
  <cp:revision>2</cp:revision>
  <dcterms:created xsi:type="dcterms:W3CDTF">2019-04-01T18:03:05Z</dcterms:created>
  <dcterms:modified xsi:type="dcterms:W3CDTF">2025-10-21T07:33:03Z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1bf45b6-5649-4236-82a3-f45024cd282e_Enabled">
    <vt:lpwstr>true</vt:lpwstr>
  </property>
  <property fmtid="{D5CDD505-2E9C-101B-9397-08002B2CF9AE}" pid="3" name="MSIP_Label_f1bf45b6-5649-4236-82a3-f45024cd282e_SetDate">
    <vt:lpwstr>2025-10-20T07:52:28Z</vt:lpwstr>
  </property>
  <property fmtid="{D5CDD505-2E9C-101B-9397-08002B2CF9AE}" pid="4" name="MSIP_Label_f1bf45b6-5649-4236-82a3-f45024cd282e_Method">
    <vt:lpwstr>Standard</vt:lpwstr>
  </property>
  <property fmtid="{D5CDD505-2E9C-101B-9397-08002B2CF9AE}" pid="5" name="MSIP_Label_f1bf45b6-5649-4236-82a3-f45024cd282e_Name">
    <vt:lpwstr>Official Use Only</vt:lpwstr>
  </property>
  <property fmtid="{D5CDD505-2E9C-101B-9397-08002B2CF9AE}" pid="6" name="MSIP_Label_f1bf45b6-5649-4236-82a3-f45024cd282e_SiteId">
    <vt:lpwstr>31a2fec0-266b-4c67-b56e-2796d8f59c36</vt:lpwstr>
  </property>
  <property fmtid="{D5CDD505-2E9C-101B-9397-08002B2CF9AE}" pid="7" name="MSIP_Label_f1bf45b6-5649-4236-82a3-f45024cd282e_ActionId">
    <vt:lpwstr>bdf737b1-c115-4b46-91d0-92b900200325</vt:lpwstr>
  </property>
  <property fmtid="{D5CDD505-2E9C-101B-9397-08002B2CF9AE}" pid="8" name="MSIP_Label_f1bf45b6-5649-4236-82a3-f45024cd282e_ContentBits">
    <vt:lpwstr>2</vt:lpwstr>
  </property>
  <property fmtid="{D5CDD505-2E9C-101B-9397-08002B2CF9AE}" pid="9" name="MSIP_Label_f1bf45b6-5649-4236-82a3-f45024cd282e_Tag">
    <vt:lpwstr>10, 3, 0, 1</vt:lpwstr>
  </property>
  <property fmtid="{D5CDD505-2E9C-101B-9397-08002B2CF9AE}" pid="10" name="ClassificationContentMarkingFooterLocations">
    <vt:lpwstr>WBG-Fixed_Logo:3\Agenda Slide:4\Full Page Interior:4\Single Area Interior Options:4\Two Area Slides:4\Highlight Slides:4\Tomb Stone:4\Photo Slides:4\Chart :4\Divider Options:3\Contact Slide:4</vt:lpwstr>
  </property>
  <property fmtid="{D5CDD505-2E9C-101B-9397-08002B2CF9AE}" pid="11" name="ClassificationContentMarkingFooterText">
    <vt:lpwstr>Official Use Only</vt:lpwstr>
  </property>
</Properties>
</file>