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29"/>
  </p:notesMasterIdLst>
  <p:handoutMasterIdLst>
    <p:handoutMasterId r:id="rId30"/>
  </p:handoutMasterIdLst>
  <p:sldIdLst>
    <p:sldId id="256" r:id="rId12"/>
    <p:sldId id="261" r:id="rId13"/>
    <p:sldId id="262" r:id="rId14"/>
    <p:sldId id="263" r:id="rId15"/>
    <p:sldId id="267" r:id="rId16"/>
    <p:sldId id="268" r:id="rId17"/>
    <p:sldId id="276" r:id="rId18"/>
    <p:sldId id="274" r:id="rId19"/>
    <p:sldId id="270" r:id="rId20"/>
    <p:sldId id="271" r:id="rId21"/>
    <p:sldId id="264" r:id="rId22"/>
    <p:sldId id="269" r:id="rId23"/>
    <p:sldId id="265" r:id="rId24"/>
    <p:sldId id="266" r:id="rId25"/>
    <p:sldId id="272" r:id="rId26"/>
    <p:sldId id="273" r:id="rId27"/>
    <p:sldId id="275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BF4DC-E3ED-4466-9CA1-CF0081A3EEB3}" v="29" dt="2025-10-21T07:06:14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383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Newhouse" userId="753e2ff1-fdfc-4517-8bd8-35d12b3a05f6" providerId="ADAL" clId="{136D8A9D-BC90-468E-888B-B71577D64F4F}"/>
    <pc:docChg chg="delSld">
      <pc:chgData name="David Newhouse" userId="753e2ff1-fdfc-4517-8bd8-35d12b3a05f6" providerId="ADAL" clId="{136D8A9D-BC90-468E-888B-B71577D64F4F}" dt="2024-08-29T18:57:54.855" v="0" actId="2696"/>
      <pc:docMkLst>
        <pc:docMk/>
      </pc:docMkLst>
      <pc:sldChg chg="del">
        <pc:chgData name="David Newhouse" userId="753e2ff1-fdfc-4517-8bd8-35d12b3a05f6" providerId="ADAL" clId="{136D8A9D-BC90-468E-888B-B71577D64F4F}" dt="2024-08-29T18:57:54.855" v="0" actId="2696"/>
        <pc:sldMkLst>
          <pc:docMk/>
          <pc:sldMk cId="0" sldId="260"/>
        </pc:sldMkLst>
      </pc:sldChg>
    </pc:docChg>
  </pc:docChgLst>
  <pc:docChgLst>
    <pc:chgData name="David Newhouse" userId="753e2ff1-fdfc-4517-8bd8-35d12b3a05f6" providerId="ADAL" clId="{5C0BF4DC-E3ED-4466-9CA1-CF0081A3EEB3}"/>
    <pc:docChg chg="undo custSel mod addSld modSld sldOrd modMainMaster">
      <pc:chgData name="David Newhouse" userId="753e2ff1-fdfc-4517-8bd8-35d12b3a05f6" providerId="ADAL" clId="{5C0BF4DC-E3ED-4466-9CA1-CF0081A3EEB3}" dt="2025-10-21T09:06:21.587" v="5978" actId="20577"/>
      <pc:docMkLst>
        <pc:docMk/>
      </pc:docMkLst>
      <pc:sldChg chg="modSp mod">
        <pc:chgData name="David Newhouse" userId="753e2ff1-fdfc-4517-8bd8-35d12b3a05f6" providerId="ADAL" clId="{5C0BF4DC-E3ED-4466-9CA1-CF0081A3EEB3}" dt="2025-10-20T07:52:33.437" v="41" actId="20577"/>
        <pc:sldMkLst>
          <pc:docMk/>
          <pc:sldMk cId="0" sldId="256"/>
        </pc:sldMkLst>
        <pc:spChg chg="mod">
          <ac:chgData name="David Newhouse" userId="753e2ff1-fdfc-4517-8bd8-35d12b3a05f6" providerId="ADAL" clId="{5C0BF4DC-E3ED-4466-9CA1-CF0081A3EEB3}" dt="2025-10-20T07:52:25.468" v="7" actId="20577"/>
          <ac:spMkLst>
            <pc:docMk/>
            <pc:sldMk cId="0" sldId="256"/>
            <ac:spMk id="3" creationId="{45B8246D-6768-48B2-8A39-D98149A1A288}"/>
          </ac:spMkLst>
        </pc:spChg>
        <pc:spChg chg="mod">
          <ac:chgData name="David Newhouse" userId="753e2ff1-fdfc-4517-8bd8-35d12b3a05f6" providerId="ADAL" clId="{5C0BF4DC-E3ED-4466-9CA1-CF0081A3EEB3}" dt="2025-10-20T07:52:33.437" v="41" actId="20577"/>
          <ac:spMkLst>
            <pc:docMk/>
            <pc:sldMk cId="0" sldId="256"/>
            <ac:spMk id="24580" creationId="{5F99F11B-8227-45B9-96FF-E4C2B95F81B9}"/>
          </ac:spMkLst>
        </pc:spChg>
      </pc:sldChg>
      <pc:sldChg chg="modSp mod">
        <pc:chgData name="David Newhouse" userId="753e2ff1-fdfc-4517-8bd8-35d12b3a05f6" providerId="ADAL" clId="{5C0BF4DC-E3ED-4466-9CA1-CF0081A3EEB3}" dt="2025-10-21T09:03:22.342" v="5704" actId="20577"/>
        <pc:sldMkLst>
          <pc:docMk/>
          <pc:sldMk cId="3061292313" sldId="261"/>
        </pc:sldMkLst>
        <pc:spChg chg="mod">
          <ac:chgData name="David Newhouse" userId="753e2ff1-fdfc-4517-8bd8-35d12b3a05f6" providerId="ADAL" clId="{5C0BF4DC-E3ED-4466-9CA1-CF0081A3EEB3}" dt="2025-10-20T07:52:50.826" v="74" actId="20577"/>
          <ac:spMkLst>
            <pc:docMk/>
            <pc:sldMk cId="3061292313" sldId="261"/>
            <ac:spMk id="25602" creationId="{32078E6A-3290-4578-B819-675EF3B50CD1}"/>
          </ac:spMkLst>
        </pc:spChg>
        <pc:spChg chg="mod">
          <ac:chgData name="David Newhouse" userId="753e2ff1-fdfc-4517-8bd8-35d12b3a05f6" providerId="ADAL" clId="{5C0BF4DC-E3ED-4466-9CA1-CF0081A3EEB3}" dt="2025-10-21T09:03:22.342" v="5704" actId="20577"/>
          <ac:spMkLst>
            <pc:docMk/>
            <pc:sldMk cId="3061292313" sldId="261"/>
            <ac:spMk id="25603" creationId="{67539B94-F70D-49E5-8941-2252F7193AF2}"/>
          </ac:spMkLst>
        </pc:spChg>
      </pc:sldChg>
      <pc:sldChg chg="delSp modSp new mod">
        <pc:chgData name="David Newhouse" userId="753e2ff1-fdfc-4517-8bd8-35d12b3a05f6" providerId="ADAL" clId="{5C0BF4DC-E3ED-4466-9CA1-CF0081A3EEB3}" dt="2025-10-21T09:03:38.742" v="5727" actId="20577"/>
        <pc:sldMkLst>
          <pc:docMk/>
          <pc:sldMk cId="2315963474" sldId="262"/>
        </pc:sldMkLst>
        <pc:spChg chg="mod">
          <ac:chgData name="David Newhouse" userId="753e2ff1-fdfc-4517-8bd8-35d12b3a05f6" providerId="ADAL" clId="{5C0BF4DC-E3ED-4466-9CA1-CF0081A3EEB3}" dt="2025-10-20T07:58:19.616" v="382" actId="20577"/>
          <ac:spMkLst>
            <pc:docMk/>
            <pc:sldMk cId="2315963474" sldId="262"/>
            <ac:spMk id="2" creationId="{471ABF7F-052F-133C-8407-8219C0FE3342}"/>
          </ac:spMkLst>
        </pc:spChg>
        <pc:spChg chg="mod">
          <ac:chgData name="David Newhouse" userId="753e2ff1-fdfc-4517-8bd8-35d12b3a05f6" providerId="ADAL" clId="{5C0BF4DC-E3ED-4466-9CA1-CF0081A3EEB3}" dt="2025-10-21T09:03:38.742" v="5727" actId="20577"/>
          <ac:spMkLst>
            <pc:docMk/>
            <pc:sldMk cId="2315963474" sldId="262"/>
            <ac:spMk id="3" creationId="{AA928AFE-8775-AF72-26D5-0419CDD370EB}"/>
          </ac:spMkLst>
        </pc:spChg>
        <pc:spChg chg="del">
          <ac:chgData name="David Newhouse" userId="753e2ff1-fdfc-4517-8bd8-35d12b3a05f6" providerId="ADAL" clId="{5C0BF4DC-E3ED-4466-9CA1-CF0081A3EEB3}" dt="2025-10-21T07:27:30.784" v="4311" actId="478"/>
          <ac:spMkLst>
            <pc:docMk/>
            <pc:sldMk cId="2315963474" sldId="262"/>
            <ac:spMk id="4" creationId="{06B45445-FDD3-3E35-9A9B-7F45E1160F70}"/>
          </ac:spMkLst>
        </pc:spChg>
      </pc:sldChg>
      <pc:sldChg chg="addSp delSp modSp new mod">
        <pc:chgData name="David Newhouse" userId="753e2ff1-fdfc-4517-8bd8-35d12b3a05f6" providerId="ADAL" clId="{5C0BF4DC-E3ED-4466-9CA1-CF0081A3EEB3}" dt="2025-10-21T07:27:52.936" v="4315" actId="478"/>
        <pc:sldMkLst>
          <pc:docMk/>
          <pc:sldMk cId="4053160009" sldId="263"/>
        </pc:sldMkLst>
        <pc:spChg chg="mod">
          <ac:chgData name="David Newhouse" userId="753e2ff1-fdfc-4517-8bd8-35d12b3a05f6" providerId="ADAL" clId="{5C0BF4DC-E3ED-4466-9CA1-CF0081A3EEB3}" dt="2025-10-20T08:04:28.500" v="747" actId="20577"/>
          <ac:spMkLst>
            <pc:docMk/>
            <pc:sldMk cId="4053160009" sldId="263"/>
            <ac:spMk id="2" creationId="{25D84E19-5433-2AF9-4A04-A789DE9534C3}"/>
          </ac:spMkLst>
        </pc:spChg>
        <pc:spChg chg="mod">
          <ac:chgData name="David Newhouse" userId="753e2ff1-fdfc-4517-8bd8-35d12b3a05f6" providerId="ADAL" clId="{5C0BF4DC-E3ED-4466-9CA1-CF0081A3EEB3}" dt="2025-10-21T07:27:45.005" v="4314" actId="20577"/>
          <ac:spMkLst>
            <pc:docMk/>
            <pc:sldMk cId="4053160009" sldId="263"/>
            <ac:spMk id="3" creationId="{81E30541-D156-D0D4-9A77-AEA3AA895ED2}"/>
          </ac:spMkLst>
        </pc:spChg>
        <pc:spChg chg="del">
          <ac:chgData name="David Newhouse" userId="753e2ff1-fdfc-4517-8bd8-35d12b3a05f6" providerId="ADAL" clId="{5C0BF4DC-E3ED-4466-9CA1-CF0081A3EEB3}" dt="2025-10-21T07:27:52.936" v="4315" actId="478"/>
          <ac:spMkLst>
            <pc:docMk/>
            <pc:sldMk cId="4053160009" sldId="263"/>
            <ac:spMk id="4" creationId="{28C9972B-D144-2D49-6A32-DC3156BD350C}"/>
          </ac:spMkLst>
        </pc:spChg>
        <pc:graphicFrameChg chg="add mod modGraphic">
          <ac:chgData name="David Newhouse" userId="753e2ff1-fdfc-4517-8bd8-35d12b3a05f6" providerId="ADAL" clId="{5C0BF4DC-E3ED-4466-9CA1-CF0081A3EEB3}" dt="2025-10-21T07:27:40.799" v="4312" actId="14100"/>
          <ac:graphicFrameMkLst>
            <pc:docMk/>
            <pc:sldMk cId="4053160009" sldId="263"/>
            <ac:graphicFrameMk id="5" creationId="{553BC08F-8C30-B464-373E-B19F8388C97A}"/>
          </ac:graphicFrameMkLst>
        </pc:graphicFrameChg>
      </pc:sldChg>
      <pc:sldChg chg="delSp modSp new mod">
        <pc:chgData name="David Newhouse" userId="753e2ff1-fdfc-4517-8bd8-35d12b3a05f6" providerId="ADAL" clId="{5C0BF4DC-E3ED-4466-9CA1-CF0081A3EEB3}" dt="2025-10-21T07:31:36.003" v="4684" actId="20577"/>
        <pc:sldMkLst>
          <pc:docMk/>
          <pc:sldMk cId="93093546" sldId="264"/>
        </pc:sldMkLst>
        <pc:spChg chg="mod">
          <ac:chgData name="David Newhouse" userId="753e2ff1-fdfc-4517-8bd8-35d12b3a05f6" providerId="ADAL" clId="{5C0BF4DC-E3ED-4466-9CA1-CF0081A3EEB3}" dt="2025-10-20T13:23:39.886" v="1690" actId="20577"/>
          <ac:spMkLst>
            <pc:docMk/>
            <pc:sldMk cId="93093546" sldId="264"/>
            <ac:spMk id="2" creationId="{3A479CA3-D608-D515-7712-F4AFD6F7D1CE}"/>
          </ac:spMkLst>
        </pc:spChg>
        <pc:spChg chg="mod">
          <ac:chgData name="David Newhouse" userId="753e2ff1-fdfc-4517-8bd8-35d12b3a05f6" providerId="ADAL" clId="{5C0BF4DC-E3ED-4466-9CA1-CF0081A3EEB3}" dt="2025-10-21T07:31:36.003" v="4684" actId="20577"/>
          <ac:spMkLst>
            <pc:docMk/>
            <pc:sldMk cId="93093546" sldId="264"/>
            <ac:spMk id="3" creationId="{171D7D07-1289-7A3B-4973-DE58DA902D67}"/>
          </ac:spMkLst>
        </pc:spChg>
        <pc:spChg chg="del">
          <ac:chgData name="David Newhouse" userId="753e2ff1-fdfc-4517-8bd8-35d12b3a05f6" providerId="ADAL" clId="{5C0BF4DC-E3ED-4466-9CA1-CF0081A3EEB3}" dt="2025-10-21T07:31:19.961" v="4654" actId="478"/>
          <ac:spMkLst>
            <pc:docMk/>
            <pc:sldMk cId="93093546" sldId="264"/>
            <ac:spMk id="4" creationId="{B9197229-A538-BAC5-855F-B165E17BB7BC}"/>
          </ac:spMkLst>
        </pc:spChg>
      </pc:sldChg>
      <pc:sldChg chg="modSp new mod">
        <pc:chgData name="David Newhouse" userId="753e2ff1-fdfc-4517-8bd8-35d12b3a05f6" providerId="ADAL" clId="{5C0BF4DC-E3ED-4466-9CA1-CF0081A3EEB3}" dt="2025-10-21T05:32:42.353" v="3666" actId="255"/>
        <pc:sldMkLst>
          <pc:docMk/>
          <pc:sldMk cId="919564783" sldId="265"/>
        </pc:sldMkLst>
        <pc:spChg chg="mod">
          <ac:chgData name="David Newhouse" userId="753e2ff1-fdfc-4517-8bd8-35d12b3a05f6" providerId="ADAL" clId="{5C0BF4DC-E3ED-4466-9CA1-CF0081A3EEB3}" dt="2025-10-21T05:32:35.053" v="3664" actId="20577"/>
          <ac:spMkLst>
            <pc:docMk/>
            <pc:sldMk cId="919564783" sldId="265"/>
            <ac:spMk id="2" creationId="{DA58D5CE-DB37-3519-C45A-583F6967524D}"/>
          </ac:spMkLst>
        </pc:spChg>
        <pc:spChg chg="mod">
          <ac:chgData name="David Newhouse" userId="753e2ff1-fdfc-4517-8bd8-35d12b3a05f6" providerId="ADAL" clId="{5C0BF4DC-E3ED-4466-9CA1-CF0081A3EEB3}" dt="2025-10-21T05:32:42.353" v="3666" actId="255"/>
          <ac:spMkLst>
            <pc:docMk/>
            <pc:sldMk cId="919564783" sldId="265"/>
            <ac:spMk id="3" creationId="{E7ECB322-EF1F-957A-226F-85DCAC2040EC}"/>
          </ac:spMkLst>
        </pc:spChg>
      </pc:sldChg>
      <pc:sldChg chg="modSp new mod">
        <pc:chgData name="David Newhouse" userId="753e2ff1-fdfc-4517-8bd8-35d12b3a05f6" providerId="ADAL" clId="{5C0BF4DC-E3ED-4466-9CA1-CF0081A3EEB3}" dt="2025-10-21T06:57:28.933" v="3737" actId="255"/>
        <pc:sldMkLst>
          <pc:docMk/>
          <pc:sldMk cId="1925974543" sldId="266"/>
        </pc:sldMkLst>
        <pc:spChg chg="mod">
          <ac:chgData name="David Newhouse" userId="753e2ff1-fdfc-4517-8bd8-35d12b3a05f6" providerId="ADAL" clId="{5C0BF4DC-E3ED-4466-9CA1-CF0081A3EEB3}" dt="2025-10-21T05:33:03.057" v="3692" actId="20577"/>
          <ac:spMkLst>
            <pc:docMk/>
            <pc:sldMk cId="1925974543" sldId="266"/>
            <ac:spMk id="2" creationId="{68970495-AC23-104B-9D5C-249C9982ED92}"/>
          </ac:spMkLst>
        </pc:spChg>
        <pc:spChg chg="mod">
          <ac:chgData name="David Newhouse" userId="753e2ff1-fdfc-4517-8bd8-35d12b3a05f6" providerId="ADAL" clId="{5C0BF4DC-E3ED-4466-9CA1-CF0081A3EEB3}" dt="2025-10-21T06:57:28.933" v="3737" actId="255"/>
          <ac:spMkLst>
            <pc:docMk/>
            <pc:sldMk cId="1925974543" sldId="266"/>
            <ac:spMk id="3" creationId="{B084F843-B590-4E1B-A977-C1D3348E8B61}"/>
          </ac:spMkLst>
        </pc:spChg>
      </pc:sldChg>
      <pc:sldChg chg="addSp modSp new mod">
        <pc:chgData name="David Newhouse" userId="753e2ff1-fdfc-4517-8bd8-35d12b3a05f6" providerId="ADAL" clId="{5C0BF4DC-E3ED-4466-9CA1-CF0081A3EEB3}" dt="2025-10-20T13:47:17.881" v="2711" actId="255"/>
        <pc:sldMkLst>
          <pc:docMk/>
          <pc:sldMk cId="2039884691" sldId="267"/>
        </pc:sldMkLst>
        <pc:spChg chg="mod">
          <ac:chgData name="David Newhouse" userId="753e2ff1-fdfc-4517-8bd8-35d12b3a05f6" providerId="ADAL" clId="{5C0BF4DC-E3ED-4466-9CA1-CF0081A3EEB3}" dt="2025-10-20T13:24:42.027" v="1993" actId="20577"/>
          <ac:spMkLst>
            <pc:docMk/>
            <pc:sldMk cId="2039884691" sldId="267"/>
            <ac:spMk id="2" creationId="{5679DEB6-AEFD-1D86-018A-7EB7E937B397}"/>
          </ac:spMkLst>
        </pc:spChg>
        <pc:spChg chg="mod">
          <ac:chgData name="David Newhouse" userId="753e2ff1-fdfc-4517-8bd8-35d12b3a05f6" providerId="ADAL" clId="{5C0BF4DC-E3ED-4466-9CA1-CF0081A3EEB3}" dt="2025-10-20T13:47:17.881" v="2711" actId="255"/>
          <ac:spMkLst>
            <pc:docMk/>
            <pc:sldMk cId="2039884691" sldId="267"/>
            <ac:spMk id="3" creationId="{293C0940-5A6E-2E6D-80A4-CF5D7D3F74BC}"/>
          </ac:spMkLst>
        </pc:spChg>
        <pc:spChg chg="add">
          <ac:chgData name="David Newhouse" userId="753e2ff1-fdfc-4517-8bd8-35d12b3a05f6" providerId="ADAL" clId="{5C0BF4DC-E3ED-4466-9CA1-CF0081A3EEB3}" dt="2025-10-20T13:25:08.609" v="2003"/>
          <ac:spMkLst>
            <pc:docMk/>
            <pc:sldMk cId="2039884691" sldId="267"/>
            <ac:spMk id="5" creationId="{6A7484E6-6EA9-3BE1-EE2B-CD161C2668E8}"/>
          </ac:spMkLst>
        </pc:spChg>
        <pc:spChg chg="add">
          <ac:chgData name="David Newhouse" userId="753e2ff1-fdfc-4517-8bd8-35d12b3a05f6" providerId="ADAL" clId="{5C0BF4DC-E3ED-4466-9CA1-CF0081A3EEB3}" dt="2025-10-20T13:25:11.697" v="2004"/>
          <ac:spMkLst>
            <pc:docMk/>
            <pc:sldMk cId="2039884691" sldId="267"/>
            <ac:spMk id="6" creationId="{553A830F-687D-97DA-4E8B-606B763982E3}"/>
          </ac:spMkLst>
        </pc:spChg>
      </pc:sldChg>
      <pc:sldChg chg="modSp new mod">
        <pc:chgData name="David Newhouse" userId="753e2ff1-fdfc-4517-8bd8-35d12b3a05f6" providerId="ADAL" clId="{5C0BF4DC-E3ED-4466-9CA1-CF0081A3EEB3}" dt="2025-10-21T07:28:34.457" v="4369" actId="20577"/>
        <pc:sldMkLst>
          <pc:docMk/>
          <pc:sldMk cId="2476710636" sldId="268"/>
        </pc:sldMkLst>
        <pc:spChg chg="mod">
          <ac:chgData name="David Newhouse" userId="753e2ff1-fdfc-4517-8bd8-35d12b3a05f6" providerId="ADAL" clId="{5C0BF4DC-E3ED-4466-9CA1-CF0081A3EEB3}" dt="2025-10-20T13:40:10.513" v="2157" actId="20577"/>
          <ac:spMkLst>
            <pc:docMk/>
            <pc:sldMk cId="2476710636" sldId="268"/>
            <ac:spMk id="2" creationId="{A16519E6-6615-7C98-1AB3-8A90C78AB600}"/>
          </ac:spMkLst>
        </pc:spChg>
        <pc:spChg chg="mod">
          <ac:chgData name="David Newhouse" userId="753e2ff1-fdfc-4517-8bd8-35d12b3a05f6" providerId="ADAL" clId="{5C0BF4DC-E3ED-4466-9CA1-CF0081A3EEB3}" dt="2025-10-21T07:28:34.457" v="4369" actId="20577"/>
          <ac:spMkLst>
            <pc:docMk/>
            <pc:sldMk cId="2476710636" sldId="268"/>
            <ac:spMk id="3" creationId="{49460B30-4B16-5323-2676-34451335C260}"/>
          </ac:spMkLst>
        </pc:spChg>
      </pc:sldChg>
      <pc:sldChg chg="modSp new mod">
        <pc:chgData name="David Newhouse" userId="753e2ff1-fdfc-4517-8bd8-35d12b3a05f6" providerId="ADAL" clId="{5C0BF4DC-E3ED-4466-9CA1-CF0081A3EEB3}" dt="2025-10-21T09:05:20.527" v="5829" actId="20577"/>
        <pc:sldMkLst>
          <pc:docMk/>
          <pc:sldMk cId="3765391195" sldId="269"/>
        </pc:sldMkLst>
        <pc:spChg chg="mod">
          <ac:chgData name="David Newhouse" userId="753e2ff1-fdfc-4517-8bd8-35d12b3a05f6" providerId="ADAL" clId="{5C0BF4DC-E3ED-4466-9CA1-CF0081A3EEB3}" dt="2025-10-21T09:05:20.527" v="5829" actId="20577"/>
          <ac:spMkLst>
            <pc:docMk/>
            <pc:sldMk cId="3765391195" sldId="269"/>
            <ac:spMk id="2" creationId="{9E624AB5-8286-1C03-2D6A-7C1A8466C6C2}"/>
          </ac:spMkLst>
        </pc:spChg>
        <pc:spChg chg="mod">
          <ac:chgData name="David Newhouse" userId="753e2ff1-fdfc-4517-8bd8-35d12b3a05f6" providerId="ADAL" clId="{5C0BF4DC-E3ED-4466-9CA1-CF0081A3EEB3}" dt="2025-10-20T19:36:11.527" v="3219" actId="20577"/>
          <ac:spMkLst>
            <pc:docMk/>
            <pc:sldMk cId="3765391195" sldId="269"/>
            <ac:spMk id="3" creationId="{9DF33BDB-A0EB-4F74-0ED3-211A39D4E382}"/>
          </ac:spMkLst>
        </pc:spChg>
      </pc:sldChg>
      <pc:sldChg chg="modSp new mod">
        <pc:chgData name="David Newhouse" userId="753e2ff1-fdfc-4517-8bd8-35d12b3a05f6" providerId="ADAL" clId="{5C0BF4DC-E3ED-4466-9CA1-CF0081A3EEB3}" dt="2025-10-21T09:05:00.547" v="5809" actId="20577"/>
        <pc:sldMkLst>
          <pc:docMk/>
          <pc:sldMk cId="2377377048" sldId="270"/>
        </pc:sldMkLst>
        <pc:spChg chg="mod">
          <ac:chgData name="David Newhouse" userId="753e2ff1-fdfc-4517-8bd8-35d12b3a05f6" providerId="ADAL" clId="{5C0BF4DC-E3ED-4466-9CA1-CF0081A3EEB3}" dt="2025-10-21T09:05:00.547" v="5809" actId="20577"/>
          <ac:spMkLst>
            <pc:docMk/>
            <pc:sldMk cId="2377377048" sldId="270"/>
            <ac:spMk id="2" creationId="{0602F2C0-A9A3-24F4-38D8-82211D4B9A36}"/>
          </ac:spMkLst>
        </pc:spChg>
        <pc:spChg chg="mod">
          <ac:chgData name="David Newhouse" userId="753e2ff1-fdfc-4517-8bd8-35d12b3a05f6" providerId="ADAL" clId="{5C0BF4DC-E3ED-4466-9CA1-CF0081A3EEB3}" dt="2025-10-21T07:16:13.680" v="3824" actId="27636"/>
          <ac:spMkLst>
            <pc:docMk/>
            <pc:sldMk cId="2377377048" sldId="270"/>
            <ac:spMk id="3" creationId="{61D2184A-CE12-D655-61FB-DBCFC3DFC056}"/>
          </ac:spMkLst>
        </pc:spChg>
      </pc:sldChg>
      <pc:sldChg chg="modSp new mod">
        <pc:chgData name="David Newhouse" userId="753e2ff1-fdfc-4517-8bd8-35d12b3a05f6" providerId="ADAL" clId="{5C0BF4DC-E3ED-4466-9CA1-CF0081A3EEB3}" dt="2025-10-21T07:30:12.963" v="4568" actId="20577"/>
        <pc:sldMkLst>
          <pc:docMk/>
          <pc:sldMk cId="3198809325" sldId="271"/>
        </pc:sldMkLst>
        <pc:spChg chg="mod">
          <ac:chgData name="David Newhouse" userId="753e2ff1-fdfc-4517-8bd8-35d12b3a05f6" providerId="ADAL" clId="{5C0BF4DC-E3ED-4466-9CA1-CF0081A3EEB3}" dt="2025-10-20T18:08:49.986" v="2986" actId="20577"/>
          <ac:spMkLst>
            <pc:docMk/>
            <pc:sldMk cId="3198809325" sldId="271"/>
            <ac:spMk id="2" creationId="{E1A1E8D7-CF94-8506-DF3C-1BBB0532C32E}"/>
          </ac:spMkLst>
        </pc:spChg>
        <pc:spChg chg="mod">
          <ac:chgData name="David Newhouse" userId="753e2ff1-fdfc-4517-8bd8-35d12b3a05f6" providerId="ADAL" clId="{5C0BF4DC-E3ED-4466-9CA1-CF0081A3EEB3}" dt="2025-10-21T07:30:12.963" v="4568" actId="20577"/>
          <ac:spMkLst>
            <pc:docMk/>
            <pc:sldMk cId="3198809325" sldId="271"/>
            <ac:spMk id="3" creationId="{BFA7F97B-5C5E-BA66-5FC3-4F57D2A97D58}"/>
          </ac:spMkLst>
        </pc:spChg>
      </pc:sldChg>
      <pc:sldChg chg="modSp add mod">
        <pc:chgData name="David Newhouse" userId="753e2ff1-fdfc-4517-8bd8-35d12b3a05f6" providerId="ADAL" clId="{5C0BF4DC-E3ED-4466-9CA1-CF0081A3EEB3}" dt="2025-10-21T07:21:57" v="4090" actId="27636"/>
        <pc:sldMkLst>
          <pc:docMk/>
          <pc:sldMk cId="3147688502" sldId="272"/>
        </pc:sldMkLst>
        <pc:spChg chg="mod">
          <ac:chgData name="David Newhouse" userId="753e2ff1-fdfc-4517-8bd8-35d12b3a05f6" providerId="ADAL" clId="{5C0BF4DC-E3ED-4466-9CA1-CF0081A3EEB3}" dt="2025-10-21T06:55:24.269" v="3725" actId="20577"/>
          <ac:spMkLst>
            <pc:docMk/>
            <pc:sldMk cId="3147688502" sldId="272"/>
            <ac:spMk id="2" creationId="{81B8F27A-6EB6-BFFE-2BD0-EB15288AACB1}"/>
          </ac:spMkLst>
        </pc:spChg>
        <pc:spChg chg="mod">
          <ac:chgData name="David Newhouse" userId="753e2ff1-fdfc-4517-8bd8-35d12b3a05f6" providerId="ADAL" clId="{5C0BF4DC-E3ED-4466-9CA1-CF0081A3EEB3}" dt="2025-10-21T07:21:57" v="4090" actId="27636"/>
          <ac:spMkLst>
            <pc:docMk/>
            <pc:sldMk cId="3147688502" sldId="272"/>
            <ac:spMk id="3" creationId="{54ABF379-D8E5-49BB-1D1C-2FA7F271D781}"/>
          </ac:spMkLst>
        </pc:spChg>
      </pc:sldChg>
      <pc:sldChg chg="modSp new mod">
        <pc:chgData name="David Newhouse" userId="753e2ff1-fdfc-4517-8bd8-35d12b3a05f6" providerId="ADAL" clId="{5C0BF4DC-E3ED-4466-9CA1-CF0081A3EEB3}" dt="2025-10-21T07:06:25.021" v="3782" actId="255"/>
        <pc:sldMkLst>
          <pc:docMk/>
          <pc:sldMk cId="2357969271" sldId="273"/>
        </pc:sldMkLst>
        <pc:spChg chg="mod">
          <ac:chgData name="David Newhouse" userId="753e2ff1-fdfc-4517-8bd8-35d12b3a05f6" providerId="ADAL" clId="{5C0BF4DC-E3ED-4466-9CA1-CF0081A3EEB3}" dt="2025-10-21T07:05:52.576" v="3779" actId="20577"/>
          <ac:spMkLst>
            <pc:docMk/>
            <pc:sldMk cId="2357969271" sldId="273"/>
            <ac:spMk id="2" creationId="{06CCB3E1-AECD-789B-FBD4-07F0936712E6}"/>
          </ac:spMkLst>
        </pc:spChg>
        <pc:spChg chg="mod">
          <ac:chgData name="David Newhouse" userId="753e2ff1-fdfc-4517-8bd8-35d12b3a05f6" providerId="ADAL" clId="{5C0BF4DC-E3ED-4466-9CA1-CF0081A3EEB3}" dt="2025-10-21T07:06:25.021" v="3782" actId="255"/>
          <ac:spMkLst>
            <pc:docMk/>
            <pc:sldMk cId="2357969271" sldId="273"/>
            <ac:spMk id="3" creationId="{F4C08A9E-0CC4-F030-A3BF-FE101FFD95BE}"/>
          </ac:spMkLst>
        </pc:spChg>
      </pc:sldChg>
      <pc:sldChg chg="modSp add mod ord">
        <pc:chgData name="David Newhouse" userId="753e2ff1-fdfc-4517-8bd8-35d12b3a05f6" providerId="ADAL" clId="{5C0BF4DC-E3ED-4466-9CA1-CF0081A3EEB3}" dt="2025-10-21T07:29:27.168" v="4439" actId="20577"/>
        <pc:sldMkLst>
          <pc:docMk/>
          <pc:sldMk cId="2444380866" sldId="274"/>
        </pc:sldMkLst>
        <pc:spChg chg="mod">
          <ac:chgData name="David Newhouse" userId="753e2ff1-fdfc-4517-8bd8-35d12b3a05f6" providerId="ADAL" clId="{5C0BF4DC-E3ED-4466-9CA1-CF0081A3EEB3}" dt="2025-10-21T07:28:48.214" v="4372" actId="20577"/>
          <ac:spMkLst>
            <pc:docMk/>
            <pc:sldMk cId="2444380866" sldId="274"/>
            <ac:spMk id="2" creationId="{60BE9B0D-19AD-FB79-9CA1-AA48D6270E9C}"/>
          </ac:spMkLst>
        </pc:spChg>
        <pc:spChg chg="mod">
          <ac:chgData name="David Newhouse" userId="753e2ff1-fdfc-4517-8bd8-35d12b3a05f6" providerId="ADAL" clId="{5C0BF4DC-E3ED-4466-9CA1-CF0081A3EEB3}" dt="2025-10-21T07:29:27.168" v="4439" actId="20577"/>
          <ac:spMkLst>
            <pc:docMk/>
            <pc:sldMk cId="2444380866" sldId="274"/>
            <ac:spMk id="3" creationId="{45A55512-CAC9-6727-667A-BF3A4FE4F25C}"/>
          </ac:spMkLst>
        </pc:spChg>
      </pc:sldChg>
      <pc:sldChg chg="modSp new mod">
        <pc:chgData name="David Newhouse" userId="753e2ff1-fdfc-4517-8bd8-35d12b3a05f6" providerId="ADAL" clId="{5C0BF4DC-E3ED-4466-9CA1-CF0081A3EEB3}" dt="2025-10-21T09:06:21.587" v="5978" actId="20577"/>
        <pc:sldMkLst>
          <pc:docMk/>
          <pc:sldMk cId="3327524537" sldId="275"/>
        </pc:sldMkLst>
        <pc:spChg chg="mod">
          <ac:chgData name="David Newhouse" userId="753e2ff1-fdfc-4517-8bd8-35d12b3a05f6" providerId="ADAL" clId="{5C0BF4DC-E3ED-4466-9CA1-CF0081A3EEB3}" dt="2025-10-21T07:32:15.834" v="4739" actId="20577"/>
          <ac:spMkLst>
            <pc:docMk/>
            <pc:sldMk cId="3327524537" sldId="275"/>
            <ac:spMk id="2" creationId="{B89D14FD-32D0-A4F5-594C-0CCAB643F44C}"/>
          </ac:spMkLst>
        </pc:spChg>
        <pc:spChg chg="mod">
          <ac:chgData name="David Newhouse" userId="753e2ff1-fdfc-4517-8bd8-35d12b3a05f6" providerId="ADAL" clId="{5C0BF4DC-E3ED-4466-9CA1-CF0081A3EEB3}" dt="2025-10-21T09:06:21.587" v="5978" actId="20577"/>
          <ac:spMkLst>
            <pc:docMk/>
            <pc:sldMk cId="3327524537" sldId="275"/>
            <ac:spMk id="3" creationId="{65DB06CF-F005-6E3F-DA89-9029C02EA9B6}"/>
          </ac:spMkLst>
        </pc:spChg>
      </pc:sldChg>
      <pc:sldChg chg="modSp new mod">
        <pc:chgData name="David Newhouse" userId="753e2ff1-fdfc-4517-8bd8-35d12b3a05f6" providerId="ADAL" clId="{5C0BF4DC-E3ED-4466-9CA1-CF0081A3EEB3}" dt="2025-10-21T09:04:32.859" v="5772" actId="20577"/>
        <pc:sldMkLst>
          <pc:docMk/>
          <pc:sldMk cId="1627710569" sldId="276"/>
        </pc:sldMkLst>
        <pc:spChg chg="mod">
          <ac:chgData name="David Newhouse" userId="753e2ff1-fdfc-4517-8bd8-35d12b3a05f6" providerId="ADAL" clId="{5C0BF4DC-E3ED-4466-9CA1-CF0081A3EEB3}" dt="2025-10-21T09:04:10.019" v="5729" actId="20577"/>
          <ac:spMkLst>
            <pc:docMk/>
            <pc:sldMk cId="1627710569" sldId="276"/>
            <ac:spMk id="2" creationId="{25C23913-712A-41A4-79EA-3EB8C8DF3ED0}"/>
          </ac:spMkLst>
        </pc:spChg>
        <pc:spChg chg="mod">
          <ac:chgData name="David Newhouse" userId="753e2ff1-fdfc-4517-8bd8-35d12b3a05f6" providerId="ADAL" clId="{5C0BF4DC-E3ED-4466-9CA1-CF0081A3EEB3}" dt="2025-10-21T09:04:32.859" v="5772" actId="20577"/>
          <ac:spMkLst>
            <pc:docMk/>
            <pc:sldMk cId="1627710569" sldId="276"/>
            <ac:spMk id="3" creationId="{85303E17-A616-30E8-8762-2EF49E47DD81}"/>
          </ac:spMkLst>
        </pc:spChg>
      </pc:sld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197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197"/>
            <ac:spMk id="3" creationId="{634CB379-FD51-AFEC-8C85-D1AF16443F09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06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06"/>
            <ac:spMk id="3" creationId="{1809EF8D-2A88-BC3D-E05A-CADE97382057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42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42"/>
            <ac:spMk id="4" creationId="{657BFAF1-B447-728E-B5E4-15E2D44D414A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65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65"/>
            <ac:spMk id="4" creationId="{A2675675-5CA4-1183-81B2-CF247A110201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68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68"/>
            <ac:spMk id="4" creationId="{A0A7BDEF-EB39-9FEC-637D-907443DB6C45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73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73"/>
            <ac:spMk id="4" creationId="{6171572F-E7F7-DE3C-497C-EFEB909C2CCB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81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81"/>
            <ac:spMk id="4" creationId="{A9B4DDA3-8EF2-9252-7B3C-1C3F1635927B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88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88"/>
            <ac:spMk id="4" creationId="{9A183DAA-6DAE-6BE4-F8EE-AEA370C709BD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97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97"/>
            <ac:spMk id="4" creationId="{5D62F9B1-D322-A336-42FE-16160F20B79D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303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303"/>
            <ac:spMk id="4" creationId="{D9FC11E3-826E-A565-2714-E044E0568E41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308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308"/>
            <ac:spMk id="4" creationId="{15EE1573-1F47-66A4-650A-684E18783E62}"/>
          </ac:spMkLst>
        </pc:spChg>
      </pc:sldMasterChg>
    </pc:docChg>
  </pc:docChgLst>
  <pc:docChgLst>
    <pc:chgData name="David Newhouse" userId="753e2ff1-fdfc-4517-8bd8-35d12b3a05f6" providerId="ADAL" clId="{8595E7AF-5968-413A-B30F-870982362845}"/>
    <pc:docChg chg="addSld modSld">
      <pc:chgData name="David Newhouse" userId="753e2ff1-fdfc-4517-8bd8-35d12b3a05f6" providerId="ADAL" clId="{8595E7AF-5968-413A-B30F-870982362845}" dt="2021-12-01T20:53:22.120" v="33" actId="20577"/>
      <pc:docMkLst>
        <pc:docMk/>
      </pc:docMkLst>
      <pc:sldChg chg="modSp mod">
        <pc:chgData name="David Newhouse" userId="753e2ff1-fdfc-4517-8bd8-35d12b3a05f6" providerId="ADAL" clId="{8595E7AF-5968-413A-B30F-870982362845}" dt="2021-12-01T20:53:22.120" v="33" actId="20577"/>
        <pc:sldMkLst>
          <pc:docMk/>
          <pc:sldMk cId="0" sldId="260"/>
        </pc:sldMkLst>
      </pc:sldChg>
      <pc:sldChg chg="add">
        <pc:chgData name="David Newhouse" userId="753e2ff1-fdfc-4517-8bd8-35d12b3a05f6" providerId="ADAL" clId="{8595E7AF-5968-413A-B30F-870982362845}" dt="2021-12-01T20:52:47.701" v="0" actId="2890"/>
        <pc:sldMkLst>
          <pc:docMk/>
          <pc:sldMk cId="3061292313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10/20/2025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C3FBDFD-BB58-4F45-B515-7CA38381FA17}" type="datetime4">
              <a:rPr lang="en-US"/>
              <a:pPr>
                <a:defRPr/>
              </a:pPr>
              <a:t>October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2B6B27D-6F68-45EF-B88F-273F68C77346}" type="datetime4">
              <a:rPr lang="en-US"/>
              <a:pPr>
                <a:defRPr/>
              </a:pPr>
              <a:t>October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4672187-03B2-47A3-94B5-02D40C6106D3}" type="datetime4">
              <a:rPr lang="en-US"/>
              <a:pPr>
                <a:defRPr/>
              </a:pPr>
              <a:t>October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8FD8900-E176-40C1-BFEB-F2FA6EB2FA58}" type="datetime4">
              <a:rPr lang="en-US"/>
              <a:pPr>
                <a:defRPr/>
              </a:pPr>
              <a:t>October 20, 2025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CB379-FD51-AFEC-8C85-D1AF16443F0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9EF8D-2A88-BC3D-E05A-CADE973820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BFAF1-B447-728E-B5E4-15E2D44D41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1573-1F47-66A4-650A-684E18783E6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75675-5CA4-1183-81B2-CF247A11020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7BDEF-EB39-9FEC-637D-907443DB6C4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572F-E7F7-DE3C-497C-EFEB909C2C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11E3-826E-A565-2714-E044E0568E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2F9B1-D322-A336-42FE-16160F20B79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3DAA-6DAE-6BE4-F8EE-AEA370C709B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4DDA3-8EF2-9252-7B3C-1C3F1635927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pr.worldpop.org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ogdata.mines.edu/products/vnl/#annual_v2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ldbank/GeoLink" TargetMode="External"/><Relationship Id="rId2" Type="http://schemas.openxmlformats.org/officeDocument/2006/relationships/hyperlink" Target="https://github.com/SSA-Statistical-Team-Projects/GeoLInk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A-Statistical-Team-Projects/GeoLin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88" y="1189038"/>
            <a:ext cx="6972300" cy="1822450"/>
          </a:xfrm>
        </p:spPr>
        <p:txBody>
          <a:bodyPr/>
          <a:lstStyle/>
          <a:p>
            <a:pPr>
              <a:defRPr/>
            </a:pPr>
            <a:r>
              <a:rPr lang="en-US" dirty="0"/>
              <a:t>GeoLink </a:t>
            </a:r>
          </a:p>
        </p:txBody>
      </p:sp>
      <p:sp>
        <p:nvSpPr>
          <p:cNvPr id="24579" name="Text Placeholder 3">
            <a:extLst>
              <a:ext uri="{FF2B5EF4-FFF2-40B4-BE49-F238E27FC236}">
                <a16:creationId xmlns:a16="http://schemas.microsoft.com/office/drawing/2014/main" id="{04CACBEC-C2E4-4638-BDD0-F191408B9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5588" y="3000375"/>
            <a:ext cx="6959600" cy="8763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endParaRPr lang="en-US" altLang="en-US" cap="none"/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David Newhouse and Josh Merfeld </a:t>
            </a:r>
          </a:p>
        </p:txBody>
      </p:sp>
      <p:sp>
        <p:nvSpPr>
          <p:cNvPr id="24581" name="Date Placeholder 11">
            <a:extLst>
              <a:ext uri="{FF2B5EF4-FFF2-40B4-BE49-F238E27FC236}">
                <a16:creationId xmlns:a16="http://schemas.microsoft.com/office/drawing/2014/main" id="{0078C183-056D-4658-A208-F5C70DF394BD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BC82F54B-C17C-4960-83FF-71F47E2EB4F7}" type="datetime4">
              <a:rPr lang="en-US" altLang="en-US" smtClean="0">
                <a:cs typeface="Arial" panose="020B0604020202020204" pitchFamily="34" charset="0"/>
              </a:rPr>
              <a:pPr/>
              <a:t>October 20, 2025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E8D7-CF94-8506-DF3C-1BBB0532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F97B-5C5E-BA66-5FC3-4F57D2A97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Extract population first so that we can drop unpopulated grids </a:t>
            </a:r>
          </a:p>
          <a:p>
            <a:r>
              <a:rPr lang="en-US" sz="2000" dirty="0"/>
              <a:t>Worldpop is a leading provider of population rasters </a:t>
            </a:r>
          </a:p>
          <a:p>
            <a:r>
              <a:rPr lang="en-US" sz="2000" dirty="0"/>
              <a:t>I downloaded raster directly from Worldpop because Nigeria has more recent “bespoke” estimate than standard </a:t>
            </a:r>
            <a:r>
              <a:rPr lang="en-US" sz="2000" dirty="0" err="1"/>
              <a:t>worldpop</a:t>
            </a:r>
            <a:r>
              <a:rPr lang="en-US" sz="2000" dirty="0"/>
              <a:t> estimate  </a:t>
            </a:r>
          </a:p>
          <a:p>
            <a:r>
              <a:rPr lang="en-US" sz="2000" dirty="0">
                <a:hlinkClick r:id="rId2"/>
              </a:rPr>
              <a:t>https://wopr.worldpop.org/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81793-24ED-2373-5F13-FA9513D775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9CA3-D608-D515-7712-F4AFD6F7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Night-time lights 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7D07-1289-7A3B-4973-DE58DA902D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000" dirty="0"/>
              <a:t>GeoLink used to obtain data from </a:t>
            </a:r>
            <a:r>
              <a:rPr lang="en-US" sz="2000" dirty="0" err="1"/>
              <a:t>Colorodo</a:t>
            </a:r>
            <a:r>
              <a:rPr lang="en-US" sz="2000" dirty="0"/>
              <a:t> School of Mines but API recently changed </a:t>
            </a:r>
          </a:p>
          <a:p>
            <a:pPr>
              <a:buAutoNum type="arabicPeriod"/>
            </a:pPr>
            <a:r>
              <a:rPr lang="en-US" sz="2000" dirty="0"/>
              <a:t>GeoLink now obtains data from NASA </a:t>
            </a:r>
            <a:r>
              <a:rPr lang="en-US" sz="2000" dirty="0" err="1"/>
              <a:t>earthdata</a:t>
            </a:r>
            <a:endParaRPr lang="en-US" sz="2000" dirty="0"/>
          </a:p>
          <a:p>
            <a:pPr lvl="3">
              <a:lnSpc>
                <a:spcPct val="120000"/>
              </a:lnSpc>
            </a:pPr>
            <a:r>
              <a:rPr lang="en-US" dirty="0"/>
              <a:t>Also requires username and password </a:t>
            </a:r>
          </a:p>
          <a:p>
            <a:pPr lvl="3"/>
            <a:r>
              <a:rPr lang="en-US" dirty="0"/>
              <a:t>You can use my credentials for now (username: davidn10 and password: Logmeon123456!)  </a:t>
            </a:r>
          </a:p>
          <a:p>
            <a:pPr>
              <a:buAutoNum type="arabicPeriod"/>
            </a:pPr>
            <a:r>
              <a:rPr lang="en-US" sz="2000" dirty="0"/>
              <a:t>Another option: Download raster files directly from </a:t>
            </a:r>
            <a:r>
              <a:rPr lang="en-US" sz="2000" dirty="0" err="1"/>
              <a:t>Colorodo</a:t>
            </a:r>
            <a:r>
              <a:rPr lang="en-US" sz="2000" dirty="0"/>
              <a:t> School of Mines Earth Observation Group and use </a:t>
            </a:r>
            <a:r>
              <a:rPr lang="en-US" sz="2000" dirty="0" err="1"/>
              <a:t>process_raster</a:t>
            </a:r>
            <a:r>
              <a:rPr lang="en-US" sz="2000" dirty="0"/>
              <a:t> function in </a:t>
            </a:r>
            <a:r>
              <a:rPr lang="en-US" sz="2000" dirty="0" err="1"/>
              <a:t>GeoLInk</a:t>
            </a:r>
            <a:r>
              <a:rPr lang="en-US" sz="2000" dirty="0"/>
              <a:t>. </a:t>
            </a:r>
          </a:p>
          <a:p>
            <a:pPr marL="0" indent="0"/>
            <a:r>
              <a:rPr lang="en-US" sz="2000" dirty="0">
                <a:hlinkClick r:id="rId2"/>
              </a:rPr>
              <a:t>https://eogdata.mines.edu/products/vnl/#annual_v2</a:t>
            </a:r>
            <a:endParaRPr lang="en-US" sz="2000" dirty="0"/>
          </a:p>
          <a:p>
            <a:pPr marL="0" indent="0"/>
            <a:r>
              <a:rPr lang="en-US" sz="2000" dirty="0"/>
              <a:t> 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4AB5-8286-1C03-2D6A-7C1A846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night time lights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3BDB-A0EB-4F74-0ED3-211A39D4E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ntl_grid</a:t>
            </a:r>
            <a:r>
              <a:rPr lang="en-US" sz="2000" dirty="0"/>
              <a:t> &lt;- </a:t>
            </a:r>
            <a:r>
              <a:rPr lang="en-US" sz="2000" dirty="0" err="1"/>
              <a:t>geolink_ntl</a:t>
            </a:r>
            <a:r>
              <a:rPr lang="en-US" sz="2000" dirty="0"/>
              <a:t>(  username = "davidn10",   password = "Logmeon123456!",    </a:t>
            </a:r>
            <a:r>
              <a:rPr lang="en-US" sz="2000" dirty="0" err="1"/>
              <a:t>time_unit</a:t>
            </a:r>
            <a:r>
              <a:rPr lang="en-US" sz="2000" dirty="0"/>
              <a:t> = "annual",  </a:t>
            </a:r>
            <a:r>
              <a:rPr lang="en-US" sz="2000" dirty="0" err="1"/>
              <a:t>start_date</a:t>
            </a:r>
            <a:r>
              <a:rPr lang="en-US" sz="2000" dirty="0"/>
              <a:t> = "2022-01-01",  </a:t>
            </a:r>
            <a:r>
              <a:rPr lang="en-US" sz="2000" dirty="0" err="1"/>
              <a:t>end_date</a:t>
            </a:r>
            <a:r>
              <a:rPr lang="en-US" sz="2000" dirty="0"/>
              <a:t> = "2022-12-31",    </a:t>
            </a:r>
            <a:r>
              <a:rPr lang="en-US" sz="2000" dirty="0" err="1"/>
              <a:t>shp_dt</a:t>
            </a:r>
            <a:r>
              <a:rPr lang="en-US" sz="2000" dirty="0"/>
              <a:t> = grid)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ED414-5889-4236-9F64-E175250FAF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9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D5CE-DB37-3519-C45A-583F696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vegetation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B322-EF1F-957A-226F-85DCAC204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geolink_ndvi_grid</a:t>
            </a:r>
            <a:r>
              <a:rPr lang="en-US" sz="2000" dirty="0"/>
              <a:t> &lt;- </a:t>
            </a:r>
            <a:r>
              <a:rPr lang="en-US" sz="2000" dirty="0" err="1"/>
              <a:t>geolink_vegindex</a:t>
            </a:r>
            <a:r>
              <a:rPr lang="en-US" sz="2000" dirty="0"/>
              <a:t>(  </a:t>
            </a:r>
            <a:r>
              <a:rPr lang="en-US" sz="2000" dirty="0" err="1"/>
              <a:t>shp_dt</a:t>
            </a:r>
            <a:r>
              <a:rPr lang="en-US" sz="2000" dirty="0"/>
              <a:t> = grid,  </a:t>
            </a:r>
            <a:r>
              <a:rPr lang="en-US" sz="2000" dirty="0" err="1"/>
              <a:t>start_date</a:t>
            </a:r>
            <a:r>
              <a:rPr lang="en-US" sz="2000" dirty="0"/>
              <a:t>="2022-01-01",  </a:t>
            </a:r>
            <a:r>
              <a:rPr lang="en-US" sz="2000" dirty="0" err="1"/>
              <a:t>end_date</a:t>
            </a:r>
            <a:r>
              <a:rPr lang="en-US" sz="2000" dirty="0"/>
              <a:t>="2022-12-31")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EDF13-EB4B-7411-41FC-ECC10AA63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6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0495-AC23-104B-9D5C-249C998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pollution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F843-B590-4E1B-A977-C1D3348E8B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geolink_pollution_o3_grid &lt;- </a:t>
            </a:r>
            <a:r>
              <a:rPr lang="en-US" sz="2000" dirty="0" err="1"/>
              <a:t>geolink_pollution</a:t>
            </a:r>
            <a:r>
              <a:rPr lang="en-US" sz="2000" dirty="0"/>
              <a:t>(  </a:t>
            </a:r>
            <a:r>
              <a:rPr lang="en-US" sz="2000" dirty="0" err="1"/>
              <a:t>start_date</a:t>
            </a:r>
            <a:r>
              <a:rPr lang="en-US" sz="2000" dirty="0"/>
              <a:t>="2022-01-01",  </a:t>
            </a:r>
            <a:r>
              <a:rPr lang="en-US" sz="2000" dirty="0" err="1"/>
              <a:t>end_date</a:t>
            </a:r>
            <a:r>
              <a:rPr lang="en-US" sz="2000" dirty="0"/>
              <a:t>="2022-12-31",   indicator = "o3",  </a:t>
            </a:r>
            <a:r>
              <a:rPr lang="en-US" sz="2000" dirty="0" err="1"/>
              <a:t>shp_dt</a:t>
            </a:r>
            <a:r>
              <a:rPr lang="en-US" sz="2000" dirty="0"/>
              <a:t> = grid) </a:t>
            </a:r>
          </a:p>
          <a:p>
            <a:r>
              <a:rPr lang="en-US" sz="2000" dirty="0"/>
              <a:t>#Take mean across monthly values </a:t>
            </a:r>
          </a:p>
          <a:p>
            <a:r>
              <a:rPr lang="en-US" sz="2000" dirty="0"/>
              <a:t>geolink_pollution_o3_grid$o3_y2022_m6 &lt;- NULL</a:t>
            </a:r>
          </a:p>
          <a:p>
            <a:r>
              <a:rPr lang="en-US" sz="2000" dirty="0"/>
              <a:t>geolink_pollution_o3_grid &lt;- </a:t>
            </a:r>
            <a:r>
              <a:rPr lang="en-US" sz="2000" dirty="0" err="1"/>
              <a:t>st_drop_geometry</a:t>
            </a:r>
            <a:r>
              <a:rPr lang="en-US" sz="2000" dirty="0"/>
              <a:t>(geolink_pollution_o3_grid)</a:t>
            </a:r>
          </a:p>
          <a:p>
            <a:r>
              <a:rPr lang="en-US" sz="2000" dirty="0"/>
              <a:t>indices &lt;- </a:t>
            </a:r>
            <a:r>
              <a:rPr lang="en-US" sz="2000" dirty="0" err="1"/>
              <a:t>grepl</a:t>
            </a:r>
            <a:r>
              <a:rPr lang="en-US" sz="2000" dirty="0"/>
              <a:t>(pattern = "^o3_y2022_m*", x=</a:t>
            </a:r>
            <a:r>
              <a:rPr lang="en-US" sz="2000" dirty="0" err="1"/>
              <a:t>colnames</a:t>
            </a:r>
            <a:r>
              <a:rPr lang="en-US" sz="2000" dirty="0"/>
              <a:t>(geolink_pollution_o3_grid))</a:t>
            </a:r>
          </a:p>
          <a:p>
            <a:r>
              <a:rPr lang="en-US" sz="2000" dirty="0"/>
              <a:t> geolink_pollution_o3_grid[,"o3_y2022"]  &lt;- </a:t>
            </a:r>
            <a:r>
              <a:rPr lang="en-US" sz="2000" dirty="0" err="1"/>
              <a:t>rowMeans</a:t>
            </a:r>
            <a:r>
              <a:rPr lang="en-US" sz="2000" dirty="0"/>
              <a:t>(geolink_pollution_o3_grid[,indices])geolink_pollution_o3_grid &lt;- geolink_pollution_o3_grid[,!indices]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72917-98EF-2D35-1D81-578E86D176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7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CCB78-8ADF-3AB8-56B4-7B7757DC0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F27A-6EB6-BFFE-2BD0-EB15288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cell towers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F379-D8E5-49BB-1D1C-2FA7F271D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Requires downloading data from opencellid.org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err="1"/>
              <a:t>geolink_cell_grid</a:t>
            </a:r>
            <a:r>
              <a:rPr lang="en-US" sz="2000" dirty="0"/>
              <a:t> &lt;- </a:t>
            </a:r>
            <a:r>
              <a:rPr lang="en-US" sz="2000" dirty="0" err="1"/>
              <a:t>geolink_opencellid</a:t>
            </a:r>
            <a:r>
              <a:rPr lang="en-US" sz="2000" dirty="0"/>
              <a:t>(  </a:t>
            </a:r>
            <a:r>
              <a:rPr lang="en-US" sz="2000" dirty="0" err="1"/>
              <a:t>cell_tower_file</a:t>
            </a:r>
            <a:r>
              <a:rPr lang="en-US" sz="2000" dirty="0"/>
              <a:t> = "./data/621.csv.gz",  </a:t>
            </a:r>
            <a:r>
              <a:rPr lang="en-US" sz="2000" dirty="0" err="1"/>
              <a:t>shp_dt</a:t>
            </a:r>
            <a:r>
              <a:rPr lang="en-US" sz="2000" dirty="0"/>
              <a:t> = grid)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# calculate distance from each grid to nearest cell tower 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geolink_cell_grid</a:t>
            </a:r>
            <a:r>
              <a:rPr lang="en-US" sz="2000" dirty="0"/>
              <a:t> &lt;- </a:t>
            </a:r>
            <a:r>
              <a:rPr lang="en-US" sz="2000" dirty="0" err="1"/>
              <a:t>st_as_sf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</a:t>
            </a:r>
            <a:r>
              <a:rPr lang="en-US" sz="2000" dirty="0" err="1"/>
              <a:t>geolink_cell_grid,grid$geometry</a:t>
            </a:r>
            <a:r>
              <a:rPr lang="en-US" sz="2000" dirty="0"/>
              <a:t>))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ccell_towers</a:t>
            </a:r>
            <a:r>
              <a:rPr lang="en-US" sz="2000" dirty="0"/>
              <a:t> &lt;- </a:t>
            </a:r>
            <a:r>
              <a:rPr lang="en-US" sz="2000" dirty="0" err="1"/>
              <a:t>st_as_sf</a:t>
            </a:r>
            <a:r>
              <a:rPr lang="en-US" sz="2000" dirty="0"/>
              <a:t>(</a:t>
            </a:r>
            <a:r>
              <a:rPr lang="en-US" sz="2000" dirty="0" err="1"/>
              <a:t>geolink_cell_grid</a:t>
            </a:r>
            <a:r>
              <a:rPr lang="en-US" sz="2000" dirty="0"/>
              <a:t>[</a:t>
            </a:r>
            <a:r>
              <a:rPr lang="en-US" sz="2000" dirty="0" err="1"/>
              <a:t>geolink_cell_grid$cell_towers</a:t>
            </a:r>
            <a:r>
              <a:rPr lang="en-US" sz="2000" dirty="0"/>
              <a:t>&gt;0,])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nearest_indices</a:t>
            </a:r>
            <a:r>
              <a:rPr lang="en-US" sz="2000" dirty="0"/>
              <a:t> &lt;- </a:t>
            </a:r>
            <a:r>
              <a:rPr lang="en-US" sz="2000" dirty="0" err="1"/>
              <a:t>st_nearest_feature</a:t>
            </a:r>
            <a:r>
              <a:rPr lang="en-US" sz="2000" dirty="0"/>
              <a:t>(</a:t>
            </a:r>
            <a:r>
              <a:rPr lang="en-US" sz="2000" dirty="0" err="1"/>
              <a:t>geolink_cell_grid,cell_towers</a:t>
            </a:r>
            <a:r>
              <a:rPr lang="en-US" sz="2000" dirty="0"/>
              <a:t>)        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geolink_cell_grid$distance_nearest_tower</a:t>
            </a:r>
            <a:r>
              <a:rPr lang="en-US" sz="2000" dirty="0"/>
              <a:t> &lt;- </a:t>
            </a:r>
            <a:r>
              <a:rPr lang="en-US" sz="2000" dirty="0" err="1"/>
              <a:t>st_distance</a:t>
            </a:r>
            <a:r>
              <a:rPr lang="en-US" sz="2000" dirty="0"/>
              <a:t>(</a:t>
            </a:r>
            <a:r>
              <a:rPr lang="en-US" sz="2000" dirty="0" err="1"/>
              <a:t>geolink_cell_grid</a:t>
            </a:r>
            <a:r>
              <a:rPr lang="en-US" sz="2000" dirty="0"/>
              <a:t>, </a:t>
            </a:r>
            <a:r>
              <a:rPr lang="en-US" sz="2000" dirty="0" err="1"/>
              <a:t>cell_towers</a:t>
            </a:r>
            <a:r>
              <a:rPr lang="en-US" sz="2000" dirty="0"/>
              <a:t>[</a:t>
            </a:r>
            <a:r>
              <a:rPr lang="en-US" sz="2000" dirty="0" err="1"/>
              <a:t>nearest_indices</a:t>
            </a:r>
            <a:r>
              <a:rPr lang="en-US" sz="2000" dirty="0"/>
              <a:t>, ], </a:t>
            </a:r>
            <a:r>
              <a:rPr lang="en-US" sz="2000" dirty="0" err="1"/>
              <a:t>by_element</a:t>
            </a:r>
            <a:r>
              <a:rPr lang="en-US" sz="2000" dirty="0"/>
              <a:t> = TRUE)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8B551-D3A6-470E-9ECA-171A271621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B3E1-AECD-789B-FBD4-07F0936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land cover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8A9E-0CC4-F030-A3BF-FE101FFD9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geolink_land_grid</a:t>
            </a:r>
            <a:r>
              <a:rPr lang="en-US" sz="2400" dirty="0"/>
              <a:t> &lt;- </a:t>
            </a:r>
            <a:r>
              <a:rPr lang="en-US" sz="2400" dirty="0" err="1"/>
              <a:t>geolink_landcover</a:t>
            </a:r>
            <a:r>
              <a:rPr lang="en-US" sz="2400" dirty="0"/>
              <a:t>(  </a:t>
            </a:r>
            <a:r>
              <a:rPr lang="en-US" sz="2400" dirty="0" err="1"/>
              <a:t>shp_dt</a:t>
            </a:r>
            <a:r>
              <a:rPr lang="en-US" sz="2400" dirty="0"/>
              <a:t> = grid,  </a:t>
            </a:r>
            <a:r>
              <a:rPr lang="en-US" sz="2400" dirty="0" err="1"/>
              <a:t>start_date</a:t>
            </a:r>
            <a:r>
              <a:rPr lang="en-US" sz="2400" dirty="0"/>
              <a:t>="2022-01-01",  </a:t>
            </a:r>
            <a:r>
              <a:rPr lang="en-US" sz="2400" dirty="0" err="1"/>
              <a:t>end_date</a:t>
            </a:r>
            <a:r>
              <a:rPr lang="en-US" sz="2400" dirty="0"/>
              <a:t>="2022-12-31"  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560D0-4271-F8CF-BC6E-7336EC053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6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14FD-32D0-A4F5-594C-0CCAB643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is available but these are a good place to start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06CF-F005-6E3F-DA89-9029C02EA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be supplemented by embeddings downloaded from Google Earth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features are more interpretable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Code example shows how to combined </a:t>
            </a:r>
            <a:r>
              <a:rPr lang="en-US" sz="2000"/>
              <a:t>different indicators </a:t>
            </a:r>
            <a:r>
              <a:rPr lang="en-US" sz="2000" dirty="0"/>
              <a:t>to construct set of candidate features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52D1-F4EB-BEAB-EC85-1ECE40D5C8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32078E6A-3290-4578-B819-675EF3B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Motivation for GeoLink 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67539B94-F70D-49E5-8941-2252F7193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2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Lots of publicly available valuable geospatial 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 it can be difficult to access and link it with survey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One way to access geospatial data is to use Google Earth Engine </a:t>
            </a:r>
          </a:p>
          <a:p>
            <a:pPr marL="774700" lvl="3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 you have to learn a bit of </a:t>
            </a:r>
            <a:r>
              <a:rPr lang="en-US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there are memory limits for shapefiles</a:t>
            </a:r>
          </a:p>
          <a:p>
            <a:pPr marL="488950" lvl="3" indent="0">
              <a:buNone/>
            </a:pPr>
            <a:endParaRPr lang="en-US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2"/>
            <a:r>
              <a:rPr lang="en-US" altLang="en-US" sz="2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way is to download and extract rasters but these are not always easy to find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there another way? Can we do this using an R interface? </a:t>
            </a:r>
            <a:endParaRPr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032720C9-047F-42E6-AA9C-FA8404AEE1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dirty="0"/>
              <a:t>1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454C-2B16-4286-A600-2533C10D2F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2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BF7F-052F-133C-8407-8219C0FE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GeoLink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8AFE-8775-AF72-26D5-0419CDD37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R package that downloads and processes publicly available geospatial data  </a:t>
            </a:r>
          </a:p>
          <a:p>
            <a:r>
              <a:rPr lang="en-US" sz="2000" dirty="0"/>
              <a:t>It is work in progress and not yet released on CRAN (we are working on it!) </a:t>
            </a:r>
          </a:p>
          <a:p>
            <a:r>
              <a:rPr lang="en-US" sz="2000" dirty="0"/>
              <a:t>It is publicly available from two repositories: </a:t>
            </a:r>
          </a:p>
          <a:p>
            <a:r>
              <a:rPr lang="en-US" sz="2000" dirty="0"/>
              <a:t>Unofficial: </a:t>
            </a:r>
            <a:r>
              <a:rPr lang="en-US" sz="2000" dirty="0">
                <a:hlinkClick r:id="rId2"/>
              </a:rPr>
              <a:t>https://github.com/SSA-Statistical-Team-Projects/GeoLInk</a:t>
            </a:r>
            <a:endParaRPr lang="en-US" sz="2000" dirty="0"/>
          </a:p>
          <a:p>
            <a:r>
              <a:rPr lang="en-US" sz="2000" dirty="0"/>
              <a:t> Slightly more official: </a:t>
            </a:r>
            <a:r>
              <a:rPr lang="en-US" sz="2000" dirty="0">
                <a:hlinkClick r:id="rId3"/>
              </a:rPr>
              <a:t>https://github.com/worldbank/GeoLink</a:t>
            </a:r>
            <a:endParaRPr lang="en-US" sz="2000" dirty="0"/>
          </a:p>
          <a:p>
            <a:r>
              <a:rPr lang="en-US" sz="2000" dirty="0"/>
              <a:t>But first one is updated more frequently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596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4E19-5433-2AF9-4A04-A789DE95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indicators can GeoLink obtain?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30541-D156-D0D4-9A77-AEA3AA895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2"/>
            <a:ext cx="8477250" cy="475773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GeoLink can also process rasters that you download yourself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3BC08F-8C30-B464-373E-B19F8388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01721"/>
              </p:ext>
            </p:extLst>
          </p:nvPr>
        </p:nvGraphicFramePr>
        <p:xfrm>
          <a:off x="892627" y="1712686"/>
          <a:ext cx="7106452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3226">
                  <a:extLst>
                    <a:ext uri="{9D8B030D-6E8A-4147-A177-3AD203B41FA5}">
                      <a16:colId xmlns:a16="http://schemas.microsoft.com/office/drawing/2014/main" val="294434644"/>
                    </a:ext>
                  </a:extLst>
                </a:gridCol>
                <a:gridCol w="3553226">
                  <a:extLst>
                    <a:ext uri="{9D8B030D-6E8A-4147-A177-3AD203B41FA5}">
                      <a16:colId xmlns:a16="http://schemas.microsoft.com/office/drawing/2014/main" val="204796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Indicators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0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Night-time lights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NASA </a:t>
                      </a:r>
                      <a:r>
                        <a:rPr lang="en-US" sz="2000" dirty="0" err="1"/>
                        <a:t>earthdata</a:t>
                      </a:r>
                      <a:r>
                        <a:rPr lang="en-US" sz="2000" dirty="0"/>
                        <a:t> / </a:t>
                      </a:r>
                      <a:r>
                        <a:rPr lang="en-US" sz="2000" dirty="0" err="1"/>
                        <a:t>Colorodo</a:t>
                      </a:r>
                      <a:r>
                        <a:rPr lang="en-US" sz="2000" dirty="0"/>
                        <a:t> School of Mines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3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Population estimates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Worldpop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1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Building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Worldpop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Land use cover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Sentinel 2 (via MSPC)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3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Cell tower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Opencellid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6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Electrification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HREA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Vegetation Index (NDVI)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MODIS (via MSPC)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3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Pollution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Sentinel 2 (via MSPC)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7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6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DEB6-AEFD-1D86-018A-7EB7E93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0940-5A6E-2E6D-80A4-CF5D7D3F7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000" dirty="0" err="1"/>
              <a:t>install.packages</a:t>
            </a:r>
            <a:r>
              <a:rPr lang="en-US" sz="2000" dirty="0"/>
              <a:t>(“</a:t>
            </a:r>
            <a:r>
              <a:rPr lang="en-US" sz="2000" dirty="0" err="1"/>
              <a:t>devtools</a:t>
            </a:r>
            <a:r>
              <a:rPr lang="en-US" sz="2000" dirty="0"/>
              <a:t>”)</a:t>
            </a:r>
          </a:p>
          <a:p>
            <a:pPr>
              <a:buAutoNum type="arabicPeriod"/>
            </a:pPr>
            <a:r>
              <a:rPr lang="en-US" sz="2000" dirty="0"/>
              <a:t> library(</a:t>
            </a:r>
            <a:r>
              <a:rPr lang="en-US" sz="2000" dirty="0" err="1"/>
              <a:t>devtools</a:t>
            </a:r>
            <a:r>
              <a:rPr lang="en-US" sz="2000" dirty="0"/>
              <a:t>)</a:t>
            </a:r>
          </a:p>
          <a:p>
            <a:pPr>
              <a:buAutoNum type="arabicPeriod"/>
            </a:pPr>
            <a:r>
              <a:rPr lang="en-US" sz="2000" dirty="0"/>
              <a:t>Try installing from web </a:t>
            </a:r>
          </a:p>
          <a:p>
            <a:pPr lvl="3"/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install_github</a:t>
            </a:r>
            <a:r>
              <a:rPr lang="en-US" sz="2000" dirty="0"/>
              <a:t>("SSA-Statistical-Team-Projects/GeoLink")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060AA-257D-50D2-1837-98449B3E67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19E6-6615-7C98-1AB3-8A90C78A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that doesn’t work, try installing locally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0B30-4B16-5323-2676-34451335C2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2000" dirty="0"/>
              <a:t>Download GeoLink from Github </a:t>
            </a:r>
          </a:p>
          <a:p>
            <a:pPr marL="0" indent="0"/>
            <a:r>
              <a:rPr lang="en-US" sz="2000" dirty="0">
                <a:hlinkClick r:id="rId2"/>
              </a:rPr>
              <a:t>https://github.com/SSA-Statistical-Team-Projects/GeoLink</a:t>
            </a:r>
            <a:r>
              <a:rPr lang="en-US" sz="2000" dirty="0"/>
              <a:t> </a:t>
            </a:r>
          </a:p>
          <a:p>
            <a:pPr>
              <a:buAutoNum type="arabicPeriod" startAt="2"/>
            </a:pPr>
            <a:r>
              <a:rPr lang="en-US" sz="2000" dirty="0"/>
              <a:t>Click on Green code button and select download zip </a:t>
            </a:r>
          </a:p>
          <a:p>
            <a:pPr>
              <a:buAutoNum type="arabicPeriod" startAt="2"/>
            </a:pPr>
            <a:r>
              <a:rPr lang="en-US" sz="2000" dirty="0"/>
              <a:t>Extract zip to a local file called </a:t>
            </a:r>
            <a:r>
              <a:rPr lang="en-US" sz="2000" dirty="0" err="1"/>
              <a:t>geolink</a:t>
            </a:r>
            <a:r>
              <a:rPr lang="en-US" sz="2000" dirty="0"/>
              <a:t> in the folder of your choice</a:t>
            </a:r>
          </a:p>
          <a:p>
            <a:pPr>
              <a:buAutoNum type="arabicPeriod" startAt="2"/>
            </a:pPr>
            <a:r>
              <a:rPr lang="en-US" sz="2000" dirty="0"/>
              <a:t>Install locally in R </a:t>
            </a:r>
          </a:p>
          <a:p>
            <a:pPr marL="0" indent="0"/>
            <a:r>
              <a:rPr lang="en-US" sz="2000" dirty="0" err="1"/>
              <a:t>install.packages</a:t>
            </a:r>
            <a:r>
              <a:rPr lang="en-US" sz="2000" dirty="0"/>
              <a:t>(“Your Folder/</a:t>
            </a:r>
            <a:r>
              <a:rPr lang="en-US" sz="2000" dirty="0" err="1"/>
              <a:t>geolink</a:t>
            </a:r>
            <a:r>
              <a:rPr lang="en-US" sz="2000" dirty="0"/>
              <a:t>", repos = NULL, type = "source")</a:t>
            </a:r>
          </a:p>
          <a:p>
            <a:pPr marL="0" indent="0"/>
            <a:r>
              <a:rPr lang="en-US" sz="2000" dirty="0"/>
              <a:t>It takes awhile to install. You may also need to install dependencies that it uses.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64701-86AA-DA62-B9F3-935B2DDE57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3913-712A-41A4-79EA-3EB8C8DF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Geospatial SAE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3E17-A616-30E8-8762-2EF49E47DD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500" dirty="0"/>
              <a:t>Divide target area into small grids or admin units  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Generate features for all populated polygons  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 Combine features into “synthetic census” 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 Merge census with survey to create “sample” </a:t>
            </a:r>
          </a:p>
          <a:p>
            <a:pPr>
              <a:buFont typeface="+mj-lt"/>
              <a:buAutoNum type="arabicPeriod"/>
            </a:pPr>
            <a:r>
              <a:rPr lang="en-US" sz="2500" dirty="0"/>
              <a:t>Estimate model in sample and extrapolate to “synthetic census” </a:t>
            </a:r>
          </a:p>
          <a:p>
            <a:pPr marL="0" indent="0"/>
            <a:r>
              <a:rPr lang="en-US" sz="2500" dirty="0"/>
              <a:t>Today we will focus on steps 1-3.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FDFCC-E4ED-6AB2-B83A-BFC3FCC160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1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289B-0418-7EEF-E025-0FDFAB8C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B0D-19AD-FB79-9CA1-AA48D627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Load shapefile and make a grid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5512-CAC9-6727-667A-BF3A4FE4F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want a grid to be our auxiliary data in small area estimation </a:t>
            </a:r>
          </a:p>
          <a:p>
            <a:r>
              <a:rPr lang="en-US" sz="2000" dirty="0"/>
              <a:t>Later we can do a spatial merge with survey data to estimate the model in surveyed grids</a:t>
            </a:r>
          </a:p>
          <a:p>
            <a:r>
              <a:rPr lang="en-US" sz="2000" dirty="0"/>
              <a:t>We will do this in Lagos State, Nigeria as an example </a:t>
            </a:r>
          </a:p>
          <a:p>
            <a:r>
              <a:rPr lang="en-US" sz="2000" dirty="0"/>
              <a:t>To create a grid, we can use </a:t>
            </a:r>
            <a:r>
              <a:rPr lang="en-US" sz="2000" dirty="0" err="1"/>
              <a:t>GeoLink’s</a:t>
            </a:r>
            <a:r>
              <a:rPr lang="en-US" sz="2000" dirty="0"/>
              <a:t> gengrid2 function. </a:t>
            </a:r>
          </a:p>
          <a:p>
            <a:r>
              <a:rPr lang="en-US" sz="2000" dirty="0"/>
              <a:t>For some reason, grid only works with CRS 5070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6E10C-7E4C-01FA-258A-A07BCD6730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F2C0-A9A3-24F4-38D8-82211D4B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Load shapefile and make a grid within Lagos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184A-CE12-D655-61FB-DBCFC3DF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library(GeoLink) </a:t>
            </a:r>
          </a:p>
          <a:p>
            <a:r>
              <a:rPr lang="en-US" sz="2000" dirty="0"/>
              <a:t>data(</a:t>
            </a:r>
            <a:r>
              <a:rPr lang="en-US" sz="2000" dirty="0" err="1"/>
              <a:t>shp_dt</a:t>
            </a:r>
            <a:r>
              <a:rPr lang="en-US" sz="2000" dirty="0"/>
              <a:t>)</a:t>
            </a:r>
            <a:r>
              <a:rPr lang="en-US" sz="2000" dirty="0" err="1"/>
              <a:t>shp_dt</a:t>
            </a:r>
            <a:r>
              <a:rPr lang="en-US" sz="2000" dirty="0"/>
              <a:t> &lt;- </a:t>
            </a:r>
            <a:r>
              <a:rPr lang="en-US" sz="2000" dirty="0" err="1"/>
              <a:t>shp_dt</a:t>
            </a:r>
            <a:r>
              <a:rPr lang="en-US" sz="2000" dirty="0"/>
              <a:t>[shp_dt$ADM1_EN == "Lagos",]</a:t>
            </a:r>
          </a:p>
          <a:p>
            <a:r>
              <a:rPr lang="en-US" sz="2000" dirty="0" err="1"/>
              <a:t>shp_dt</a:t>
            </a:r>
            <a:r>
              <a:rPr lang="en-US" sz="2000" dirty="0"/>
              <a:t> &lt;- </a:t>
            </a:r>
            <a:r>
              <a:rPr lang="en-US" sz="2000" dirty="0" err="1"/>
              <a:t>st_transform</a:t>
            </a:r>
            <a:r>
              <a:rPr lang="en-US" sz="2000" dirty="0"/>
              <a:t>(shp_dt,5070)</a:t>
            </a:r>
          </a:p>
          <a:p>
            <a:r>
              <a:rPr lang="en-US" sz="2000" dirty="0" err="1"/>
              <a:t>shp_dt_grid</a:t>
            </a:r>
            <a:r>
              <a:rPr lang="en-US" sz="2000" dirty="0"/>
              <a:t> &lt;- gengrid2(  </a:t>
            </a:r>
            <a:r>
              <a:rPr lang="en-US" sz="2000" dirty="0" err="1"/>
              <a:t>shp_dt</a:t>
            </a:r>
            <a:r>
              <a:rPr lang="en-US" sz="2000" dirty="0"/>
              <a:t>=</a:t>
            </a:r>
            <a:r>
              <a:rPr lang="en-US" sz="2000" dirty="0" err="1"/>
              <a:t>shp_dt</a:t>
            </a:r>
            <a:r>
              <a:rPr lang="en-US" sz="2000" dirty="0"/>
              <a:t>,  </a:t>
            </a:r>
            <a:r>
              <a:rPr lang="en-US" sz="2000" dirty="0" err="1"/>
              <a:t>grid_size</a:t>
            </a:r>
            <a:r>
              <a:rPr lang="en-US" sz="2000" dirty="0"/>
              <a:t> = 1000,  </a:t>
            </a:r>
            <a:r>
              <a:rPr lang="en-US" sz="2000" dirty="0" err="1"/>
              <a:t>sqr</a:t>
            </a:r>
            <a:r>
              <a:rPr lang="en-US" sz="2000" dirty="0"/>
              <a:t> = TRUE)</a:t>
            </a:r>
          </a:p>
          <a:p>
            <a:r>
              <a:rPr lang="en-US" sz="2000" dirty="0" err="1"/>
              <a:t>shp_dt</a:t>
            </a:r>
            <a:r>
              <a:rPr lang="en-US" sz="2000" dirty="0"/>
              <a:t> &lt;- </a:t>
            </a:r>
            <a:r>
              <a:rPr lang="en-US" sz="2000" dirty="0" err="1"/>
              <a:t>st_transform</a:t>
            </a:r>
            <a:r>
              <a:rPr lang="en-US" sz="2000" dirty="0"/>
              <a:t>(</a:t>
            </a:r>
            <a:r>
              <a:rPr lang="en-US" sz="2000" dirty="0" err="1"/>
              <a:t>shp_dt</a:t>
            </a:r>
            <a:r>
              <a:rPr lang="en-US" sz="2000" dirty="0"/>
              <a:t>, 4326)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F91BA-0BC8-A56A-9BE6-A715D849D5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77048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1514</TotalTime>
  <Words>1187</Words>
  <Application>Microsoft Office PowerPoint</Application>
  <PresentationFormat>On-screen Show (4:3)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17</vt:i4>
      </vt:variant>
    </vt:vector>
  </HeadingPairs>
  <TitlesOfParts>
    <vt:vector size="34" baseType="lpstr">
      <vt:lpstr>Andes ExtraLight</vt:lpstr>
      <vt:lpstr>Arial</vt:lpstr>
      <vt:lpstr>Arial Bold</vt:lpstr>
      <vt:lpstr>Calibri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GeoLink </vt:lpstr>
      <vt:lpstr>Motivation for GeoLink </vt:lpstr>
      <vt:lpstr>Enter GeoLink </vt:lpstr>
      <vt:lpstr>What indicators can GeoLink obtain? </vt:lpstr>
      <vt:lpstr>Installation  </vt:lpstr>
      <vt:lpstr>If that doesn’t work, try installing locally </vt:lpstr>
      <vt:lpstr>Workflow for Geospatial SAE </vt:lpstr>
      <vt:lpstr>Step 1: Load shapefile and make a grid </vt:lpstr>
      <vt:lpstr>Step 1: Load shapefile and make a grid within Lagos State</vt:lpstr>
      <vt:lpstr>Population Density </vt:lpstr>
      <vt:lpstr>Night-time lights  </vt:lpstr>
      <vt:lpstr>Sample code for night time lights </vt:lpstr>
      <vt:lpstr>Sample code for vegetation </vt:lpstr>
      <vt:lpstr>Sample code for pollution </vt:lpstr>
      <vt:lpstr>Sample code for cell towers </vt:lpstr>
      <vt:lpstr>Sample code for land cover classification</vt:lpstr>
      <vt:lpstr>More is available but these are a good place to start 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David Newhouse</cp:lastModifiedBy>
  <cp:revision>2</cp:revision>
  <dcterms:created xsi:type="dcterms:W3CDTF">2019-04-01T18:03:05Z</dcterms:created>
  <dcterms:modified xsi:type="dcterms:W3CDTF">2025-10-21T09:06:22Z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bf45b6-5649-4236-82a3-f45024cd282e_Enabled">
    <vt:lpwstr>true</vt:lpwstr>
  </property>
  <property fmtid="{D5CDD505-2E9C-101B-9397-08002B2CF9AE}" pid="3" name="MSIP_Label_f1bf45b6-5649-4236-82a3-f45024cd282e_SetDate">
    <vt:lpwstr>2025-10-20T07:52:28Z</vt:lpwstr>
  </property>
  <property fmtid="{D5CDD505-2E9C-101B-9397-08002B2CF9AE}" pid="4" name="MSIP_Label_f1bf45b6-5649-4236-82a3-f45024cd282e_Method">
    <vt:lpwstr>Standard</vt:lpwstr>
  </property>
  <property fmtid="{D5CDD505-2E9C-101B-9397-08002B2CF9AE}" pid="5" name="MSIP_Label_f1bf45b6-5649-4236-82a3-f45024cd282e_Name">
    <vt:lpwstr>Official Use Only</vt:lpwstr>
  </property>
  <property fmtid="{D5CDD505-2E9C-101B-9397-08002B2CF9AE}" pid="6" name="MSIP_Label_f1bf45b6-5649-4236-82a3-f45024cd282e_SiteId">
    <vt:lpwstr>31a2fec0-266b-4c67-b56e-2796d8f59c36</vt:lpwstr>
  </property>
  <property fmtid="{D5CDD505-2E9C-101B-9397-08002B2CF9AE}" pid="7" name="MSIP_Label_f1bf45b6-5649-4236-82a3-f45024cd282e_ActionId">
    <vt:lpwstr>bdf737b1-c115-4b46-91d0-92b900200325</vt:lpwstr>
  </property>
  <property fmtid="{D5CDD505-2E9C-101B-9397-08002B2CF9AE}" pid="8" name="MSIP_Label_f1bf45b6-5649-4236-82a3-f45024cd282e_ContentBits">
    <vt:lpwstr>2</vt:lpwstr>
  </property>
  <property fmtid="{D5CDD505-2E9C-101B-9397-08002B2CF9AE}" pid="9" name="MSIP_Label_f1bf45b6-5649-4236-82a3-f45024cd282e_Tag">
    <vt:lpwstr>10, 3, 0, 1</vt:lpwstr>
  </property>
  <property fmtid="{D5CDD505-2E9C-101B-9397-08002B2CF9AE}" pid="10" name="ClassificationContentMarkingFooterLocations">
    <vt:lpwstr>WBG-Fixed_Logo:3\Agenda Slide:4\Full Page Interior:4\Single Area Interior Options:4\Two Area Slides:4\Highlight Slides:4\Tomb Stone:4\Photo Slides:4\Chart :4\Divider Options:3\Contact Slide:4</vt:lpwstr>
  </property>
  <property fmtid="{D5CDD505-2E9C-101B-9397-08002B2CF9AE}" pid="11" name="ClassificationContentMarkingFooterText">
    <vt:lpwstr>Official Use Only</vt:lpwstr>
  </property>
</Properties>
</file>