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8" r:id="rId2"/>
    <p:sldId id="256"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13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18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42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52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461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440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10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59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48298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16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55772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26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15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44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55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53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7459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297" y="1427107"/>
            <a:ext cx="10848010" cy="646331"/>
          </a:xfrm>
          <a:prstGeom prst="rect">
            <a:avLst/>
          </a:prstGeom>
        </p:spPr>
        <p:txBody>
          <a:bodyPr wrap="square">
            <a:spAutoFit/>
          </a:bodyPr>
          <a:lstStyle/>
          <a:p>
            <a:r>
              <a:rPr lang="en-US" sz="3600" dirty="0" smtClean="0"/>
              <a:t>     </a:t>
            </a:r>
            <a:r>
              <a:rPr lang="en-US" sz="3600" dirty="0" smtClean="0">
                <a:solidFill>
                  <a:schemeClr val="accent1">
                    <a:lumMod val="75000"/>
                  </a:schemeClr>
                </a:solidFill>
              </a:rPr>
              <a:t>Welcome </a:t>
            </a:r>
            <a:r>
              <a:rPr lang="en-US" sz="3600" dirty="0">
                <a:solidFill>
                  <a:schemeClr val="accent1">
                    <a:lumMod val="75000"/>
                  </a:schemeClr>
                </a:solidFill>
              </a:rPr>
              <a:t>to My </a:t>
            </a:r>
            <a:r>
              <a:rPr lang="en-US" sz="3600" dirty="0" smtClean="0">
                <a:solidFill>
                  <a:schemeClr val="accent1">
                    <a:lumMod val="75000"/>
                  </a:schemeClr>
                </a:solidFill>
              </a:rPr>
              <a:t>PowerPoint Project </a:t>
            </a:r>
            <a:r>
              <a:rPr lang="en-US" sz="3600" dirty="0" smtClean="0">
                <a:solidFill>
                  <a:schemeClr val="accent1">
                    <a:lumMod val="75000"/>
                  </a:schemeClr>
                </a:solidFill>
              </a:rPr>
              <a:t>Presentation</a:t>
            </a:r>
            <a:endParaRPr lang="en-US" sz="3600" dirty="0">
              <a:solidFill>
                <a:schemeClr val="accent1">
                  <a:lumMod val="75000"/>
                </a:schemeClr>
              </a:solidFill>
            </a:endParaRPr>
          </a:p>
        </p:txBody>
      </p:sp>
      <p:sp>
        <p:nvSpPr>
          <p:cNvPr id="3" name="Rectangle 2"/>
          <p:cNvSpPr/>
          <p:nvPr/>
        </p:nvSpPr>
        <p:spPr>
          <a:xfrm>
            <a:off x="2766951" y="2073438"/>
            <a:ext cx="5869969" cy="954107"/>
          </a:xfrm>
          <a:prstGeom prst="rect">
            <a:avLst/>
          </a:prstGeom>
        </p:spPr>
        <p:txBody>
          <a:bodyPr wrap="square">
            <a:spAutoFit/>
          </a:bodyPr>
          <a:lstStyle/>
          <a:p>
            <a:r>
              <a:rPr lang="en-US" sz="2800" dirty="0">
                <a:solidFill>
                  <a:schemeClr val="accent1">
                    <a:lumMod val="75000"/>
                  </a:schemeClr>
                </a:solidFill>
              </a:rPr>
              <a:t>Name: Joash Monda </a:t>
            </a:r>
            <a:r>
              <a:rPr lang="en-US" sz="2800" dirty="0" smtClean="0">
                <a:solidFill>
                  <a:schemeClr val="accent1">
                    <a:lumMod val="75000"/>
                  </a:schemeClr>
                </a:solidFill>
              </a:rPr>
              <a:t>Mokaya</a:t>
            </a:r>
          </a:p>
          <a:p>
            <a:r>
              <a:rPr lang="en-US" sz="2800" dirty="0" err="1" smtClean="0">
                <a:solidFill>
                  <a:schemeClr val="accent1">
                    <a:lumMod val="75000"/>
                  </a:schemeClr>
                </a:solidFill>
              </a:rPr>
              <a:t>Adm</a:t>
            </a:r>
            <a:r>
              <a:rPr lang="en-US" sz="2800" dirty="0" smtClean="0">
                <a:solidFill>
                  <a:schemeClr val="accent1">
                    <a:lumMod val="75000"/>
                  </a:schemeClr>
                </a:solidFill>
              </a:rPr>
              <a:t> No: </a:t>
            </a:r>
            <a:r>
              <a:rPr lang="en-US" sz="2800" dirty="0" smtClean="0">
                <a:solidFill>
                  <a:schemeClr val="accent1">
                    <a:lumMod val="75000"/>
                  </a:schemeClr>
                </a:solidFill>
              </a:rPr>
              <a:t>SP-WD-MC/0221/4993</a:t>
            </a:r>
            <a:endParaRPr lang="en-US" sz="2800" dirty="0">
              <a:solidFill>
                <a:schemeClr val="accent1">
                  <a:lumMod val="75000"/>
                </a:schemeClr>
              </a:solidFill>
            </a:endParaRPr>
          </a:p>
        </p:txBody>
      </p:sp>
    </p:spTree>
    <p:extLst>
      <p:ext uri="{BB962C8B-B14F-4D97-AF65-F5344CB8AC3E}">
        <p14:creationId xmlns:p14="http://schemas.microsoft.com/office/powerpoint/2010/main" val="4277654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585" y="2569579"/>
            <a:ext cx="9259746" cy="890947"/>
          </a:xfrm>
        </p:spPr>
        <p:txBody>
          <a:bodyPr/>
          <a:lstStyle/>
          <a:p>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Hospital Management System</a:t>
            </a:r>
            <a:endParaRPr lang="en-US" sz="4800" dirty="0"/>
          </a:p>
        </p:txBody>
      </p:sp>
      <p:sp>
        <p:nvSpPr>
          <p:cNvPr id="4" name="TextBox 3"/>
          <p:cNvSpPr txBox="1"/>
          <p:nvPr/>
        </p:nvSpPr>
        <p:spPr>
          <a:xfrm>
            <a:off x="3495556" y="1643605"/>
            <a:ext cx="2060294" cy="830997"/>
          </a:xfrm>
          <a:prstGeom prst="rect">
            <a:avLst/>
          </a:prstGeom>
          <a:noFill/>
        </p:spPr>
        <p:txBody>
          <a:bodyPr wrap="square" rtlCol="0">
            <a:spAutoFit/>
          </a:bodyPr>
          <a:lstStyle/>
          <a:p>
            <a:r>
              <a:rPr lang="en-US" sz="4800" dirty="0" smtClean="0">
                <a:solidFill>
                  <a:schemeClr val="accent1">
                    <a:lumMod val="75000"/>
                  </a:schemeClr>
                </a:solidFill>
              </a:rPr>
              <a:t>TITLE:</a:t>
            </a:r>
            <a:endParaRPr lang="en-US" sz="4800" dirty="0">
              <a:solidFill>
                <a:schemeClr val="accent1">
                  <a:lumMod val="75000"/>
                </a:schemeClr>
              </a:solidFill>
            </a:endParaRPr>
          </a:p>
        </p:txBody>
      </p:sp>
    </p:spTree>
    <p:extLst>
      <p:ext uri="{BB962C8B-B14F-4D97-AF65-F5344CB8AC3E}">
        <p14:creationId xmlns:p14="http://schemas.microsoft.com/office/powerpoint/2010/main" val="4044866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3035" y="769054"/>
            <a:ext cx="2427755" cy="584775"/>
          </a:xfrm>
          <a:prstGeom prst="rect">
            <a:avLst/>
          </a:prstGeom>
          <a:noFill/>
        </p:spPr>
        <p:txBody>
          <a:bodyPr wrap="square" rtlCol="0">
            <a:spAutoFit/>
          </a:bodyPr>
          <a:lstStyle/>
          <a:p>
            <a:r>
              <a:rPr lang="en-US" sz="3200" dirty="0" smtClean="0">
                <a:solidFill>
                  <a:schemeClr val="accent1">
                    <a:lumMod val="75000"/>
                  </a:schemeClr>
                </a:solidFill>
              </a:rPr>
              <a:t>Introduction</a:t>
            </a:r>
            <a:endParaRPr lang="en-US" sz="3200" dirty="0">
              <a:solidFill>
                <a:schemeClr val="accent1">
                  <a:lumMod val="75000"/>
                </a:schemeClr>
              </a:solidFill>
            </a:endParaRPr>
          </a:p>
        </p:txBody>
      </p:sp>
      <p:sp>
        <p:nvSpPr>
          <p:cNvPr id="6" name="TextBox 5"/>
          <p:cNvSpPr txBox="1"/>
          <p:nvPr/>
        </p:nvSpPr>
        <p:spPr>
          <a:xfrm>
            <a:off x="1852551" y="1864426"/>
            <a:ext cx="8229600" cy="1754326"/>
          </a:xfrm>
          <a:prstGeom prst="rect">
            <a:avLst/>
          </a:prstGeom>
          <a:noFill/>
        </p:spPr>
        <p:txBody>
          <a:bodyPr wrap="square" rtlCol="0">
            <a:spAutoFit/>
          </a:bodyPr>
          <a:lstStyle/>
          <a:p>
            <a:r>
              <a:rPr lang="en-US" dirty="0"/>
              <a:t>Hospital Management System is a web-based system which will help manage the personnel within any health department. Once attend the hospital or visit the hospital site, the patient can be able to register, login into the system and retrieve medical reports. The objectives of this system will be; to capture patient details, Doctors details, to generate user’s services like booking an appointment and receive SMS notification through mobile phone</a:t>
            </a:r>
          </a:p>
        </p:txBody>
      </p:sp>
    </p:spTree>
    <p:extLst>
      <p:ext uri="{BB962C8B-B14F-4D97-AF65-F5344CB8AC3E}">
        <p14:creationId xmlns:p14="http://schemas.microsoft.com/office/powerpoint/2010/main" val="409456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625</TotalTime>
  <Words>95</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PowerPoint Presentation</vt:lpstr>
      <vt:lpstr>      Hospital Management System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cp:revision>
  <dcterms:created xsi:type="dcterms:W3CDTF">2021-03-17T22:19:24Z</dcterms:created>
  <dcterms:modified xsi:type="dcterms:W3CDTF">2021-04-15T06:30:50Z</dcterms:modified>
</cp:coreProperties>
</file>