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1"/>
  </p:notesMasterIdLst>
  <p:sldIdLst>
    <p:sldId id="256" r:id="rId2"/>
    <p:sldId id="257" r:id="rId3"/>
    <p:sldId id="261" r:id="rId4"/>
    <p:sldId id="274" r:id="rId5"/>
    <p:sldId id="262" r:id="rId6"/>
    <p:sldId id="266" r:id="rId7"/>
    <p:sldId id="267" r:id="rId8"/>
    <p:sldId id="263" r:id="rId9"/>
    <p:sldId id="264" r:id="rId10"/>
    <p:sldId id="269" r:id="rId11"/>
    <p:sldId id="268" r:id="rId12"/>
    <p:sldId id="278" r:id="rId13"/>
    <p:sldId id="265" r:id="rId14"/>
    <p:sldId id="271" r:id="rId15"/>
    <p:sldId id="272" r:id="rId16"/>
    <p:sldId id="273" r:id="rId17"/>
    <p:sldId id="277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487" autoAdjust="0"/>
  </p:normalViewPr>
  <p:slideViewPr>
    <p:cSldViewPr snapToGrid="0">
      <p:cViewPr varScale="1">
        <p:scale>
          <a:sx n="81" d="100"/>
          <a:sy n="81" d="100"/>
        </p:scale>
        <p:origin x="1752" y="9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545B0-C670-45FA-B21A-80C44E0E9FA6}" type="datetimeFigureOut">
              <a:rPr lang="en-AU" smtClean="0"/>
              <a:t>19/06/2025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B4DE4-2E27-4F94-B1B5-0CCC872ECD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61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What is a CRM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 Relationship Management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Helps businesses manage interactions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Track Companies: Invoice, Quotes, Leads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0239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Firms Views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These links in the navigation bar show all the corresponding items in the firm</a:t>
            </a:r>
          </a:p>
          <a:p>
            <a:pPr marL="171450" indent="-171450">
              <a:buFontTx/>
              <a:buChar char="-"/>
            </a:pPr>
            <a:r>
              <a:rPr lang="en-AU" dirty="0"/>
              <a:t>This allows easy access to any item you need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253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F15F3-1A9D-B19A-F78B-E02155C41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8ECFE-3CA2-54D2-AB5A-8145731524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E656F-5187-448C-B312-90A22014F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7F194-61C1-5307-2EA5-5CE2C961B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307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E8AD-2E23-C6C0-48F0-A15516F27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A3E7A6-78C6-FAF2-E4E6-BC3F1BA2E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F28D32-F254-DD43-FE57-3F5B8151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did I make the App?</a:t>
            </a:r>
          </a:p>
          <a:p>
            <a:endParaRPr lang="en-US" sz="1200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b="1" dirty="0"/>
              <a:t>Django</a:t>
            </a:r>
            <a:r>
              <a:rPr lang="en-US" dirty="0"/>
              <a:t>, which is a powerful web framework for Python</a:t>
            </a:r>
          </a:p>
          <a:p>
            <a:pPr marL="171450" indent="-171450">
              <a:buFontTx/>
              <a:buChar char="-"/>
            </a:pPr>
            <a:r>
              <a:rPr lang="en-US" dirty="0"/>
              <a:t>Quickly set up the core functionality of the app</a:t>
            </a:r>
          </a:p>
          <a:p>
            <a:pPr marL="171450" indent="-171450">
              <a:buFontTx/>
              <a:buChar char="-"/>
            </a:pPr>
            <a:r>
              <a:rPr lang="en-US" dirty="0"/>
              <a:t>Features: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Admin panel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Authentication system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URL routing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Security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Started by designing </a:t>
            </a:r>
            <a:r>
              <a:rPr lang="en-US" b="1" dirty="0"/>
              <a:t>Models </a:t>
            </a:r>
            <a:r>
              <a:rPr lang="en-US" b="0" dirty="0"/>
              <a:t>– SQL Tables </a:t>
            </a:r>
            <a:endParaRPr lang="en-US" b="1" dirty="0"/>
          </a:p>
          <a:p>
            <a:pPr marL="171450" lvl="0" indent="-171450">
              <a:buFontTx/>
              <a:buChar char="-"/>
            </a:pPr>
            <a:r>
              <a:rPr lang="en-US" b="1" dirty="0"/>
              <a:t>Views</a:t>
            </a:r>
            <a:r>
              <a:rPr lang="en-US" dirty="0"/>
              <a:t> to handle user interactions and connect them with the models</a:t>
            </a:r>
          </a:p>
          <a:p>
            <a:pPr marL="171450" lvl="0" indent="-171450">
              <a:buFontTx/>
              <a:buChar char="-"/>
            </a:pPr>
            <a:r>
              <a:rPr lang="en-US" b="1" dirty="0"/>
              <a:t>HTML templates</a:t>
            </a:r>
            <a:r>
              <a:rPr lang="en-US" dirty="0"/>
              <a:t> and used </a:t>
            </a:r>
            <a:r>
              <a:rPr lang="en-US" b="1" dirty="0"/>
              <a:t>Bootstrap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Implemented </a:t>
            </a:r>
            <a:r>
              <a:rPr lang="en-US" b="1" dirty="0"/>
              <a:t>permissions and user roles</a:t>
            </a:r>
          </a:p>
          <a:p>
            <a:pPr marL="171450" lvl="0" indent="-171450">
              <a:buFontTx/>
              <a:buChar char="-"/>
            </a:pPr>
            <a:r>
              <a:rPr lang="en-US" b="1" dirty="0"/>
              <a:t>Forms and F</a:t>
            </a:r>
            <a:r>
              <a:rPr lang="en-AU" b="1" dirty="0" err="1"/>
              <a:t>ormsets</a:t>
            </a:r>
            <a:r>
              <a:rPr lang="en-AU" dirty="0"/>
              <a:t> to create and edit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5D293-AAC8-2223-EB5E-24C3CFF48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044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Django Models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US" dirty="0"/>
              <a:t>Django models define the structure of your database using Python classes.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model maps to a </a:t>
            </a:r>
            <a:r>
              <a:rPr lang="en-US" b="1" dirty="0"/>
              <a:t>database table</a:t>
            </a:r>
            <a:r>
              <a:rPr lang="en-US" dirty="0"/>
              <a:t> automatically.</a:t>
            </a:r>
          </a:p>
          <a:p>
            <a:pPr marL="171450" indent="-171450">
              <a:buFontTx/>
              <a:buChar char="-"/>
            </a:pPr>
            <a:r>
              <a:rPr lang="en-US" dirty="0"/>
              <a:t>Django’s </a:t>
            </a:r>
            <a:r>
              <a:rPr lang="en-US" b="1" dirty="0"/>
              <a:t>ORM (Object-Relational Mapper)</a:t>
            </a:r>
            <a:r>
              <a:rPr lang="en-US" dirty="0"/>
              <a:t> lets you interact with the database using Python instead of SQL.</a:t>
            </a:r>
          </a:p>
          <a:p>
            <a:pPr marL="171450" indent="-171450">
              <a:buFontTx/>
              <a:buChar char="-"/>
            </a:pPr>
            <a:r>
              <a:rPr lang="en-US" dirty="0"/>
              <a:t>Models are reusable, secure, and easy to update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Custom methods</a:t>
            </a:r>
            <a:r>
              <a:rPr lang="en-US" dirty="0"/>
              <a:t> inside models can be added for extra logic like calculating totals or formatting a string</a:t>
            </a:r>
          </a:p>
          <a:p>
            <a:pPr marL="0" indent="0">
              <a:buFontTx/>
              <a:buNone/>
            </a:pPr>
            <a:endParaRPr lang="en-AU" dirty="0"/>
          </a:p>
          <a:p>
            <a:pPr marL="0" indent="0">
              <a:buFontTx/>
              <a:buNone/>
            </a:pPr>
            <a:r>
              <a:rPr lang="en-AU" dirty="0"/>
              <a:t>An example of a model would be this **Show Model**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03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6CC37-3CA3-96D6-E124-D1A7D881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1A2DB-D687-B5DA-DD86-245A313DD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08A32-F9AA-B530-CEA2-07EB04301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Django Model Forms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US" dirty="0"/>
              <a:t>Django Model Forms automatically </a:t>
            </a:r>
            <a:r>
              <a:rPr lang="en-US" b="1" dirty="0"/>
              <a:t>create forms based on your models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save time by </a:t>
            </a:r>
            <a:r>
              <a:rPr lang="en-US" b="1" dirty="0"/>
              <a:t>generating input fields </a:t>
            </a:r>
            <a:r>
              <a:rPr lang="en-US" dirty="0"/>
              <a:t>that match the </a:t>
            </a:r>
            <a:r>
              <a:rPr lang="en-US" b="1" dirty="0"/>
              <a:t>model fields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Validation and saving data </a:t>
            </a:r>
            <a:r>
              <a:rPr lang="en-US" dirty="0"/>
              <a:t>to the database is handled automatically</a:t>
            </a:r>
          </a:p>
          <a:p>
            <a:pPr marL="171450" indent="-171450">
              <a:buFontTx/>
              <a:buChar char="-"/>
            </a:pPr>
            <a:r>
              <a:rPr lang="en-US" dirty="0"/>
              <a:t>Easily </a:t>
            </a:r>
            <a:r>
              <a:rPr lang="en-US" b="1" dirty="0"/>
              <a:t>customize</a:t>
            </a:r>
            <a:r>
              <a:rPr lang="en-US" dirty="0"/>
              <a:t> the layout, labels, widgets, and validation rules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Calling .save() on a form updates or creates a model instance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Helps keep your code </a:t>
            </a:r>
            <a:r>
              <a:rPr lang="en-US" b="1" dirty="0"/>
              <a:t>clean and removes repeated code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An example of a model form would be this **Show Model Form**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BCD3B-14B9-088A-D6FD-9BC52263C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671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F4083-17D2-2A5F-E999-16702AA60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88A79-A514-BC62-C09F-188A8F2AC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EE53E-9A92-C7EE-FBCB-540B55EFD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Django Model </a:t>
            </a:r>
            <a:r>
              <a:rPr lang="en-AU" dirty="0" err="1"/>
              <a:t>Formset</a:t>
            </a:r>
            <a:endParaRPr lang="en-AU" dirty="0"/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US" dirty="0"/>
              <a:t>A Django </a:t>
            </a:r>
            <a:r>
              <a:rPr lang="en-US" dirty="0" err="1"/>
              <a:t>formset</a:t>
            </a:r>
            <a:r>
              <a:rPr lang="en-US" dirty="0"/>
              <a:t> is a group of </a:t>
            </a:r>
            <a:r>
              <a:rPr lang="en-US" b="1" dirty="0"/>
              <a:t>multiple forms</a:t>
            </a:r>
            <a:r>
              <a:rPr lang="en-US" dirty="0"/>
              <a:t> managed together as one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They’re useful when you need to </a:t>
            </a:r>
            <a:r>
              <a:rPr lang="en-US" b="1" dirty="0"/>
              <a:t>add, edit, or delete multiple items at once </a:t>
            </a:r>
            <a:r>
              <a:rPr lang="en-US" dirty="0"/>
              <a:t>like quote items or invoice lines.</a:t>
            </a:r>
            <a:endParaRPr lang="en-US" b="0" dirty="0"/>
          </a:p>
          <a:p>
            <a:pPr marL="171450" indent="-171450">
              <a:buFontTx/>
              <a:buChar char="-"/>
            </a:pPr>
            <a:r>
              <a:rPr lang="en-AU" dirty="0"/>
              <a:t>They handle form validation, ordering, and deletion for multiple forms at once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helped me build flexible features like quotes with multiple line items in my CRM</a:t>
            </a:r>
          </a:p>
          <a:p>
            <a:pPr marL="171450" indent="-171450">
              <a:buFontTx/>
              <a:buChar char="-"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An example of a model </a:t>
            </a:r>
            <a:r>
              <a:rPr lang="en-AU" dirty="0" err="1"/>
              <a:t>formset</a:t>
            </a:r>
            <a:r>
              <a:rPr lang="en-AU" dirty="0"/>
              <a:t> would be this **Show Model </a:t>
            </a:r>
            <a:r>
              <a:rPr lang="en-AU" dirty="0" err="1"/>
              <a:t>FormSet</a:t>
            </a:r>
            <a:r>
              <a:rPr lang="en-AU" dirty="0"/>
              <a:t>**</a:t>
            </a:r>
            <a:endParaRPr lang="en-US" dirty="0"/>
          </a:p>
          <a:p>
            <a:pPr marL="0" indent="0">
              <a:buFontTx/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884D-AAE5-B80D-D2D0-AACA2E1B8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302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21CA8-7D1D-F61E-01AF-EB0A6C028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0BBFD-ADB8-8632-D3AB-46B111A82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7F2504-2902-20B3-49B6-66DAD2050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Legal Implications</a:t>
            </a:r>
          </a:p>
          <a:p>
            <a:endParaRPr lang="en-AU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Storing contact, lead, and company information means the app must follow </a:t>
            </a:r>
            <a:r>
              <a:rPr lang="en-US" b="1" dirty="0"/>
              <a:t>privacy laws</a:t>
            </a:r>
            <a:r>
              <a:rPr lang="en-US" dirty="0"/>
              <a:t> like the </a:t>
            </a:r>
            <a:r>
              <a:rPr lang="en-US" b="1" dirty="0"/>
              <a:t>Australian Privacy Act </a:t>
            </a:r>
            <a:r>
              <a:rPr lang="en-US" b="0" dirty="0"/>
              <a:t>or</a:t>
            </a:r>
            <a:r>
              <a:rPr lang="en-US" b="1" dirty="0"/>
              <a:t> GDPR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Security Measures: </a:t>
            </a:r>
            <a:r>
              <a:rPr lang="en-US" b="0" dirty="0"/>
              <a:t>When storing </a:t>
            </a:r>
            <a:r>
              <a:rPr lang="en-US" b="1" dirty="0"/>
              <a:t>sensitive data</a:t>
            </a:r>
            <a:r>
              <a:rPr lang="en-US" b="0" dirty="0"/>
              <a:t>, it's important to use protection techniques like, </a:t>
            </a:r>
            <a:r>
              <a:rPr lang="en-US" b="1" dirty="0"/>
              <a:t>access controls, authentication and secure hosting</a:t>
            </a:r>
          </a:p>
          <a:p>
            <a:pPr marL="171450" indent="-171450">
              <a:buFontTx/>
              <a:buChar char="-"/>
            </a:pPr>
            <a:r>
              <a:rPr lang="en-US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 data is being stored on the CRM databases </a:t>
            </a:r>
            <a:r>
              <a:rPr lang="en-AU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which is </a:t>
            </a:r>
            <a:r>
              <a:rPr lang="en-AU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 ownership issue</a:t>
            </a:r>
            <a:r>
              <a:rPr lang="en-AU" b="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, this means if I misuses data or share data without permission legal applications could occur</a:t>
            </a:r>
          </a:p>
          <a:p>
            <a:pPr marL="171450" indent="-171450">
              <a:buFontTx/>
              <a:buChar char="-"/>
            </a:pPr>
            <a:r>
              <a:rPr lang="en-US" dirty="0"/>
              <a:t>Invoices and quotes may be considered </a:t>
            </a:r>
            <a:r>
              <a:rPr lang="en-US" b="1" dirty="0"/>
              <a:t>legal documents</a:t>
            </a:r>
            <a:r>
              <a:rPr lang="en-US" dirty="0"/>
              <a:t>, so they must be accurate and securely stored.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Any external tools like Bootstrap or </a:t>
            </a:r>
            <a:r>
              <a:rPr lang="en-US" dirty="0" err="1"/>
              <a:t>WeasyPrint</a:t>
            </a:r>
            <a:r>
              <a:rPr lang="en-US" dirty="0"/>
              <a:t> must be used under proper </a:t>
            </a:r>
            <a:r>
              <a:rPr lang="en-US" b="1" dirty="0"/>
              <a:t>open-source licenses</a:t>
            </a:r>
            <a:r>
              <a:rPr lang="en-US" dirty="0"/>
              <a:t>.</a:t>
            </a:r>
            <a:endParaRPr lang="en-AU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DEF52-C3BD-9F94-CC0B-DAE7B8998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9044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656DA-E63A-A432-F7F4-27EE39103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C82BE-DC4A-31B6-C714-3E4FB2F03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E75B4A-3D42-16CD-7267-9B1C88980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Ethical Implications</a:t>
            </a:r>
          </a:p>
          <a:p>
            <a:endParaRPr lang="en-AU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dirty="0"/>
              <a:t>It’s important to only collect what’s necessary and avoid storing sensitive info without consent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Ethically, the app should help users keep customer and lead information accurate and up to date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I have a duty to protect user data through secure coding practices and access controls.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CRM should not be used to spam, mislead, or pressure leads and clients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 is usable by everyone, including people with disabilities.</a:t>
            </a:r>
            <a:endParaRPr lang="en-AU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53290-EBDA-117E-E734-4FABEB3AD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41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482B7-6C9E-0C3F-8242-F3065689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F2A87-6430-F7BE-9764-CD6D270EC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EA0D88-B3AD-C3D0-915B-646A6C766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2FB6A-67DA-4988-7BE4-AEF618AB4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What’s the need for a CRM?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Allows business to track their quote, leads, invoices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Organises the businesses interactions</a:t>
            </a:r>
          </a:p>
          <a:p>
            <a:pPr marL="171450" indent="-171450">
              <a:buFontTx/>
              <a:buChar char="-"/>
            </a:pPr>
            <a:r>
              <a:rPr lang="en-A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Keeps a record of all companies, contacts and existing leads, quotes and invoices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8929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A866-E8B4-36C2-01AF-DB27C99A1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F0F93E-7509-FA91-9E55-55F74B5CF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B8056-59E6-0C90-BAFF-15880E9ED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Requirements for the project:</a:t>
            </a:r>
          </a:p>
          <a:p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 pages must load in 3 seconds on an average internet speed</a:t>
            </a:r>
          </a:p>
          <a:p>
            <a:pPr marL="171450" indent="-171450">
              <a:buFontTx/>
              <a:buChar char="-"/>
            </a:pPr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 pages must have links to navigate to another page</a:t>
            </a:r>
          </a:p>
          <a:p>
            <a:pPr marL="171450" indent="-171450">
              <a:buFontTx/>
              <a:buChar char="-"/>
            </a:pPr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Users must only see their own data</a:t>
            </a:r>
          </a:p>
          <a:p>
            <a:pPr marL="171450" indent="-171450">
              <a:buFontTx/>
              <a:buChar char="-"/>
            </a:pPr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Reports must not take longer then 5 seconds to generate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DBAC-1069-71FC-6E74-29A337835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611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are features of my CRM?</a:t>
            </a:r>
          </a:p>
          <a:p>
            <a:endParaRPr lang="en-AU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AU" dirty="0"/>
              <a:t>Features:</a:t>
            </a:r>
          </a:p>
          <a:p>
            <a:pPr marL="171450" indent="-171450">
              <a:buFontTx/>
              <a:buChar char="-"/>
            </a:pPr>
            <a:r>
              <a:rPr lang="en-AU" dirty="0"/>
              <a:t>User Login and Signup</a:t>
            </a:r>
          </a:p>
          <a:p>
            <a:pPr marL="171450" lvl="0" indent="-171450">
              <a:buFontTx/>
              <a:buChar char="-"/>
            </a:pPr>
            <a:r>
              <a:rPr lang="en-AU" dirty="0"/>
              <a:t>Leads</a:t>
            </a:r>
          </a:p>
          <a:p>
            <a:pPr marL="171450" indent="-171450">
              <a:buFontTx/>
              <a:buChar char="-"/>
            </a:pPr>
            <a:r>
              <a:rPr lang="en-AU" dirty="0"/>
              <a:t>Quotes</a:t>
            </a:r>
          </a:p>
          <a:p>
            <a:pPr marL="171450" indent="-171450">
              <a:buFontTx/>
              <a:buChar char="-"/>
            </a:pPr>
            <a:r>
              <a:rPr lang="en-AU" dirty="0"/>
              <a:t>Invoices</a:t>
            </a:r>
          </a:p>
          <a:p>
            <a:pPr marL="171450" indent="-171450">
              <a:buFontTx/>
              <a:buChar char="-"/>
            </a:pPr>
            <a:r>
              <a:rPr lang="en-AU" dirty="0"/>
              <a:t>Companies</a:t>
            </a:r>
          </a:p>
          <a:p>
            <a:pPr marL="171450" indent="-171450">
              <a:buFontTx/>
              <a:buChar char="-"/>
            </a:pPr>
            <a:r>
              <a:rPr lang="en-AU" dirty="0"/>
              <a:t>Contacts</a:t>
            </a:r>
          </a:p>
          <a:p>
            <a:pPr marL="171450" indent="-171450">
              <a:buFontTx/>
              <a:buChar char="-"/>
            </a:pPr>
            <a:r>
              <a:rPr lang="en-AU" dirty="0"/>
              <a:t>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7225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Companies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US" dirty="0"/>
              <a:t>Everything connects back to Companies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Company stores key info like name, contact details, industry, and notes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Leads and quotes are linked to companies using Django foreign keys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makes it easy to view all leads, quotes, and interactions for a specific company</a:t>
            </a:r>
          </a:p>
          <a:p>
            <a:pPr marL="171450" indent="-171450">
              <a:buFontTx/>
              <a:buChar char="-"/>
            </a:pPr>
            <a:r>
              <a:rPr lang="en-US" dirty="0"/>
              <a:t>Strong company structure makes the app more </a:t>
            </a:r>
            <a:r>
              <a:rPr lang="en-US" dirty="0" err="1"/>
              <a:t>organised</a:t>
            </a:r>
            <a:r>
              <a:rPr lang="en-US" dirty="0"/>
              <a:t> and scalable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8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Contacts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Contacts represent individual people</a:t>
            </a:r>
          </a:p>
          <a:p>
            <a:pPr marL="171450" indent="-171450">
              <a:buFontTx/>
              <a:buChar char="-"/>
            </a:pPr>
            <a:r>
              <a:rPr lang="en-AU" dirty="0"/>
              <a:t>Contacts can be linked to many companies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Each contact stores details like name, phone number and email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They can be assigned to leads, quotes or invoices to show who the point of contact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Allows to keep track and reference individuals to companies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834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Leads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</a:t>
            </a:r>
            <a:r>
              <a:rPr lang="en-US" dirty="0"/>
              <a:t>hey represent potential customers or clients who have shown interest but haven’t been converted yet</a:t>
            </a:r>
          </a:p>
          <a:p>
            <a:pPr marL="171450" indent="-171450">
              <a:buFontTx/>
              <a:buChar char="-"/>
            </a:pPr>
            <a:r>
              <a:rPr lang="en-US" dirty="0"/>
              <a:t>Lead in the system stores information such as their company, contact details, lead status, estimated price, last contacted and notes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Add, View, Update and Delete </a:t>
            </a:r>
          </a:p>
          <a:p>
            <a:pPr marL="171450" indent="-171450">
              <a:buFontTx/>
              <a:buChar char="-"/>
            </a:pPr>
            <a:r>
              <a:rPr lang="en-US" dirty="0"/>
              <a:t>Goal was to make lead tracking simple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695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Quotes</a:t>
            </a:r>
          </a:p>
          <a:p>
            <a:endParaRPr lang="en-AU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Quotes allow users to create detailed price offers to companies.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 quote is made up of multiple </a:t>
            </a:r>
            <a:r>
              <a:rPr lang="en-US" b="1" dirty="0"/>
              <a:t>quote items</a:t>
            </a:r>
            <a:r>
              <a:rPr lang="en-US" dirty="0"/>
              <a:t> – these are the individual products or services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Each quote item includes a </a:t>
            </a:r>
            <a:r>
              <a:rPr lang="en-US" b="1" dirty="0"/>
              <a:t>description</a:t>
            </a:r>
            <a:r>
              <a:rPr lang="en-US" dirty="0"/>
              <a:t> and a </a:t>
            </a:r>
            <a:r>
              <a:rPr lang="en-US" b="1" dirty="0"/>
              <a:t>price</a:t>
            </a:r>
            <a:endParaRPr lang="en-AU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total value of a quote is automatically calculated from the item prices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Quotes are linked to a company to stay organized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Quotes also have the option to be exported into a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173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Invoices</a:t>
            </a:r>
          </a:p>
          <a:p>
            <a:endParaRPr lang="en-AU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Invoices allow users to create detailed price offers to companies.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 invoice is made up of multiple </a:t>
            </a:r>
            <a:r>
              <a:rPr lang="en-US" b="1" dirty="0"/>
              <a:t>invoice items</a:t>
            </a:r>
            <a:r>
              <a:rPr lang="en-US" dirty="0"/>
              <a:t> – these are the individual products or services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Each invoice item includes a </a:t>
            </a:r>
            <a:r>
              <a:rPr lang="en-US" b="1" dirty="0"/>
              <a:t>description</a:t>
            </a:r>
            <a:r>
              <a:rPr lang="en-US" dirty="0"/>
              <a:t> and a </a:t>
            </a:r>
            <a:r>
              <a:rPr lang="en-US" b="1" dirty="0"/>
              <a:t>price</a:t>
            </a:r>
            <a:endParaRPr lang="en-AU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The total value of a invoice is automatically calculated from the item prices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Invoices are linked to a company and also can be linked to a quote to stay organized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Both invoice and quote are very similar, and I ended up using the same structure to create both of them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Invoices also have the option to be exported into a pdf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B4DE4-2E27-4F94-B1B5-0CCC872ECD5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87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0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8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2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48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3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0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0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C0C8565-F5E0-4346-1FB9-076F3130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>
            <a:fillRect/>
          </a:stretch>
        </p:blipFill>
        <p:spPr>
          <a:xfrm>
            <a:off x="-18" y="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EB1D0-6A78-E810-B89B-7AC589551123}"/>
              </a:ext>
            </a:extLst>
          </p:cNvPr>
          <p:cNvSpPr/>
          <p:nvPr/>
        </p:nvSpPr>
        <p:spPr>
          <a:xfrm>
            <a:off x="-93375" y="-131329"/>
            <a:ext cx="4836825" cy="7120647"/>
          </a:xfrm>
          <a:prstGeom prst="rect">
            <a:avLst/>
          </a:prstGeom>
          <a:solidFill>
            <a:schemeClr val="dk1">
              <a:alpha val="43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EA272-0E78-AA87-5EBE-91CD209E5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" y="1217256"/>
            <a:ext cx="4419600" cy="2680161"/>
          </a:xfrm>
        </p:spPr>
        <p:txBody>
          <a:bodyPr anchor="b">
            <a:normAutofit/>
          </a:bodyPr>
          <a:lstStyle/>
          <a:p>
            <a:pPr algn="l"/>
            <a:r>
              <a:rPr lang="en-AU" sz="4000" dirty="0">
                <a:solidFill>
                  <a:srgbClr val="FFFFFF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Client Relationship Manager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93CD7-4481-F012-6D7A-CCEE6369C4AC}"/>
              </a:ext>
            </a:extLst>
          </p:cNvPr>
          <p:cNvSpPr txBox="1"/>
          <p:nvPr/>
        </p:nvSpPr>
        <p:spPr>
          <a:xfrm>
            <a:off x="171450" y="4028746"/>
            <a:ext cx="428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Software Engineering Major Project</a:t>
            </a:r>
          </a:p>
        </p:txBody>
      </p:sp>
    </p:spTree>
    <p:extLst>
      <p:ext uri="{BB962C8B-B14F-4D97-AF65-F5344CB8AC3E}">
        <p14:creationId xmlns:p14="http://schemas.microsoft.com/office/powerpoint/2010/main" val="420122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072E4-6709-1C72-7351-A5CB5B661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488EF60-8A6E-61C7-B6CD-8475A8183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531B6FC8-801C-D06D-49B5-C69BFEBE0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4A770B15-3472-5A6A-79C2-6B31BD6B6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B3155C94-6DF1-A195-01FC-A2227A4F0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18">
              <a:extLst>
                <a:ext uri="{FF2B5EF4-FFF2-40B4-BE49-F238E27FC236}">
                  <a16:creationId xmlns:a16="http://schemas.microsoft.com/office/drawing/2014/main" id="{A0FCC326-966C-C27A-BE12-344AC7518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19">
              <a:extLst>
                <a:ext uri="{FF2B5EF4-FFF2-40B4-BE49-F238E27FC236}">
                  <a16:creationId xmlns:a16="http://schemas.microsoft.com/office/drawing/2014/main" id="{253A222C-185C-76E3-D80A-47A6F1F55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20">
              <a:extLst>
                <a:ext uri="{FF2B5EF4-FFF2-40B4-BE49-F238E27FC236}">
                  <a16:creationId xmlns:a16="http://schemas.microsoft.com/office/drawing/2014/main" id="{9AAD10B4-F0E4-7E14-67F3-F1B2019D9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id="{F7C54E46-7A5C-1C36-F38E-0B79D8528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23">
              <a:extLst>
                <a:ext uri="{FF2B5EF4-FFF2-40B4-BE49-F238E27FC236}">
                  <a16:creationId xmlns:a16="http://schemas.microsoft.com/office/drawing/2014/main" id="{5D18454E-DC6C-85C6-D5AC-B72688DC1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3AC47D5E-F2FF-3939-EF9E-49A3994D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9F6714E5-65A0-2F42-801F-8C62FA407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7D8B7F46-09F7-A44D-926B-9F9DDCF65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36A26138-912B-E86A-4404-DB859278B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43">
              <a:extLst>
                <a:ext uri="{FF2B5EF4-FFF2-40B4-BE49-F238E27FC236}">
                  <a16:creationId xmlns:a16="http://schemas.microsoft.com/office/drawing/2014/main" id="{216D2CA7-EFBC-41DE-5379-49910370F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51">
              <a:extLst>
                <a:ext uri="{FF2B5EF4-FFF2-40B4-BE49-F238E27FC236}">
                  <a16:creationId xmlns:a16="http://schemas.microsoft.com/office/drawing/2014/main" id="{99E17784-088F-93C9-13FF-047D2EF1C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52">
              <a:extLst>
                <a:ext uri="{FF2B5EF4-FFF2-40B4-BE49-F238E27FC236}">
                  <a16:creationId xmlns:a16="http://schemas.microsoft.com/office/drawing/2014/main" id="{1F244061-1B80-6EEE-DA13-4B5FC51D7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53">
              <a:extLst>
                <a:ext uri="{FF2B5EF4-FFF2-40B4-BE49-F238E27FC236}">
                  <a16:creationId xmlns:a16="http://schemas.microsoft.com/office/drawing/2014/main" id="{C0B9928D-DEE0-373C-3F33-E2F435E5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54">
              <a:extLst>
                <a:ext uri="{FF2B5EF4-FFF2-40B4-BE49-F238E27FC236}">
                  <a16:creationId xmlns:a16="http://schemas.microsoft.com/office/drawing/2014/main" id="{424FCA7E-35A0-B0FD-7D74-DFC9D784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55">
              <a:extLst>
                <a:ext uri="{FF2B5EF4-FFF2-40B4-BE49-F238E27FC236}">
                  <a16:creationId xmlns:a16="http://schemas.microsoft.com/office/drawing/2014/main" id="{424846D9-FB07-22BC-8077-7E61A3F59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56">
              <a:extLst>
                <a:ext uri="{FF2B5EF4-FFF2-40B4-BE49-F238E27FC236}">
                  <a16:creationId xmlns:a16="http://schemas.microsoft.com/office/drawing/2014/main" id="{8D0BF063-7B42-2B5E-2D0B-A931B4E9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57">
              <a:extLst>
                <a:ext uri="{FF2B5EF4-FFF2-40B4-BE49-F238E27FC236}">
                  <a16:creationId xmlns:a16="http://schemas.microsoft.com/office/drawing/2014/main" id="{A0B9B23E-BCC7-F7D8-349A-577D92FAC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59">
              <a:extLst>
                <a:ext uri="{FF2B5EF4-FFF2-40B4-BE49-F238E27FC236}">
                  <a16:creationId xmlns:a16="http://schemas.microsoft.com/office/drawing/2014/main" id="{8C294556-23A8-030C-441D-3E0849D22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60">
              <a:extLst>
                <a:ext uri="{FF2B5EF4-FFF2-40B4-BE49-F238E27FC236}">
                  <a16:creationId xmlns:a16="http://schemas.microsoft.com/office/drawing/2014/main" id="{4CFFC59B-0AD4-AAA6-1440-105749C47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61">
              <a:extLst>
                <a:ext uri="{FF2B5EF4-FFF2-40B4-BE49-F238E27FC236}">
                  <a16:creationId xmlns:a16="http://schemas.microsoft.com/office/drawing/2014/main" id="{2D1085FA-450E-C968-D563-4A08E568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5">
              <a:extLst>
                <a:ext uri="{FF2B5EF4-FFF2-40B4-BE49-F238E27FC236}">
                  <a16:creationId xmlns:a16="http://schemas.microsoft.com/office/drawing/2014/main" id="{BEE36139-C378-9C74-1791-5F9374184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6">
              <a:extLst>
                <a:ext uri="{FF2B5EF4-FFF2-40B4-BE49-F238E27FC236}">
                  <a16:creationId xmlns:a16="http://schemas.microsoft.com/office/drawing/2014/main" id="{382CCFF3-9717-94EA-229A-8B6943E6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4F35C2FE-DCEF-89A9-3382-FD6EC4B5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8">
              <a:extLst>
                <a:ext uri="{FF2B5EF4-FFF2-40B4-BE49-F238E27FC236}">
                  <a16:creationId xmlns:a16="http://schemas.microsoft.com/office/drawing/2014/main" id="{F78FB163-C60B-3A24-6E41-424163694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9">
              <a:extLst>
                <a:ext uri="{FF2B5EF4-FFF2-40B4-BE49-F238E27FC236}">
                  <a16:creationId xmlns:a16="http://schemas.microsoft.com/office/drawing/2014/main" id="{4F1EA263-21DE-B584-9600-5DD565A90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9CEE3829-919E-ED8A-6C08-3A68E0EAA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EB9B7B73-E18E-B9CE-6F4E-ED47ADA05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13F40EEB-1779-0C8F-1B92-E0C4CE8FD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D84B0D27-480C-2D81-0740-E9603994D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16">
              <a:extLst>
                <a:ext uri="{FF2B5EF4-FFF2-40B4-BE49-F238E27FC236}">
                  <a16:creationId xmlns:a16="http://schemas.microsoft.com/office/drawing/2014/main" id="{ED2FD17C-CA96-7A1D-765E-395F82992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17">
              <a:extLst>
                <a:ext uri="{FF2B5EF4-FFF2-40B4-BE49-F238E27FC236}">
                  <a16:creationId xmlns:a16="http://schemas.microsoft.com/office/drawing/2014/main" id="{55A9DC73-19CA-433C-E634-EC6B1BC86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75FE3B66-EEBB-A4AC-E6A1-F14502021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25">
              <a:extLst>
                <a:ext uri="{FF2B5EF4-FFF2-40B4-BE49-F238E27FC236}">
                  <a16:creationId xmlns:a16="http://schemas.microsoft.com/office/drawing/2014/main" id="{2AA84692-7B02-E587-227A-A43E6D5BE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70F7F85E-57B3-E701-90A2-786A9A3C0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31">
              <a:extLst>
                <a:ext uri="{FF2B5EF4-FFF2-40B4-BE49-F238E27FC236}">
                  <a16:creationId xmlns:a16="http://schemas.microsoft.com/office/drawing/2014/main" id="{B30F88EB-E215-BF67-0EBD-420E8C4B2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D79E0A9C-3E99-338B-C55C-E97964E08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33">
              <a:extLst>
                <a:ext uri="{FF2B5EF4-FFF2-40B4-BE49-F238E27FC236}">
                  <a16:creationId xmlns:a16="http://schemas.microsoft.com/office/drawing/2014/main" id="{D46FDD69-040C-20D0-326B-AF6612BF7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F1E17C38-C0FC-475C-7916-515A5686B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7B2F8488-4AAE-EF93-79BC-3D39B0FA0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466088CE-1481-1FAA-C295-E0D2603AB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5AF06DAC-2971-2B48-48B6-86F11D79B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5199F05E-1578-39C2-473D-8220F97A1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9180EABB-08F5-BFAE-ACC4-996FF7253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40">
              <a:extLst>
                <a:ext uri="{FF2B5EF4-FFF2-40B4-BE49-F238E27FC236}">
                  <a16:creationId xmlns:a16="http://schemas.microsoft.com/office/drawing/2014/main" id="{A0646570-B638-0D42-0DCE-81DCBDD3B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41">
              <a:extLst>
                <a:ext uri="{FF2B5EF4-FFF2-40B4-BE49-F238E27FC236}">
                  <a16:creationId xmlns:a16="http://schemas.microsoft.com/office/drawing/2014/main" id="{E0A39EE3-1C57-CDEB-5D2A-81894E361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42">
              <a:extLst>
                <a:ext uri="{FF2B5EF4-FFF2-40B4-BE49-F238E27FC236}">
                  <a16:creationId xmlns:a16="http://schemas.microsoft.com/office/drawing/2014/main" id="{45B1265E-DF6A-5EFB-C52B-18F9AFF84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2E6ECF85-DEE6-8660-978A-B12D0544C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45">
              <a:extLst>
                <a:ext uri="{FF2B5EF4-FFF2-40B4-BE49-F238E27FC236}">
                  <a16:creationId xmlns:a16="http://schemas.microsoft.com/office/drawing/2014/main" id="{AFB6DE64-47AE-C3D9-86E0-8BA4236D7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41AECAEB-5494-4A95-4EA0-43B8E8619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CCE8F82E-586C-0EEE-8038-EF10302CB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8" name="Freeform 48">
              <a:extLst>
                <a:ext uri="{FF2B5EF4-FFF2-40B4-BE49-F238E27FC236}">
                  <a16:creationId xmlns:a16="http://schemas.microsoft.com/office/drawing/2014/main" id="{B839D9DD-6348-28BC-D5AE-BB24FCFC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9" name="Freeform 49">
              <a:extLst>
                <a:ext uri="{FF2B5EF4-FFF2-40B4-BE49-F238E27FC236}">
                  <a16:creationId xmlns:a16="http://schemas.microsoft.com/office/drawing/2014/main" id="{743048DD-93B7-7CB7-BFE0-1F60B70FB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EA66647B-4337-F299-1E0A-59A8C8E89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1" name="Freeform 106">
              <a:extLst>
                <a:ext uri="{FF2B5EF4-FFF2-40B4-BE49-F238E27FC236}">
                  <a16:creationId xmlns:a16="http://schemas.microsoft.com/office/drawing/2014/main" id="{BB541005-25E7-22C7-E2AF-C2DAE4604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2E84769B-F5F5-719E-9FB9-F863EF6A4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63EC4D1-B806-6B8E-A57E-13864A836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228FE-8CA9-88B3-8906-80E751E8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Invoices</a:t>
            </a: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57A80A7-A670-8355-2AC1-D370D5BC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245" name="Freeform 6">
              <a:extLst>
                <a:ext uri="{FF2B5EF4-FFF2-40B4-BE49-F238E27FC236}">
                  <a16:creationId xmlns:a16="http://schemas.microsoft.com/office/drawing/2014/main" id="{E70D15ED-4EEC-6702-13E4-759C323C6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5">
              <a:extLst>
                <a:ext uri="{FF2B5EF4-FFF2-40B4-BE49-F238E27FC236}">
                  <a16:creationId xmlns:a16="http://schemas.microsoft.com/office/drawing/2014/main" id="{98DD7C83-D8C8-312A-5B07-969F060E5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6">
              <a:extLst>
                <a:ext uri="{FF2B5EF4-FFF2-40B4-BE49-F238E27FC236}">
                  <a16:creationId xmlns:a16="http://schemas.microsoft.com/office/drawing/2014/main" id="{DA87738E-55B1-63A3-011C-72A778CF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7">
              <a:extLst>
                <a:ext uri="{FF2B5EF4-FFF2-40B4-BE49-F238E27FC236}">
                  <a16:creationId xmlns:a16="http://schemas.microsoft.com/office/drawing/2014/main" id="{EBB194C2-ABFE-B07E-7181-BC77C126E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64F0536D-6A41-7106-8B77-9D1C91CC2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9">
              <a:extLst>
                <a:ext uri="{FF2B5EF4-FFF2-40B4-BE49-F238E27FC236}">
                  <a16:creationId xmlns:a16="http://schemas.microsoft.com/office/drawing/2014/main" id="{659C6FC3-E902-70B0-B650-946C78345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0">
              <a:extLst>
                <a:ext uri="{FF2B5EF4-FFF2-40B4-BE49-F238E27FC236}">
                  <a16:creationId xmlns:a16="http://schemas.microsoft.com/office/drawing/2014/main" id="{BF425BC3-7A7C-CAFE-D459-3B5EF58DF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1">
              <a:extLst>
                <a:ext uri="{FF2B5EF4-FFF2-40B4-BE49-F238E27FC236}">
                  <a16:creationId xmlns:a16="http://schemas.microsoft.com/office/drawing/2014/main" id="{2068B6CB-F2AB-42D1-8A3A-FD8E5E2C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2">
              <a:extLst>
                <a:ext uri="{FF2B5EF4-FFF2-40B4-BE49-F238E27FC236}">
                  <a16:creationId xmlns:a16="http://schemas.microsoft.com/office/drawing/2014/main" id="{D5CCB015-FD43-2804-76F7-27DBA9B6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2">
              <a:extLst>
                <a:ext uri="{FF2B5EF4-FFF2-40B4-BE49-F238E27FC236}">
                  <a16:creationId xmlns:a16="http://schemas.microsoft.com/office/drawing/2014/main" id="{5AD6F4F8-8656-E89E-4C73-C81A301FE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3">
              <a:extLst>
                <a:ext uri="{FF2B5EF4-FFF2-40B4-BE49-F238E27FC236}">
                  <a16:creationId xmlns:a16="http://schemas.microsoft.com/office/drawing/2014/main" id="{4DFDCB5C-CD15-26EB-47EE-12546F071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30">
              <a:extLst>
                <a:ext uri="{FF2B5EF4-FFF2-40B4-BE49-F238E27FC236}">
                  <a16:creationId xmlns:a16="http://schemas.microsoft.com/office/drawing/2014/main" id="{CE2B65E8-FA12-10A2-117F-28C2C0FD5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DB1EABDE-F7CA-D065-E513-31EB11ED5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32">
              <a:extLst>
                <a:ext uri="{FF2B5EF4-FFF2-40B4-BE49-F238E27FC236}">
                  <a16:creationId xmlns:a16="http://schemas.microsoft.com/office/drawing/2014/main" id="{FA106910-FCA4-4C53-770F-378F8476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4">
              <a:extLst>
                <a:ext uri="{FF2B5EF4-FFF2-40B4-BE49-F238E27FC236}">
                  <a16:creationId xmlns:a16="http://schemas.microsoft.com/office/drawing/2014/main" id="{1C691C51-F6B8-F9E6-C315-71F45223B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5">
              <a:extLst>
                <a:ext uri="{FF2B5EF4-FFF2-40B4-BE49-F238E27FC236}">
                  <a16:creationId xmlns:a16="http://schemas.microsoft.com/office/drawing/2014/main" id="{EA5C8BED-2DEE-7C80-3F32-5E3EBAB74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41">
              <a:extLst>
                <a:ext uri="{FF2B5EF4-FFF2-40B4-BE49-F238E27FC236}">
                  <a16:creationId xmlns:a16="http://schemas.microsoft.com/office/drawing/2014/main" id="{9B651498-AA36-EC9B-2726-0732D5190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91">
              <a:extLst>
                <a:ext uri="{FF2B5EF4-FFF2-40B4-BE49-F238E27FC236}">
                  <a16:creationId xmlns:a16="http://schemas.microsoft.com/office/drawing/2014/main" id="{30CD5A4F-02DE-7617-847B-13057141A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92">
              <a:extLst>
                <a:ext uri="{FF2B5EF4-FFF2-40B4-BE49-F238E27FC236}">
                  <a16:creationId xmlns:a16="http://schemas.microsoft.com/office/drawing/2014/main" id="{47EF76F0-0B61-CFFB-D44C-377080DEC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93">
              <a:extLst>
                <a:ext uri="{FF2B5EF4-FFF2-40B4-BE49-F238E27FC236}">
                  <a16:creationId xmlns:a16="http://schemas.microsoft.com/office/drawing/2014/main" id="{BADD2D13-5A52-75E7-028C-E64DD885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94">
              <a:extLst>
                <a:ext uri="{FF2B5EF4-FFF2-40B4-BE49-F238E27FC236}">
                  <a16:creationId xmlns:a16="http://schemas.microsoft.com/office/drawing/2014/main" id="{B69D75C0-BBC6-0878-FB41-7E68AEC91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95">
              <a:extLst>
                <a:ext uri="{FF2B5EF4-FFF2-40B4-BE49-F238E27FC236}">
                  <a16:creationId xmlns:a16="http://schemas.microsoft.com/office/drawing/2014/main" id="{C79E0239-EC81-3C85-82AD-085AC7BC5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96">
              <a:extLst>
                <a:ext uri="{FF2B5EF4-FFF2-40B4-BE49-F238E27FC236}">
                  <a16:creationId xmlns:a16="http://schemas.microsoft.com/office/drawing/2014/main" id="{60A75077-C8A8-7D84-BD29-E98805E95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97">
              <a:extLst>
                <a:ext uri="{FF2B5EF4-FFF2-40B4-BE49-F238E27FC236}">
                  <a16:creationId xmlns:a16="http://schemas.microsoft.com/office/drawing/2014/main" id="{04049220-5D90-D6E4-41C2-83408769F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8">
              <a:extLst>
                <a:ext uri="{FF2B5EF4-FFF2-40B4-BE49-F238E27FC236}">
                  <a16:creationId xmlns:a16="http://schemas.microsoft.com/office/drawing/2014/main" id="{BD4538EC-10DC-EDEF-4719-24AF94826C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99">
              <a:extLst>
                <a:ext uri="{FF2B5EF4-FFF2-40B4-BE49-F238E27FC236}">
                  <a16:creationId xmlns:a16="http://schemas.microsoft.com/office/drawing/2014/main" id="{1BECB997-6885-92F0-11C1-B5216CEB1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0">
              <a:extLst>
                <a:ext uri="{FF2B5EF4-FFF2-40B4-BE49-F238E27FC236}">
                  <a16:creationId xmlns:a16="http://schemas.microsoft.com/office/drawing/2014/main" id="{6FE9D563-A2AE-9CBA-0813-81C9C6907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1">
              <a:extLst>
                <a:ext uri="{FF2B5EF4-FFF2-40B4-BE49-F238E27FC236}">
                  <a16:creationId xmlns:a16="http://schemas.microsoft.com/office/drawing/2014/main" id="{B3B40A90-1790-6CFA-EB98-598834889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2">
              <a:extLst>
                <a:ext uri="{FF2B5EF4-FFF2-40B4-BE49-F238E27FC236}">
                  <a16:creationId xmlns:a16="http://schemas.microsoft.com/office/drawing/2014/main" id="{221192F7-D022-07CE-17A5-61B426F1B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3">
              <a:extLst>
                <a:ext uri="{FF2B5EF4-FFF2-40B4-BE49-F238E27FC236}">
                  <a16:creationId xmlns:a16="http://schemas.microsoft.com/office/drawing/2014/main" id="{9F6D6393-6844-94C2-B7C0-5CECD9763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4">
              <a:extLst>
                <a:ext uri="{FF2B5EF4-FFF2-40B4-BE49-F238E27FC236}">
                  <a16:creationId xmlns:a16="http://schemas.microsoft.com/office/drawing/2014/main" id="{357194BA-E6B2-E921-0D0B-29D0CB0F4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3">
              <a:extLst>
                <a:ext uri="{FF2B5EF4-FFF2-40B4-BE49-F238E27FC236}">
                  <a16:creationId xmlns:a16="http://schemas.microsoft.com/office/drawing/2014/main" id="{0B8D6362-3A84-DC1F-9D7A-1AE60AE13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4">
              <a:extLst>
                <a:ext uri="{FF2B5EF4-FFF2-40B4-BE49-F238E27FC236}">
                  <a16:creationId xmlns:a16="http://schemas.microsoft.com/office/drawing/2014/main" id="{CAB45AC5-78A3-D4EC-6E9F-1FEF2C21F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15">
              <a:extLst>
                <a:ext uri="{FF2B5EF4-FFF2-40B4-BE49-F238E27FC236}">
                  <a16:creationId xmlns:a16="http://schemas.microsoft.com/office/drawing/2014/main" id="{4E4FBA93-B0D2-3023-13A3-39EB9682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17">
              <a:extLst>
                <a:ext uri="{FF2B5EF4-FFF2-40B4-BE49-F238E27FC236}">
                  <a16:creationId xmlns:a16="http://schemas.microsoft.com/office/drawing/2014/main" id="{F3CF2784-7C7C-A073-AE66-CA7017DEE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18">
              <a:extLst>
                <a:ext uri="{FF2B5EF4-FFF2-40B4-BE49-F238E27FC236}">
                  <a16:creationId xmlns:a16="http://schemas.microsoft.com/office/drawing/2014/main" id="{7DB008B2-1735-C13B-75FB-AB059E829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19">
              <a:extLst>
                <a:ext uri="{FF2B5EF4-FFF2-40B4-BE49-F238E27FC236}">
                  <a16:creationId xmlns:a16="http://schemas.microsoft.com/office/drawing/2014/main" id="{61B9EAFF-4A00-6FCE-8F3D-E1DC61A84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0">
              <a:extLst>
                <a:ext uri="{FF2B5EF4-FFF2-40B4-BE49-F238E27FC236}">
                  <a16:creationId xmlns:a16="http://schemas.microsoft.com/office/drawing/2014/main" id="{796301B8-D482-2150-9949-F3585542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1">
              <a:extLst>
                <a:ext uri="{FF2B5EF4-FFF2-40B4-BE49-F238E27FC236}">
                  <a16:creationId xmlns:a16="http://schemas.microsoft.com/office/drawing/2014/main" id="{31AB977C-9DF7-11E9-DE6F-69C680561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BDF94582-3E31-6AA6-EAF9-0FD1F6D64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557E7287-8EA8-AE7B-1D01-4081BE9E5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D145F00F-755F-0130-D00F-743F474FB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8E4F8179-F16D-4930-1C1E-D480FF5F2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EB1F5733-4DE7-2730-5A41-E71A14D3F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33">
              <a:extLst>
                <a:ext uri="{FF2B5EF4-FFF2-40B4-BE49-F238E27FC236}">
                  <a16:creationId xmlns:a16="http://schemas.microsoft.com/office/drawing/2014/main" id="{6F3A8295-FDCD-F54A-7C2B-42D9FDEF3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36">
              <a:extLst>
                <a:ext uri="{FF2B5EF4-FFF2-40B4-BE49-F238E27FC236}">
                  <a16:creationId xmlns:a16="http://schemas.microsoft.com/office/drawing/2014/main" id="{DD5204C1-F8CE-6A52-9860-58F5037F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37">
              <a:extLst>
                <a:ext uri="{FF2B5EF4-FFF2-40B4-BE49-F238E27FC236}">
                  <a16:creationId xmlns:a16="http://schemas.microsoft.com/office/drawing/2014/main" id="{9C73CE3D-96F7-B1EF-A35C-9B1CDA907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38">
              <a:extLst>
                <a:ext uri="{FF2B5EF4-FFF2-40B4-BE49-F238E27FC236}">
                  <a16:creationId xmlns:a16="http://schemas.microsoft.com/office/drawing/2014/main" id="{F8779EE0-25B3-7660-225E-648EF3CD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39">
              <a:extLst>
                <a:ext uri="{FF2B5EF4-FFF2-40B4-BE49-F238E27FC236}">
                  <a16:creationId xmlns:a16="http://schemas.microsoft.com/office/drawing/2014/main" id="{2B9D32CF-C476-F3E4-A2CD-F93D9CAF9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40">
              <a:extLst>
                <a:ext uri="{FF2B5EF4-FFF2-40B4-BE49-F238E27FC236}">
                  <a16:creationId xmlns:a16="http://schemas.microsoft.com/office/drawing/2014/main" id="{6F635EDA-64CD-E37F-48E8-E4CAD9426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D482C10E-1629-0146-9CA7-DDD71B572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DF470F0D-84D3-7A71-01AA-85FEB3102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44">
              <a:extLst>
                <a:ext uri="{FF2B5EF4-FFF2-40B4-BE49-F238E27FC236}">
                  <a16:creationId xmlns:a16="http://schemas.microsoft.com/office/drawing/2014/main" id="{E50B406A-A3FA-E924-D650-FAC376D3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45">
              <a:extLst>
                <a:ext uri="{FF2B5EF4-FFF2-40B4-BE49-F238E27FC236}">
                  <a16:creationId xmlns:a16="http://schemas.microsoft.com/office/drawing/2014/main" id="{5AF0530D-9095-FE32-C397-4A44FEB34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4FAC3763-0C51-3205-E8B8-D2616FED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id="{F607C290-3EBC-127A-2E41-323E45F61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6">
              <a:extLst>
                <a:ext uri="{FF2B5EF4-FFF2-40B4-BE49-F238E27FC236}">
                  <a16:creationId xmlns:a16="http://schemas.microsoft.com/office/drawing/2014/main" id="{CAE39B76-AD03-0C8F-A9CD-6FF1AF83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20">
              <a:extLst>
                <a:ext uri="{FF2B5EF4-FFF2-40B4-BE49-F238E27FC236}">
                  <a16:creationId xmlns:a16="http://schemas.microsoft.com/office/drawing/2014/main" id="{026861F8-468A-6A54-2151-944F796C8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20">
              <a:extLst>
                <a:ext uri="{FF2B5EF4-FFF2-40B4-BE49-F238E27FC236}">
                  <a16:creationId xmlns:a16="http://schemas.microsoft.com/office/drawing/2014/main" id="{5D56AD6D-26E2-D776-C1B2-D2C43A74C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25">
              <a:extLst>
                <a:ext uri="{FF2B5EF4-FFF2-40B4-BE49-F238E27FC236}">
                  <a16:creationId xmlns:a16="http://schemas.microsoft.com/office/drawing/2014/main" id="{FF7C227C-C8D1-6EC6-8AE3-C69C5911D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37">
              <a:extLst>
                <a:ext uri="{FF2B5EF4-FFF2-40B4-BE49-F238E27FC236}">
                  <a16:creationId xmlns:a16="http://schemas.microsoft.com/office/drawing/2014/main" id="{82B048A6-4B9F-ABCB-BBE9-FD6B22435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">
              <a:extLst>
                <a:ext uri="{FF2B5EF4-FFF2-40B4-BE49-F238E27FC236}">
                  <a16:creationId xmlns:a16="http://schemas.microsoft.com/office/drawing/2014/main" id="{43663F70-81D9-0A62-5AB7-B0F20DCBB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05">
              <a:extLst>
                <a:ext uri="{FF2B5EF4-FFF2-40B4-BE49-F238E27FC236}">
                  <a16:creationId xmlns:a16="http://schemas.microsoft.com/office/drawing/2014/main" id="{6A7D7215-84E4-098C-C035-A1F49338E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06">
              <a:extLst>
                <a:ext uri="{FF2B5EF4-FFF2-40B4-BE49-F238E27FC236}">
                  <a16:creationId xmlns:a16="http://schemas.microsoft.com/office/drawing/2014/main" id="{55F50793-63D4-E925-E400-383ABBCBF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07">
              <a:extLst>
                <a:ext uri="{FF2B5EF4-FFF2-40B4-BE49-F238E27FC236}">
                  <a16:creationId xmlns:a16="http://schemas.microsoft.com/office/drawing/2014/main" id="{D1E2167E-FD09-32F1-7DF3-67C06AC6D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08">
              <a:extLst>
                <a:ext uri="{FF2B5EF4-FFF2-40B4-BE49-F238E27FC236}">
                  <a16:creationId xmlns:a16="http://schemas.microsoft.com/office/drawing/2014/main" id="{C7B6B3FD-E4E3-B957-6C8E-2E1244F77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09">
              <a:extLst>
                <a:ext uri="{FF2B5EF4-FFF2-40B4-BE49-F238E27FC236}">
                  <a16:creationId xmlns:a16="http://schemas.microsoft.com/office/drawing/2014/main" id="{BCB9E342-4F9E-193E-E8EA-4DD78EEB3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0">
              <a:extLst>
                <a:ext uri="{FF2B5EF4-FFF2-40B4-BE49-F238E27FC236}">
                  <a16:creationId xmlns:a16="http://schemas.microsoft.com/office/drawing/2014/main" id="{DC64E00C-7C74-4D21-4AE2-40ECC52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">
              <a:extLst>
                <a:ext uri="{FF2B5EF4-FFF2-40B4-BE49-F238E27FC236}">
                  <a16:creationId xmlns:a16="http://schemas.microsoft.com/office/drawing/2014/main" id="{CE08D16A-05B7-D528-5A2B-973397FC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2">
              <a:extLst>
                <a:ext uri="{FF2B5EF4-FFF2-40B4-BE49-F238E27FC236}">
                  <a16:creationId xmlns:a16="http://schemas.microsoft.com/office/drawing/2014/main" id="{67A90B1A-C885-2465-897B-34206A6DE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22">
              <a:extLst>
                <a:ext uri="{FF2B5EF4-FFF2-40B4-BE49-F238E27FC236}">
                  <a16:creationId xmlns:a16="http://schemas.microsoft.com/office/drawing/2014/main" id="{B9418C6A-C298-5515-0931-7CC39F76C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30">
              <a:extLst>
                <a:ext uri="{FF2B5EF4-FFF2-40B4-BE49-F238E27FC236}">
                  <a16:creationId xmlns:a16="http://schemas.microsoft.com/office/drawing/2014/main" id="{7D156A59-31CE-9061-C8AF-8F5A6A68F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31">
              <a:extLst>
                <a:ext uri="{FF2B5EF4-FFF2-40B4-BE49-F238E27FC236}">
                  <a16:creationId xmlns:a16="http://schemas.microsoft.com/office/drawing/2014/main" id="{3EB499D7-016C-0855-18BF-AA0E6DB3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32">
              <a:extLst>
                <a:ext uri="{FF2B5EF4-FFF2-40B4-BE49-F238E27FC236}">
                  <a16:creationId xmlns:a16="http://schemas.microsoft.com/office/drawing/2014/main" id="{300A2948-90D4-054B-EEE8-05C82C05E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34">
              <a:extLst>
                <a:ext uri="{FF2B5EF4-FFF2-40B4-BE49-F238E27FC236}">
                  <a16:creationId xmlns:a16="http://schemas.microsoft.com/office/drawing/2014/main" id="{F45901AB-8321-CDCA-B56E-58A34E9BE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35">
              <a:extLst>
                <a:ext uri="{FF2B5EF4-FFF2-40B4-BE49-F238E27FC236}">
                  <a16:creationId xmlns:a16="http://schemas.microsoft.com/office/drawing/2014/main" id="{EED6AC4E-9066-4886-ACF5-7C6D3F25B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41">
              <a:extLst>
                <a:ext uri="{FF2B5EF4-FFF2-40B4-BE49-F238E27FC236}">
                  <a16:creationId xmlns:a16="http://schemas.microsoft.com/office/drawing/2014/main" id="{C16C71A9-B496-EF5E-3BD3-BC29A49CC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91">
              <a:extLst>
                <a:ext uri="{FF2B5EF4-FFF2-40B4-BE49-F238E27FC236}">
                  <a16:creationId xmlns:a16="http://schemas.microsoft.com/office/drawing/2014/main" id="{CCBC80C5-56B2-EEA8-2070-E3694E2A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92">
              <a:extLst>
                <a:ext uri="{FF2B5EF4-FFF2-40B4-BE49-F238E27FC236}">
                  <a16:creationId xmlns:a16="http://schemas.microsoft.com/office/drawing/2014/main" id="{9C4B7823-AFCA-7FCF-34F0-CCE178B32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93">
              <a:extLst>
                <a:ext uri="{FF2B5EF4-FFF2-40B4-BE49-F238E27FC236}">
                  <a16:creationId xmlns:a16="http://schemas.microsoft.com/office/drawing/2014/main" id="{7A9284C9-0C88-066C-B256-67F285274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94">
              <a:extLst>
                <a:ext uri="{FF2B5EF4-FFF2-40B4-BE49-F238E27FC236}">
                  <a16:creationId xmlns:a16="http://schemas.microsoft.com/office/drawing/2014/main" id="{70E9316A-7BDC-64D7-E938-622F174A8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95">
              <a:extLst>
                <a:ext uri="{FF2B5EF4-FFF2-40B4-BE49-F238E27FC236}">
                  <a16:creationId xmlns:a16="http://schemas.microsoft.com/office/drawing/2014/main" id="{E3C969A4-35EC-C56D-1753-F1774ACB9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96">
              <a:extLst>
                <a:ext uri="{FF2B5EF4-FFF2-40B4-BE49-F238E27FC236}">
                  <a16:creationId xmlns:a16="http://schemas.microsoft.com/office/drawing/2014/main" id="{69577823-C6BD-79B0-151D-5574A9B12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97">
              <a:extLst>
                <a:ext uri="{FF2B5EF4-FFF2-40B4-BE49-F238E27FC236}">
                  <a16:creationId xmlns:a16="http://schemas.microsoft.com/office/drawing/2014/main" id="{8BF65337-B2D4-5E1E-6330-AD3C30BC9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98">
              <a:extLst>
                <a:ext uri="{FF2B5EF4-FFF2-40B4-BE49-F238E27FC236}">
                  <a16:creationId xmlns:a16="http://schemas.microsoft.com/office/drawing/2014/main" id="{06D3B24A-F7C7-B161-3E1E-07E0E734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9">
              <a:extLst>
                <a:ext uri="{FF2B5EF4-FFF2-40B4-BE49-F238E27FC236}">
                  <a16:creationId xmlns:a16="http://schemas.microsoft.com/office/drawing/2014/main" id="{DE2B2B3A-2E90-9732-1F99-1F8DCCCFF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00">
              <a:extLst>
                <a:ext uri="{FF2B5EF4-FFF2-40B4-BE49-F238E27FC236}">
                  <a16:creationId xmlns:a16="http://schemas.microsoft.com/office/drawing/2014/main" id="{27AE7F4E-F72F-7D9E-9C5F-2CDE8493E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01">
              <a:extLst>
                <a:ext uri="{FF2B5EF4-FFF2-40B4-BE49-F238E27FC236}">
                  <a16:creationId xmlns:a16="http://schemas.microsoft.com/office/drawing/2014/main" id="{4D87B40E-09D0-72D6-E635-DC72F8966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04">
              <a:extLst>
                <a:ext uri="{FF2B5EF4-FFF2-40B4-BE49-F238E27FC236}">
                  <a16:creationId xmlns:a16="http://schemas.microsoft.com/office/drawing/2014/main" id="{1B8B3C9B-9585-AF06-CF41-953C60D38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">
              <a:extLst>
                <a:ext uri="{FF2B5EF4-FFF2-40B4-BE49-F238E27FC236}">
                  <a16:creationId xmlns:a16="http://schemas.microsoft.com/office/drawing/2014/main" id="{A510397B-A771-E765-FFCE-877D40D7D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4">
              <a:extLst>
                <a:ext uri="{FF2B5EF4-FFF2-40B4-BE49-F238E27FC236}">
                  <a16:creationId xmlns:a16="http://schemas.microsoft.com/office/drawing/2014/main" id="{50F281C9-CA9A-155C-09B2-5D54EDA34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5">
              <a:extLst>
                <a:ext uri="{FF2B5EF4-FFF2-40B4-BE49-F238E27FC236}">
                  <a16:creationId xmlns:a16="http://schemas.microsoft.com/office/drawing/2014/main" id="{0F6E0DDE-95A4-7E5E-53A5-87DB3FFCD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20">
              <a:extLst>
                <a:ext uri="{FF2B5EF4-FFF2-40B4-BE49-F238E27FC236}">
                  <a16:creationId xmlns:a16="http://schemas.microsoft.com/office/drawing/2014/main" id="{50115B8B-2BE8-B2E4-FDF0-AC42F504E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21">
              <a:extLst>
                <a:ext uri="{FF2B5EF4-FFF2-40B4-BE49-F238E27FC236}">
                  <a16:creationId xmlns:a16="http://schemas.microsoft.com/office/drawing/2014/main" id="{B3E7A449-C26F-6F0B-924F-BC99ADBA3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25">
              <a:extLst>
                <a:ext uri="{FF2B5EF4-FFF2-40B4-BE49-F238E27FC236}">
                  <a16:creationId xmlns:a16="http://schemas.microsoft.com/office/drawing/2014/main" id="{DC0332EB-57F5-19DC-6F28-78A529080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26">
              <a:extLst>
                <a:ext uri="{FF2B5EF4-FFF2-40B4-BE49-F238E27FC236}">
                  <a16:creationId xmlns:a16="http://schemas.microsoft.com/office/drawing/2014/main" id="{AC6FBF0B-4AAC-24BC-2AA1-FC261AA23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27">
              <a:extLst>
                <a:ext uri="{FF2B5EF4-FFF2-40B4-BE49-F238E27FC236}">
                  <a16:creationId xmlns:a16="http://schemas.microsoft.com/office/drawing/2014/main" id="{E38D070B-5DD9-FAEE-6B9C-20E16CF2B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28">
              <a:extLst>
                <a:ext uri="{FF2B5EF4-FFF2-40B4-BE49-F238E27FC236}">
                  <a16:creationId xmlns:a16="http://schemas.microsoft.com/office/drawing/2014/main" id="{44C40B11-927C-B37F-05E4-99BCCCEFD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29">
              <a:extLst>
                <a:ext uri="{FF2B5EF4-FFF2-40B4-BE49-F238E27FC236}">
                  <a16:creationId xmlns:a16="http://schemas.microsoft.com/office/drawing/2014/main" id="{4EBF7E98-E51E-C0E8-D016-E0327B300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33">
              <a:extLst>
                <a:ext uri="{FF2B5EF4-FFF2-40B4-BE49-F238E27FC236}">
                  <a16:creationId xmlns:a16="http://schemas.microsoft.com/office/drawing/2014/main" id="{7AD90BE6-A074-0A83-3FDD-B3DEA4940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36">
              <a:extLst>
                <a:ext uri="{FF2B5EF4-FFF2-40B4-BE49-F238E27FC236}">
                  <a16:creationId xmlns:a16="http://schemas.microsoft.com/office/drawing/2014/main" id="{F6401F27-A67B-31B7-D93E-A6EE56486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37">
              <a:extLst>
                <a:ext uri="{FF2B5EF4-FFF2-40B4-BE49-F238E27FC236}">
                  <a16:creationId xmlns:a16="http://schemas.microsoft.com/office/drawing/2014/main" id="{9A8EC067-F317-107E-825A-2F437D1AD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38">
              <a:extLst>
                <a:ext uri="{FF2B5EF4-FFF2-40B4-BE49-F238E27FC236}">
                  <a16:creationId xmlns:a16="http://schemas.microsoft.com/office/drawing/2014/main" id="{0A08D8EC-A654-94CA-B62E-12B1803B0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40">
              <a:extLst>
                <a:ext uri="{FF2B5EF4-FFF2-40B4-BE49-F238E27FC236}">
                  <a16:creationId xmlns:a16="http://schemas.microsoft.com/office/drawing/2014/main" id="{42B15730-245D-7526-EE03-C79C8B13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42">
              <a:extLst>
                <a:ext uri="{FF2B5EF4-FFF2-40B4-BE49-F238E27FC236}">
                  <a16:creationId xmlns:a16="http://schemas.microsoft.com/office/drawing/2014/main" id="{41A354F6-67DC-C3CE-46E6-A2D3E3FA0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25">
              <a:extLst>
                <a:ext uri="{FF2B5EF4-FFF2-40B4-BE49-F238E27FC236}">
                  <a16:creationId xmlns:a16="http://schemas.microsoft.com/office/drawing/2014/main" id="{61CCCC00-F831-A9CC-DF2B-CAECD5B7B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37">
              <a:extLst>
                <a:ext uri="{FF2B5EF4-FFF2-40B4-BE49-F238E27FC236}">
                  <a16:creationId xmlns:a16="http://schemas.microsoft.com/office/drawing/2014/main" id="{2DA2964D-0C62-65BF-A6CF-8EBA76778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C17F47A-6D23-3EFE-3146-BD7D7CC44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74" y="302223"/>
            <a:ext cx="5526756" cy="3540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3DA009-B73B-2086-CA8B-861797FD8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973" y="305541"/>
            <a:ext cx="4604053" cy="35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5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AFBB9-9B85-CE17-9913-198FC82B7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5">
            <a:extLst>
              <a:ext uri="{FF2B5EF4-FFF2-40B4-BE49-F238E27FC236}">
                <a16:creationId xmlns:a16="http://schemas.microsoft.com/office/drawing/2014/main" id="{F3D9E97D-8FE9-DF51-D77D-D9B93BECF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57" name="Freeform 8">
              <a:extLst>
                <a:ext uri="{FF2B5EF4-FFF2-40B4-BE49-F238E27FC236}">
                  <a16:creationId xmlns:a16="http://schemas.microsoft.com/office/drawing/2014/main" id="{CCDF7330-276B-59AE-C6FC-A7636B038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" name="Freeform 10">
              <a:extLst>
                <a:ext uri="{FF2B5EF4-FFF2-40B4-BE49-F238E27FC236}">
                  <a16:creationId xmlns:a16="http://schemas.microsoft.com/office/drawing/2014/main" id="{ACA80663-0E67-BED0-610E-7017C938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9" name="Freeform 15">
              <a:extLst>
                <a:ext uri="{FF2B5EF4-FFF2-40B4-BE49-F238E27FC236}">
                  <a16:creationId xmlns:a16="http://schemas.microsoft.com/office/drawing/2014/main" id="{E1E6CA31-FE5C-FEB9-89B3-B1B709F58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0" name="Freeform 18">
              <a:extLst>
                <a:ext uri="{FF2B5EF4-FFF2-40B4-BE49-F238E27FC236}">
                  <a16:creationId xmlns:a16="http://schemas.microsoft.com/office/drawing/2014/main" id="{F18583F7-781C-6D90-971C-896B4BF47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1" name="Freeform 19">
              <a:extLst>
                <a:ext uri="{FF2B5EF4-FFF2-40B4-BE49-F238E27FC236}">
                  <a16:creationId xmlns:a16="http://schemas.microsoft.com/office/drawing/2014/main" id="{C807F9A7-FBE1-1A21-A92B-DEDDFCEF8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2" name="Freeform 20">
              <a:extLst>
                <a:ext uri="{FF2B5EF4-FFF2-40B4-BE49-F238E27FC236}">
                  <a16:creationId xmlns:a16="http://schemas.microsoft.com/office/drawing/2014/main" id="{3A3A3AB3-B9A5-1F2A-3557-36EF341D0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3" name="Freeform 22">
              <a:extLst>
                <a:ext uri="{FF2B5EF4-FFF2-40B4-BE49-F238E27FC236}">
                  <a16:creationId xmlns:a16="http://schemas.microsoft.com/office/drawing/2014/main" id="{39052042-D8D7-F562-DF36-46F2DFEB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4" name="Freeform 23">
              <a:extLst>
                <a:ext uri="{FF2B5EF4-FFF2-40B4-BE49-F238E27FC236}">
                  <a16:creationId xmlns:a16="http://schemas.microsoft.com/office/drawing/2014/main" id="{0F730EA0-BA04-C09D-FFCA-CAFEFCABA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5" name="Freeform 26">
              <a:extLst>
                <a:ext uri="{FF2B5EF4-FFF2-40B4-BE49-F238E27FC236}">
                  <a16:creationId xmlns:a16="http://schemas.microsoft.com/office/drawing/2014/main" id="{7F0EE864-3090-D6ED-0C4C-4476613AE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6" name="Freeform 27">
              <a:extLst>
                <a:ext uri="{FF2B5EF4-FFF2-40B4-BE49-F238E27FC236}">
                  <a16:creationId xmlns:a16="http://schemas.microsoft.com/office/drawing/2014/main" id="{FF316C04-7665-CEBB-EC92-2D74046D3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7" name="Freeform 28">
              <a:extLst>
                <a:ext uri="{FF2B5EF4-FFF2-40B4-BE49-F238E27FC236}">
                  <a16:creationId xmlns:a16="http://schemas.microsoft.com/office/drawing/2014/main" id="{C8011949-BEFF-DD4B-D281-F752BBADE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FE8F3BC2-5A20-A998-5110-3DC39F89F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43">
              <a:extLst>
                <a:ext uri="{FF2B5EF4-FFF2-40B4-BE49-F238E27FC236}">
                  <a16:creationId xmlns:a16="http://schemas.microsoft.com/office/drawing/2014/main" id="{010EA8FF-7DE5-A1A7-A774-77416D160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51">
              <a:extLst>
                <a:ext uri="{FF2B5EF4-FFF2-40B4-BE49-F238E27FC236}">
                  <a16:creationId xmlns:a16="http://schemas.microsoft.com/office/drawing/2014/main" id="{4F4DA1B1-43A0-4552-03E0-89E6476DF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52">
              <a:extLst>
                <a:ext uri="{FF2B5EF4-FFF2-40B4-BE49-F238E27FC236}">
                  <a16:creationId xmlns:a16="http://schemas.microsoft.com/office/drawing/2014/main" id="{8A910461-DD07-3885-93E7-1B7B01536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53">
              <a:extLst>
                <a:ext uri="{FF2B5EF4-FFF2-40B4-BE49-F238E27FC236}">
                  <a16:creationId xmlns:a16="http://schemas.microsoft.com/office/drawing/2014/main" id="{F46E7AEA-8A8D-6B92-25C7-C49E82BD5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54">
              <a:extLst>
                <a:ext uri="{FF2B5EF4-FFF2-40B4-BE49-F238E27FC236}">
                  <a16:creationId xmlns:a16="http://schemas.microsoft.com/office/drawing/2014/main" id="{ACC4BD5A-3973-C61D-85CF-37F2EE39B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55">
              <a:extLst>
                <a:ext uri="{FF2B5EF4-FFF2-40B4-BE49-F238E27FC236}">
                  <a16:creationId xmlns:a16="http://schemas.microsoft.com/office/drawing/2014/main" id="{CBA2A46D-C56D-F9AD-03CA-9CF1FF688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56">
              <a:extLst>
                <a:ext uri="{FF2B5EF4-FFF2-40B4-BE49-F238E27FC236}">
                  <a16:creationId xmlns:a16="http://schemas.microsoft.com/office/drawing/2014/main" id="{22AB842A-23DC-0CE5-8DAB-6DF9B94D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57">
              <a:extLst>
                <a:ext uri="{FF2B5EF4-FFF2-40B4-BE49-F238E27FC236}">
                  <a16:creationId xmlns:a16="http://schemas.microsoft.com/office/drawing/2014/main" id="{C2FB3FEA-BC02-3798-B0EE-33ED98FA2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59">
              <a:extLst>
                <a:ext uri="{FF2B5EF4-FFF2-40B4-BE49-F238E27FC236}">
                  <a16:creationId xmlns:a16="http://schemas.microsoft.com/office/drawing/2014/main" id="{76EEA981-2EFD-D716-79E4-A4389977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60">
              <a:extLst>
                <a:ext uri="{FF2B5EF4-FFF2-40B4-BE49-F238E27FC236}">
                  <a16:creationId xmlns:a16="http://schemas.microsoft.com/office/drawing/2014/main" id="{5B09CBAF-5C14-38CD-E7A4-51D182FA4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61">
              <a:extLst>
                <a:ext uri="{FF2B5EF4-FFF2-40B4-BE49-F238E27FC236}">
                  <a16:creationId xmlns:a16="http://schemas.microsoft.com/office/drawing/2014/main" id="{E7738DAA-6529-0F51-7DC9-7CACED941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5">
              <a:extLst>
                <a:ext uri="{FF2B5EF4-FFF2-40B4-BE49-F238E27FC236}">
                  <a16:creationId xmlns:a16="http://schemas.microsoft.com/office/drawing/2014/main" id="{9CD204FF-6B64-4B92-0CA1-2B073990E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FEEFA3D3-616A-C77F-6AD0-533155023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8A4C0263-A5BE-97A7-75DD-92C501987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67445EBD-1AFB-F869-5905-A62F69B6C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9">
              <a:extLst>
                <a:ext uri="{FF2B5EF4-FFF2-40B4-BE49-F238E27FC236}">
                  <a16:creationId xmlns:a16="http://schemas.microsoft.com/office/drawing/2014/main" id="{C75A0FE6-CDCB-1942-FBFA-37510CEF9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11">
              <a:extLst>
                <a:ext uri="{FF2B5EF4-FFF2-40B4-BE49-F238E27FC236}">
                  <a16:creationId xmlns:a16="http://schemas.microsoft.com/office/drawing/2014/main" id="{5C8DF5DE-1558-5F73-23FC-F1EF43DE5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12">
              <a:extLst>
                <a:ext uri="{FF2B5EF4-FFF2-40B4-BE49-F238E27FC236}">
                  <a16:creationId xmlns:a16="http://schemas.microsoft.com/office/drawing/2014/main" id="{37F5F718-53F3-23F9-9E82-AE6A6BE9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13">
              <a:extLst>
                <a:ext uri="{FF2B5EF4-FFF2-40B4-BE49-F238E27FC236}">
                  <a16:creationId xmlns:a16="http://schemas.microsoft.com/office/drawing/2014/main" id="{CC72DE28-33E1-CB5A-4D3E-9B5AE3A3A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14">
              <a:extLst>
                <a:ext uri="{FF2B5EF4-FFF2-40B4-BE49-F238E27FC236}">
                  <a16:creationId xmlns:a16="http://schemas.microsoft.com/office/drawing/2014/main" id="{3C91827C-E044-FDB8-BA64-A63B1796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16">
              <a:extLst>
                <a:ext uri="{FF2B5EF4-FFF2-40B4-BE49-F238E27FC236}">
                  <a16:creationId xmlns:a16="http://schemas.microsoft.com/office/drawing/2014/main" id="{9479C8B6-5717-E0D9-9A0E-E1938CD13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17">
              <a:extLst>
                <a:ext uri="{FF2B5EF4-FFF2-40B4-BE49-F238E27FC236}">
                  <a16:creationId xmlns:a16="http://schemas.microsoft.com/office/drawing/2014/main" id="{29640610-49FF-3FE6-C7F4-705AAE2E5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21">
              <a:extLst>
                <a:ext uri="{FF2B5EF4-FFF2-40B4-BE49-F238E27FC236}">
                  <a16:creationId xmlns:a16="http://schemas.microsoft.com/office/drawing/2014/main" id="{0B9D27AC-C3B4-38B9-D235-0997CD61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25">
              <a:extLst>
                <a:ext uri="{FF2B5EF4-FFF2-40B4-BE49-F238E27FC236}">
                  <a16:creationId xmlns:a16="http://schemas.microsoft.com/office/drawing/2014/main" id="{A48E13CB-E1AB-E959-74E1-4D73DB30C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5399B5B4-67CF-4E25-38EB-2D8C165BB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31">
              <a:extLst>
                <a:ext uri="{FF2B5EF4-FFF2-40B4-BE49-F238E27FC236}">
                  <a16:creationId xmlns:a16="http://schemas.microsoft.com/office/drawing/2014/main" id="{D5FDAE8E-6A5E-B035-4B56-3391DAB62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32">
              <a:extLst>
                <a:ext uri="{FF2B5EF4-FFF2-40B4-BE49-F238E27FC236}">
                  <a16:creationId xmlns:a16="http://schemas.microsoft.com/office/drawing/2014/main" id="{1051A955-449D-0E84-51F9-852B2DFA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33">
              <a:extLst>
                <a:ext uri="{FF2B5EF4-FFF2-40B4-BE49-F238E27FC236}">
                  <a16:creationId xmlns:a16="http://schemas.microsoft.com/office/drawing/2014/main" id="{F29DB807-FAFE-BF1D-FB99-074D627BE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34">
              <a:extLst>
                <a:ext uri="{FF2B5EF4-FFF2-40B4-BE49-F238E27FC236}">
                  <a16:creationId xmlns:a16="http://schemas.microsoft.com/office/drawing/2014/main" id="{79575F23-8AA8-D7E1-398C-D336272C6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35">
              <a:extLst>
                <a:ext uri="{FF2B5EF4-FFF2-40B4-BE49-F238E27FC236}">
                  <a16:creationId xmlns:a16="http://schemas.microsoft.com/office/drawing/2014/main" id="{C27F0958-5918-42E1-734B-79917C50F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36">
              <a:extLst>
                <a:ext uri="{FF2B5EF4-FFF2-40B4-BE49-F238E27FC236}">
                  <a16:creationId xmlns:a16="http://schemas.microsoft.com/office/drawing/2014/main" id="{0E44A746-90C7-7CD6-AEE6-2AD3AF40D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37">
              <a:extLst>
                <a:ext uri="{FF2B5EF4-FFF2-40B4-BE49-F238E27FC236}">
                  <a16:creationId xmlns:a16="http://schemas.microsoft.com/office/drawing/2014/main" id="{089EAEA0-09BC-FE1A-0F4F-3D8558D4C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38">
              <a:extLst>
                <a:ext uri="{FF2B5EF4-FFF2-40B4-BE49-F238E27FC236}">
                  <a16:creationId xmlns:a16="http://schemas.microsoft.com/office/drawing/2014/main" id="{D3C33197-2A06-3E54-4093-9E3FFB31B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39">
              <a:extLst>
                <a:ext uri="{FF2B5EF4-FFF2-40B4-BE49-F238E27FC236}">
                  <a16:creationId xmlns:a16="http://schemas.microsoft.com/office/drawing/2014/main" id="{CCE7A9C5-59B5-9C94-C9F8-0AD153A9A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40">
              <a:extLst>
                <a:ext uri="{FF2B5EF4-FFF2-40B4-BE49-F238E27FC236}">
                  <a16:creationId xmlns:a16="http://schemas.microsoft.com/office/drawing/2014/main" id="{8BFBE7C8-F08E-8717-096C-2F5DD882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41">
              <a:extLst>
                <a:ext uri="{FF2B5EF4-FFF2-40B4-BE49-F238E27FC236}">
                  <a16:creationId xmlns:a16="http://schemas.microsoft.com/office/drawing/2014/main" id="{3659457C-4F9E-6E4A-5882-7CF76CA7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42">
              <a:extLst>
                <a:ext uri="{FF2B5EF4-FFF2-40B4-BE49-F238E27FC236}">
                  <a16:creationId xmlns:a16="http://schemas.microsoft.com/office/drawing/2014/main" id="{B2D1CD9F-70FC-9EBD-A027-05E279AB8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44">
              <a:extLst>
                <a:ext uri="{FF2B5EF4-FFF2-40B4-BE49-F238E27FC236}">
                  <a16:creationId xmlns:a16="http://schemas.microsoft.com/office/drawing/2014/main" id="{24FB741D-FBBB-63CA-5579-8392FCD9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45">
              <a:extLst>
                <a:ext uri="{FF2B5EF4-FFF2-40B4-BE49-F238E27FC236}">
                  <a16:creationId xmlns:a16="http://schemas.microsoft.com/office/drawing/2014/main" id="{2877D21C-F0A8-634E-2A28-F56C21A9C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46">
              <a:extLst>
                <a:ext uri="{FF2B5EF4-FFF2-40B4-BE49-F238E27FC236}">
                  <a16:creationId xmlns:a16="http://schemas.microsoft.com/office/drawing/2014/main" id="{FBCCF871-FF44-29AA-A05F-7A2A67F30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47">
              <a:extLst>
                <a:ext uri="{FF2B5EF4-FFF2-40B4-BE49-F238E27FC236}">
                  <a16:creationId xmlns:a16="http://schemas.microsoft.com/office/drawing/2014/main" id="{B2FB9A59-9CD1-9A37-6AD1-F02106E5A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48">
              <a:extLst>
                <a:ext uri="{FF2B5EF4-FFF2-40B4-BE49-F238E27FC236}">
                  <a16:creationId xmlns:a16="http://schemas.microsoft.com/office/drawing/2014/main" id="{324D49D1-9D58-1535-9B90-54BD0416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49">
              <a:extLst>
                <a:ext uri="{FF2B5EF4-FFF2-40B4-BE49-F238E27FC236}">
                  <a16:creationId xmlns:a16="http://schemas.microsoft.com/office/drawing/2014/main" id="{DEFEBB7A-38D8-ADB9-FCD4-57FCED21B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8">
              <a:extLst>
                <a:ext uri="{FF2B5EF4-FFF2-40B4-BE49-F238E27FC236}">
                  <a16:creationId xmlns:a16="http://schemas.microsoft.com/office/drawing/2014/main" id="{C0B46E2C-9BFC-B245-5DD3-BBE0488F2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106">
              <a:extLst>
                <a:ext uri="{FF2B5EF4-FFF2-40B4-BE49-F238E27FC236}">
                  <a16:creationId xmlns:a16="http://schemas.microsoft.com/office/drawing/2014/main" id="{853F41E4-C121-52BF-197C-23A8B023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15" name="Rectangle 414">
            <a:extLst>
              <a:ext uri="{FF2B5EF4-FFF2-40B4-BE49-F238E27FC236}">
                <a16:creationId xmlns:a16="http://schemas.microsoft.com/office/drawing/2014/main" id="{7249C0DD-28FC-1A83-EE67-1B598851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4AB2-CCD8-9CA9-39DA-0FB49429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44" y="5442905"/>
            <a:ext cx="10485912" cy="94527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Firm’s Leads/Quotes/Invoices/Companies/Contacts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085AC971-7282-6A9C-4D6B-780CDE83B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33" y="4593705"/>
            <a:ext cx="12160237" cy="589633"/>
            <a:chOff x="31734" y="4593705"/>
            <a:chExt cx="12211614" cy="589633"/>
          </a:xfrm>
        </p:grpSpPr>
        <p:sp>
          <p:nvSpPr>
            <p:cNvPr id="418" name="Freeform 6">
              <a:extLst>
                <a:ext uri="{FF2B5EF4-FFF2-40B4-BE49-F238E27FC236}">
                  <a16:creationId xmlns:a16="http://schemas.microsoft.com/office/drawing/2014/main" id="{8C8B6A29-BC97-3213-79A3-24BCDF8F0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501768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05">
              <a:extLst>
                <a:ext uri="{FF2B5EF4-FFF2-40B4-BE49-F238E27FC236}">
                  <a16:creationId xmlns:a16="http://schemas.microsoft.com/office/drawing/2014/main" id="{4A7B445A-AD61-E4E6-CDB3-5F3045712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4720" y="464338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06">
              <a:extLst>
                <a:ext uri="{FF2B5EF4-FFF2-40B4-BE49-F238E27FC236}">
                  <a16:creationId xmlns:a16="http://schemas.microsoft.com/office/drawing/2014/main" id="{0119511C-C177-C4B4-C83F-A91085C4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46009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07">
              <a:extLst>
                <a:ext uri="{FF2B5EF4-FFF2-40B4-BE49-F238E27FC236}">
                  <a16:creationId xmlns:a16="http://schemas.microsoft.com/office/drawing/2014/main" id="{7C6D8160-6D9A-479F-842F-000C98C801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467762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08">
              <a:extLst>
                <a:ext uri="{FF2B5EF4-FFF2-40B4-BE49-F238E27FC236}">
                  <a16:creationId xmlns:a16="http://schemas.microsoft.com/office/drawing/2014/main" id="{ACF1F663-BDE0-BA74-828A-20B10E790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461316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09">
              <a:extLst>
                <a:ext uri="{FF2B5EF4-FFF2-40B4-BE49-F238E27FC236}">
                  <a16:creationId xmlns:a16="http://schemas.microsoft.com/office/drawing/2014/main" id="{D062BEA0-C8F0-4079-6C11-C7550DBDA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461643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10">
              <a:extLst>
                <a:ext uri="{FF2B5EF4-FFF2-40B4-BE49-F238E27FC236}">
                  <a16:creationId xmlns:a16="http://schemas.microsoft.com/office/drawing/2014/main" id="{EF365AD9-9D52-E14C-BA09-D9ED98115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461817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11">
              <a:extLst>
                <a:ext uri="{FF2B5EF4-FFF2-40B4-BE49-F238E27FC236}">
                  <a16:creationId xmlns:a16="http://schemas.microsoft.com/office/drawing/2014/main" id="{63C796F8-17B9-E479-E476-A693D4162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462867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12">
              <a:extLst>
                <a:ext uri="{FF2B5EF4-FFF2-40B4-BE49-F238E27FC236}">
                  <a16:creationId xmlns:a16="http://schemas.microsoft.com/office/drawing/2014/main" id="{4B0D07C5-810F-E3C9-FB7C-F47B2EE67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785" y="46269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22">
              <a:extLst>
                <a:ext uri="{FF2B5EF4-FFF2-40B4-BE49-F238E27FC236}">
                  <a16:creationId xmlns:a16="http://schemas.microsoft.com/office/drawing/2014/main" id="{DAAFFECC-F677-5CD3-884B-6FC371DA8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49183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23">
              <a:extLst>
                <a:ext uri="{FF2B5EF4-FFF2-40B4-BE49-F238E27FC236}">
                  <a16:creationId xmlns:a16="http://schemas.microsoft.com/office/drawing/2014/main" id="{2E4A54C9-C13A-DD22-9E61-CCDE9C86B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2237" y="4906149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30">
              <a:extLst>
                <a:ext uri="{FF2B5EF4-FFF2-40B4-BE49-F238E27FC236}">
                  <a16:creationId xmlns:a16="http://schemas.microsoft.com/office/drawing/2014/main" id="{5768C010-C833-C478-0011-D53A1322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488463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1">
              <a:extLst>
                <a:ext uri="{FF2B5EF4-FFF2-40B4-BE49-F238E27FC236}">
                  <a16:creationId xmlns:a16="http://schemas.microsoft.com/office/drawing/2014/main" id="{21C057E5-F7A2-92D0-C785-EA3CAC1A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491553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32">
              <a:extLst>
                <a:ext uri="{FF2B5EF4-FFF2-40B4-BE49-F238E27FC236}">
                  <a16:creationId xmlns:a16="http://schemas.microsoft.com/office/drawing/2014/main" id="{CB904AA2-3548-A5F7-1709-E94E36EE8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495695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4">
              <a:extLst>
                <a:ext uri="{FF2B5EF4-FFF2-40B4-BE49-F238E27FC236}">
                  <a16:creationId xmlns:a16="http://schemas.microsoft.com/office/drawing/2014/main" id="{B0740595-2440-1055-FD1B-6CA9677F3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496292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35">
              <a:extLst>
                <a:ext uri="{FF2B5EF4-FFF2-40B4-BE49-F238E27FC236}">
                  <a16:creationId xmlns:a16="http://schemas.microsoft.com/office/drawing/2014/main" id="{3CFDFC54-C8BE-6E12-A8EA-AEDC3C756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48690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41">
              <a:extLst>
                <a:ext uri="{FF2B5EF4-FFF2-40B4-BE49-F238E27FC236}">
                  <a16:creationId xmlns:a16="http://schemas.microsoft.com/office/drawing/2014/main" id="{E4B5CF85-D4A2-AB29-A8C6-A892BE31C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4943427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91">
              <a:extLst>
                <a:ext uri="{FF2B5EF4-FFF2-40B4-BE49-F238E27FC236}">
                  <a16:creationId xmlns:a16="http://schemas.microsoft.com/office/drawing/2014/main" id="{88BA72B3-2F85-85E1-D123-5D3333C3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467638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92">
              <a:extLst>
                <a:ext uri="{FF2B5EF4-FFF2-40B4-BE49-F238E27FC236}">
                  <a16:creationId xmlns:a16="http://schemas.microsoft.com/office/drawing/2014/main" id="{AA809518-5C55-763A-B808-5B3130DE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46131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93">
              <a:extLst>
                <a:ext uri="{FF2B5EF4-FFF2-40B4-BE49-F238E27FC236}">
                  <a16:creationId xmlns:a16="http://schemas.microsoft.com/office/drawing/2014/main" id="{131F1127-C02D-349D-0CFC-845E23B49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4635721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94">
              <a:extLst>
                <a:ext uri="{FF2B5EF4-FFF2-40B4-BE49-F238E27FC236}">
                  <a16:creationId xmlns:a16="http://schemas.microsoft.com/office/drawing/2014/main" id="{384AD992-51A6-8A32-9ED0-3AC818F75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472181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95">
              <a:extLst>
                <a:ext uri="{FF2B5EF4-FFF2-40B4-BE49-F238E27FC236}">
                  <a16:creationId xmlns:a16="http://schemas.microsoft.com/office/drawing/2014/main" id="{BAA69CFC-BD0C-2325-29DF-C801282C1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466591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96">
              <a:extLst>
                <a:ext uri="{FF2B5EF4-FFF2-40B4-BE49-F238E27FC236}">
                  <a16:creationId xmlns:a16="http://schemas.microsoft.com/office/drawing/2014/main" id="{22A088D7-8EAE-E9E7-6F3B-E23F1E4D9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467244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97">
              <a:extLst>
                <a:ext uri="{FF2B5EF4-FFF2-40B4-BE49-F238E27FC236}">
                  <a16:creationId xmlns:a16="http://schemas.microsoft.com/office/drawing/2014/main" id="{33F79996-638C-178A-2B3A-4B173D88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24916" y="469404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98">
              <a:extLst>
                <a:ext uri="{FF2B5EF4-FFF2-40B4-BE49-F238E27FC236}">
                  <a16:creationId xmlns:a16="http://schemas.microsoft.com/office/drawing/2014/main" id="{7963B3BD-1246-0FFE-7823-7B977D88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14471" y="4696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99">
              <a:extLst>
                <a:ext uri="{FF2B5EF4-FFF2-40B4-BE49-F238E27FC236}">
                  <a16:creationId xmlns:a16="http://schemas.microsoft.com/office/drawing/2014/main" id="{7F3B0BB6-052F-8049-09E6-209ABA942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4930" y="469598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00">
              <a:extLst>
                <a:ext uri="{FF2B5EF4-FFF2-40B4-BE49-F238E27FC236}">
                  <a16:creationId xmlns:a16="http://schemas.microsoft.com/office/drawing/2014/main" id="{38DC9D52-F278-B59E-1994-00B4986A1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467488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01">
              <a:extLst>
                <a:ext uri="{FF2B5EF4-FFF2-40B4-BE49-F238E27FC236}">
                  <a16:creationId xmlns:a16="http://schemas.microsoft.com/office/drawing/2014/main" id="{7392EFF6-1118-4A87-857C-9B753697D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468141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02">
              <a:extLst>
                <a:ext uri="{FF2B5EF4-FFF2-40B4-BE49-F238E27FC236}">
                  <a16:creationId xmlns:a16="http://schemas.microsoft.com/office/drawing/2014/main" id="{3AAFF599-3F41-7766-366F-3C8AF7DBA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23976" y="470500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03">
              <a:extLst>
                <a:ext uri="{FF2B5EF4-FFF2-40B4-BE49-F238E27FC236}">
                  <a16:creationId xmlns:a16="http://schemas.microsoft.com/office/drawing/2014/main" id="{3316595F-A5F3-128E-DDAC-AE06CA4A6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32" y="473370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04">
              <a:extLst>
                <a:ext uri="{FF2B5EF4-FFF2-40B4-BE49-F238E27FC236}">
                  <a16:creationId xmlns:a16="http://schemas.microsoft.com/office/drawing/2014/main" id="{2B49C3E0-9ABA-6C16-BF51-5EBCD2D7F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469039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13">
              <a:extLst>
                <a:ext uri="{FF2B5EF4-FFF2-40B4-BE49-F238E27FC236}">
                  <a16:creationId xmlns:a16="http://schemas.microsoft.com/office/drawing/2014/main" id="{2A9A84DD-0E50-C26F-B943-23A622778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473609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14">
              <a:extLst>
                <a:ext uri="{FF2B5EF4-FFF2-40B4-BE49-F238E27FC236}">
                  <a16:creationId xmlns:a16="http://schemas.microsoft.com/office/drawing/2014/main" id="{EC15B342-5A5F-7CF5-50CE-58650B2FD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473609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15">
              <a:extLst>
                <a:ext uri="{FF2B5EF4-FFF2-40B4-BE49-F238E27FC236}">
                  <a16:creationId xmlns:a16="http://schemas.microsoft.com/office/drawing/2014/main" id="{E4E757C7-C2C4-3618-637D-659E12ED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474180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17">
              <a:extLst>
                <a:ext uri="{FF2B5EF4-FFF2-40B4-BE49-F238E27FC236}">
                  <a16:creationId xmlns:a16="http://schemas.microsoft.com/office/drawing/2014/main" id="{D414F0DA-A209-4DBE-EDD7-222E747D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475404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18">
              <a:extLst>
                <a:ext uri="{FF2B5EF4-FFF2-40B4-BE49-F238E27FC236}">
                  <a16:creationId xmlns:a16="http://schemas.microsoft.com/office/drawing/2014/main" id="{DC92ED82-2475-EF4E-5E6B-2E8B6C73C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475730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19">
              <a:extLst>
                <a:ext uri="{FF2B5EF4-FFF2-40B4-BE49-F238E27FC236}">
                  <a16:creationId xmlns:a16="http://schemas.microsoft.com/office/drawing/2014/main" id="{1EEF025C-ECEC-4D3E-D057-75DE0517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46980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20">
              <a:extLst>
                <a:ext uri="{FF2B5EF4-FFF2-40B4-BE49-F238E27FC236}">
                  <a16:creationId xmlns:a16="http://schemas.microsoft.com/office/drawing/2014/main" id="{11FC1B87-6AAD-A124-70E0-7840CDEEF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4999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21">
              <a:extLst>
                <a:ext uri="{FF2B5EF4-FFF2-40B4-BE49-F238E27FC236}">
                  <a16:creationId xmlns:a16="http://schemas.microsoft.com/office/drawing/2014/main" id="{6FBC6D53-9AD4-4537-1DF3-C4CEDD495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5010983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25">
              <a:extLst>
                <a:ext uri="{FF2B5EF4-FFF2-40B4-BE49-F238E27FC236}">
                  <a16:creationId xmlns:a16="http://schemas.microsoft.com/office/drawing/2014/main" id="{2BDBDF5B-A14E-EB19-6963-CF7F600A5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498908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26">
              <a:extLst>
                <a:ext uri="{FF2B5EF4-FFF2-40B4-BE49-F238E27FC236}">
                  <a16:creationId xmlns:a16="http://schemas.microsoft.com/office/drawing/2014/main" id="{70BF882A-FE3F-E6B6-1C77-FB117A096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500092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27">
              <a:extLst>
                <a:ext uri="{FF2B5EF4-FFF2-40B4-BE49-F238E27FC236}">
                  <a16:creationId xmlns:a16="http://schemas.microsoft.com/office/drawing/2014/main" id="{318F7BBD-37E1-138F-94C1-514099A92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500092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28">
              <a:extLst>
                <a:ext uri="{FF2B5EF4-FFF2-40B4-BE49-F238E27FC236}">
                  <a16:creationId xmlns:a16="http://schemas.microsoft.com/office/drawing/2014/main" id="{DB0D4AEB-8450-AE70-47AC-E63F09EE9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500418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29">
              <a:extLst>
                <a:ext uri="{FF2B5EF4-FFF2-40B4-BE49-F238E27FC236}">
                  <a16:creationId xmlns:a16="http://schemas.microsoft.com/office/drawing/2014/main" id="{02389F12-E968-8E29-F4B8-537BE725A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500418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33">
              <a:extLst>
                <a:ext uri="{FF2B5EF4-FFF2-40B4-BE49-F238E27FC236}">
                  <a16:creationId xmlns:a16="http://schemas.microsoft.com/office/drawing/2014/main" id="{2ED694BE-9028-52CC-CA74-C5137FC8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50131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36">
              <a:extLst>
                <a:ext uri="{FF2B5EF4-FFF2-40B4-BE49-F238E27FC236}">
                  <a16:creationId xmlns:a16="http://schemas.microsoft.com/office/drawing/2014/main" id="{96B0CBAC-31FC-A946-F4D2-A46DAF2B1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502502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37">
              <a:extLst>
                <a:ext uri="{FF2B5EF4-FFF2-40B4-BE49-F238E27FC236}">
                  <a16:creationId xmlns:a16="http://schemas.microsoft.com/office/drawing/2014/main" id="{49E3AAB5-1F10-338D-2770-BFFB3CDC7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3461" y="4997715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38">
              <a:extLst>
                <a:ext uri="{FF2B5EF4-FFF2-40B4-BE49-F238E27FC236}">
                  <a16:creationId xmlns:a16="http://schemas.microsoft.com/office/drawing/2014/main" id="{906A12AE-4D17-F65F-7FCE-AFCB6B116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503111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39">
              <a:extLst>
                <a:ext uri="{FF2B5EF4-FFF2-40B4-BE49-F238E27FC236}">
                  <a16:creationId xmlns:a16="http://schemas.microsoft.com/office/drawing/2014/main" id="{E782081A-D9F7-410E-F974-4672FD8B1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503764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40">
              <a:extLst>
                <a:ext uri="{FF2B5EF4-FFF2-40B4-BE49-F238E27FC236}">
                  <a16:creationId xmlns:a16="http://schemas.microsoft.com/office/drawing/2014/main" id="{9EE4BB9D-1B8C-4AF1-F1E4-435A06762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923" y="497604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42">
              <a:extLst>
                <a:ext uri="{FF2B5EF4-FFF2-40B4-BE49-F238E27FC236}">
                  <a16:creationId xmlns:a16="http://schemas.microsoft.com/office/drawing/2014/main" id="{775EB204-43B3-86A8-8276-87CAF0D74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506783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43">
              <a:extLst>
                <a:ext uri="{FF2B5EF4-FFF2-40B4-BE49-F238E27FC236}">
                  <a16:creationId xmlns:a16="http://schemas.microsoft.com/office/drawing/2014/main" id="{EE36F29E-14CB-BBCC-D68E-E8597C1D0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4845" y="502829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44">
              <a:extLst>
                <a:ext uri="{FF2B5EF4-FFF2-40B4-BE49-F238E27FC236}">
                  <a16:creationId xmlns:a16="http://schemas.microsoft.com/office/drawing/2014/main" id="{6BFA9820-F458-8DC5-D162-AD25CBA58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5067836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45">
              <a:extLst>
                <a:ext uri="{FF2B5EF4-FFF2-40B4-BE49-F238E27FC236}">
                  <a16:creationId xmlns:a16="http://schemas.microsoft.com/office/drawing/2014/main" id="{024FD438-9949-11DF-35EE-0926C1882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507354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8">
              <a:extLst>
                <a:ext uri="{FF2B5EF4-FFF2-40B4-BE49-F238E27FC236}">
                  <a16:creationId xmlns:a16="http://schemas.microsoft.com/office/drawing/2014/main" id="{60346E10-A417-D949-615F-850A7A70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503152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8">
              <a:extLst>
                <a:ext uri="{FF2B5EF4-FFF2-40B4-BE49-F238E27FC236}">
                  <a16:creationId xmlns:a16="http://schemas.microsoft.com/office/drawing/2014/main" id="{D22CFBE5-B753-A4EA-9820-0CE916919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4593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06">
              <a:extLst>
                <a:ext uri="{FF2B5EF4-FFF2-40B4-BE49-F238E27FC236}">
                  <a16:creationId xmlns:a16="http://schemas.microsoft.com/office/drawing/2014/main" id="{9DE69669-B768-1E7F-66E1-509D3056C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34" y="492543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20">
              <a:extLst>
                <a:ext uri="{FF2B5EF4-FFF2-40B4-BE49-F238E27FC236}">
                  <a16:creationId xmlns:a16="http://schemas.microsoft.com/office/drawing/2014/main" id="{81AEE436-1F29-CDAC-344C-1C1E3C2B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647" y="474751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20">
              <a:extLst>
                <a:ext uri="{FF2B5EF4-FFF2-40B4-BE49-F238E27FC236}">
                  <a16:creationId xmlns:a16="http://schemas.microsoft.com/office/drawing/2014/main" id="{2179991B-286F-D1CB-ED1C-18206C8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470263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25">
              <a:extLst>
                <a:ext uri="{FF2B5EF4-FFF2-40B4-BE49-F238E27FC236}">
                  <a16:creationId xmlns:a16="http://schemas.microsoft.com/office/drawing/2014/main" id="{B3D537A8-5CD0-2C92-6358-1C96574E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498209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37">
              <a:extLst>
                <a:ext uri="{FF2B5EF4-FFF2-40B4-BE49-F238E27FC236}">
                  <a16:creationId xmlns:a16="http://schemas.microsoft.com/office/drawing/2014/main" id="{AFBBD299-9410-14BB-CCB5-A675B2DA4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471446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6">
              <a:extLst>
                <a:ext uri="{FF2B5EF4-FFF2-40B4-BE49-F238E27FC236}">
                  <a16:creationId xmlns:a16="http://schemas.microsoft.com/office/drawing/2014/main" id="{D9F9F16D-E392-0FD9-D90A-DD30D30C0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494181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105">
              <a:extLst>
                <a:ext uri="{FF2B5EF4-FFF2-40B4-BE49-F238E27FC236}">
                  <a16:creationId xmlns:a16="http://schemas.microsoft.com/office/drawing/2014/main" id="{4CBE5EED-0F92-9BA9-0D38-AF45DA519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474715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106">
              <a:extLst>
                <a:ext uri="{FF2B5EF4-FFF2-40B4-BE49-F238E27FC236}">
                  <a16:creationId xmlns:a16="http://schemas.microsoft.com/office/drawing/2014/main" id="{02DA7AF5-348E-93E4-EF5D-088C3BC63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470173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07">
              <a:extLst>
                <a:ext uri="{FF2B5EF4-FFF2-40B4-BE49-F238E27FC236}">
                  <a16:creationId xmlns:a16="http://schemas.microsoft.com/office/drawing/2014/main" id="{39302F06-BEC7-7367-B4F8-E6F8A7E9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47784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8">
              <a:extLst>
                <a:ext uri="{FF2B5EF4-FFF2-40B4-BE49-F238E27FC236}">
                  <a16:creationId xmlns:a16="http://schemas.microsoft.com/office/drawing/2014/main" id="{B6B4D10B-5AC9-165B-FF1E-005415AD3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471397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9">
              <a:extLst>
                <a:ext uri="{FF2B5EF4-FFF2-40B4-BE49-F238E27FC236}">
                  <a16:creationId xmlns:a16="http://schemas.microsoft.com/office/drawing/2014/main" id="{5D4C749D-6FBD-ACB7-396A-A58A8DAFC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474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10">
              <a:extLst>
                <a:ext uri="{FF2B5EF4-FFF2-40B4-BE49-F238E27FC236}">
                  <a16:creationId xmlns:a16="http://schemas.microsoft.com/office/drawing/2014/main" id="{CE813799-86FF-2EC7-3064-6E0270B49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471899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11">
              <a:extLst>
                <a:ext uri="{FF2B5EF4-FFF2-40B4-BE49-F238E27FC236}">
                  <a16:creationId xmlns:a16="http://schemas.microsoft.com/office/drawing/2014/main" id="{7BACA011-2749-A494-B204-74BA37D43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472948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12">
              <a:extLst>
                <a:ext uri="{FF2B5EF4-FFF2-40B4-BE49-F238E27FC236}">
                  <a16:creationId xmlns:a16="http://schemas.microsoft.com/office/drawing/2014/main" id="{369CEDD6-2221-0A78-CA17-584D0BB80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471724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122">
              <a:extLst>
                <a:ext uri="{FF2B5EF4-FFF2-40B4-BE49-F238E27FC236}">
                  <a16:creationId xmlns:a16="http://schemas.microsoft.com/office/drawing/2014/main" id="{046AD2FA-073B-C3AE-AFE0-79F4C0A4E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5031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130">
              <a:extLst>
                <a:ext uri="{FF2B5EF4-FFF2-40B4-BE49-F238E27FC236}">
                  <a16:creationId xmlns:a16="http://schemas.microsoft.com/office/drawing/2014/main" id="{1519B59E-99CC-D222-D454-7052EFCD3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50347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31">
              <a:extLst>
                <a:ext uri="{FF2B5EF4-FFF2-40B4-BE49-F238E27FC236}">
                  <a16:creationId xmlns:a16="http://schemas.microsoft.com/office/drawing/2014/main" id="{F0C120A9-13C1-0551-6F04-DC2E0FDBC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50180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32">
              <a:extLst>
                <a:ext uri="{FF2B5EF4-FFF2-40B4-BE49-F238E27FC236}">
                  <a16:creationId xmlns:a16="http://schemas.microsoft.com/office/drawing/2014/main" id="{EFD93894-13A4-8B2E-3CD0-5BEED6E74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505776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134">
              <a:extLst>
                <a:ext uri="{FF2B5EF4-FFF2-40B4-BE49-F238E27FC236}">
                  <a16:creationId xmlns:a16="http://schemas.microsoft.com/office/drawing/2014/main" id="{D6E4FE2F-F754-B2C8-CDC4-A04CF9A18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5063734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35">
              <a:extLst>
                <a:ext uri="{FF2B5EF4-FFF2-40B4-BE49-F238E27FC236}">
                  <a16:creationId xmlns:a16="http://schemas.microsoft.com/office/drawing/2014/main" id="{C4DA32F8-D271-CBEE-4C1E-9F4E8B93D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503641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41">
              <a:extLst>
                <a:ext uri="{FF2B5EF4-FFF2-40B4-BE49-F238E27FC236}">
                  <a16:creationId xmlns:a16="http://schemas.microsoft.com/office/drawing/2014/main" id="{4B9288AD-54A0-9047-A796-2273A8653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502013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91">
              <a:extLst>
                <a:ext uri="{FF2B5EF4-FFF2-40B4-BE49-F238E27FC236}">
                  <a16:creationId xmlns:a16="http://schemas.microsoft.com/office/drawing/2014/main" id="{A6AC8018-C453-D7A3-7524-E8D438967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4777197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92">
              <a:extLst>
                <a:ext uri="{FF2B5EF4-FFF2-40B4-BE49-F238E27FC236}">
                  <a16:creationId xmlns:a16="http://schemas.microsoft.com/office/drawing/2014/main" id="{0B6D9D2D-D37D-DB48-6263-DBA324BDA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471397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93">
              <a:extLst>
                <a:ext uri="{FF2B5EF4-FFF2-40B4-BE49-F238E27FC236}">
                  <a16:creationId xmlns:a16="http://schemas.microsoft.com/office/drawing/2014/main" id="{64CCF748-AC24-FBC8-858A-045F11E14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473638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94">
              <a:extLst>
                <a:ext uri="{FF2B5EF4-FFF2-40B4-BE49-F238E27FC236}">
                  <a16:creationId xmlns:a16="http://schemas.microsoft.com/office/drawing/2014/main" id="{56C69B7B-75A5-456E-7088-584CDFA39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477481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95">
              <a:extLst>
                <a:ext uri="{FF2B5EF4-FFF2-40B4-BE49-F238E27FC236}">
                  <a16:creationId xmlns:a16="http://schemas.microsoft.com/office/drawing/2014/main" id="{9126A1C7-1CDA-5DA0-EBEC-BD77F19C4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471891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96">
              <a:extLst>
                <a:ext uri="{FF2B5EF4-FFF2-40B4-BE49-F238E27FC236}">
                  <a16:creationId xmlns:a16="http://schemas.microsoft.com/office/drawing/2014/main" id="{52922338-9222-D935-8ED3-805DE690C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4725446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97">
              <a:extLst>
                <a:ext uri="{FF2B5EF4-FFF2-40B4-BE49-F238E27FC236}">
                  <a16:creationId xmlns:a16="http://schemas.microsoft.com/office/drawing/2014/main" id="{64746E7B-576F-525A-7580-B321EDF9F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472789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98">
              <a:extLst>
                <a:ext uri="{FF2B5EF4-FFF2-40B4-BE49-F238E27FC236}">
                  <a16:creationId xmlns:a16="http://schemas.microsoft.com/office/drawing/2014/main" id="{80A22A8C-BA9E-ACA5-D98F-71223320D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472789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99">
              <a:extLst>
                <a:ext uri="{FF2B5EF4-FFF2-40B4-BE49-F238E27FC236}">
                  <a16:creationId xmlns:a16="http://schemas.microsoft.com/office/drawing/2014/main" id="{226CA140-6C35-E425-AE23-8DB7CB9CB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472789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00">
              <a:extLst>
                <a:ext uri="{FF2B5EF4-FFF2-40B4-BE49-F238E27FC236}">
                  <a16:creationId xmlns:a16="http://schemas.microsoft.com/office/drawing/2014/main" id="{82BDAB54-B76F-CED2-99CC-B9C193309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472789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01">
              <a:extLst>
                <a:ext uri="{FF2B5EF4-FFF2-40B4-BE49-F238E27FC236}">
                  <a16:creationId xmlns:a16="http://schemas.microsoft.com/office/drawing/2014/main" id="{90EF7303-82C4-43EF-4B4B-A316A75EF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4734423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04">
              <a:extLst>
                <a:ext uri="{FF2B5EF4-FFF2-40B4-BE49-F238E27FC236}">
                  <a16:creationId xmlns:a16="http://schemas.microsoft.com/office/drawing/2014/main" id="{95E5304F-2532-CA24-C881-77A3854BC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479120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13">
              <a:extLst>
                <a:ext uri="{FF2B5EF4-FFF2-40B4-BE49-F238E27FC236}">
                  <a16:creationId xmlns:a16="http://schemas.microsoft.com/office/drawing/2014/main" id="{E675182D-C361-4239-4737-5DA6B4412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4789095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14">
              <a:extLst>
                <a:ext uri="{FF2B5EF4-FFF2-40B4-BE49-F238E27FC236}">
                  <a16:creationId xmlns:a16="http://schemas.microsoft.com/office/drawing/2014/main" id="{9E283A53-D476-22AF-E933-92326037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478909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115">
              <a:extLst>
                <a:ext uri="{FF2B5EF4-FFF2-40B4-BE49-F238E27FC236}">
                  <a16:creationId xmlns:a16="http://schemas.microsoft.com/office/drawing/2014/main" id="{2C56986A-CC69-598F-BF20-5A7D6A95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479480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120">
              <a:extLst>
                <a:ext uri="{FF2B5EF4-FFF2-40B4-BE49-F238E27FC236}">
                  <a16:creationId xmlns:a16="http://schemas.microsoft.com/office/drawing/2014/main" id="{2FB24F68-61FD-1604-76B7-7D48D69D0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495201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121">
              <a:extLst>
                <a:ext uri="{FF2B5EF4-FFF2-40B4-BE49-F238E27FC236}">
                  <a16:creationId xmlns:a16="http://schemas.microsoft.com/office/drawing/2014/main" id="{575FF29E-CB85-C4B3-4485-442ABF69F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49752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25">
              <a:extLst>
                <a:ext uri="{FF2B5EF4-FFF2-40B4-BE49-F238E27FC236}">
                  <a16:creationId xmlns:a16="http://schemas.microsoft.com/office/drawing/2014/main" id="{D9A19538-492C-AD02-CD6A-61C8A8404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61901" y="5046522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26">
              <a:extLst>
                <a:ext uri="{FF2B5EF4-FFF2-40B4-BE49-F238E27FC236}">
                  <a16:creationId xmlns:a16="http://schemas.microsoft.com/office/drawing/2014/main" id="{1B8E6014-1ACB-AFFE-024E-B187795C3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498221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27">
              <a:extLst>
                <a:ext uri="{FF2B5EF4-FFF2-40B4-BE49-F238E27FC236}">
                  <a16:creationId xmlns:a16="http://schemas.microsoft.com/office/drawing/2014/main" id="{347CA21F-7370-2EE8-B383-591982EFD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4982211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28">
              <a:extLst>
                <a:ext uri="{FF2B5EF4-FFF2-40B4-BE49-F238E27FC236}">
                  <a16:creationId xmlns:a16="http://schemas.microsoft.com/office/drawing/2014/main" id="{C10A3E7E-F91C-A2CB-1142-0A142B1A7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508109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129">
              <a:extLst>
                <a:ext uri="{FF2B5EF4-FFF2-40B4-BE49-F238E27FC236}">
                  <a16:creationId xmlns:a16="http://schemas.microsoft.com/office/drawing/2014/main" id="{23E21B4B-17E0-6BE8-530E-E5A2C6F94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4985474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133">
              <a:extLst>
                <a:ext uri="{FF2B5EF4-FFF2-40B4-BE49-F238E27FC236}">
                  <a16:creationId xmlns:a16="http://schemas.microsoft.com/office/drawing/2014/main" id="{D11DB5F9-16B3-902C-FF45-53A58616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49944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136">
              <a:extLst>
                <a:ext uri="{FF2B5EF4-FFF2-40B4-BE49-F238E27FC236}">
                  <a16:creationId xmlns:a16="http://schemas.microsoft.com/office/drawing/2014/main" id="{A1B0BA53-A76D-E350-698B-B4DE9CDF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504376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137">
              <a:extLst>
                <a:ext uri="{FF2B5EF4-FFF2-40B4-BE49-F238E27FC236}">
                  <a16:creationId xmlns:a16="http://schemas.microsoft.com/office/drawing/2014/main" id="{DF4D5B18-0672-4A6A-0731-D92962F05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500995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138">
              <a:extLst>
                <a:ext uri="{FF2B5EF4-FFF2-40B4-BE49-F238E27FC236}">
                  <a16:creationId xmlns:a16="http://schemas.microsoft.com/office/drawing/2014/main" id="{8F7CF5D4-E657-A280-A01C-B0705A796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5012405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140">
              <a:extLst>
                <a:ext uri="{FF2B5EF4-FFF2-40B4-BE49-F238E27FC236}">
                  <a16:creationId xmlns:a16="http://schemas.microsoft.com/office/drawing/2014/main" id="{5FF23274-6B0B-25F7-7522-8DE93DAD1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5022196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42">
              <a:extLst>
                <a:ext uri="{FF2B5EF4-FFF2-40B4-BE49-F238E27FC236}">
                  <a16:creationId xmlns:a16="http://schemas.microsoft.com/office/drawing/2014/main" id="{5200FE84-5015-0A46-E714-E5143A16C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5049125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25">
              <a:extLst>
                <a:ext uri="{FF2B5EF4-FFF2-40B4-BE49-F238E27FC236}">
                  <a16:creationId xmlns:a16="http://schemas.microsoft.com/office/drawing/2014/main" id="{37E34127-7A7E-2099-8B2C-4F8530560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01472" y="5051981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37">
              <a:extLst>
                <a:ext uri="{FF2B5EF4-FFF2-40B4-BE49-F238E27FC236}">
                  <a16:creationId xmlns:a16="http://schemas.microsoft.com/office/drawing/2014/main" id="{F49381E0-2EA8-B897-8965-51729AD9D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476747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40">
              <a:extLst>
                <a:ext uri="{FF2B5EF4-FFF2-40B4-BE49-F238E27FC236}">
                  <a16:creationId xmlns:a16="http://schemas.microsoft.com/office/drawing/2014/main" id="{2DDC02FF-86FE-8EC4-0CC3-85BEF22AF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3606" y="467232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E2F844D-2136-9C9E-A616-E78207C09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3" y="236579"/>
            <a:ext cx="8599714" cy="42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3367C4-61C6-D3D4-9E60-3AEB24B47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5">
            <a:extLst>
              <a:ext uri="{FF2B5EF4-FFF2-40B4-BE49-F238E27FC236}">
                <a16:creationId xmlns:a16="http://schemas.microsoft.com/office/drawing/2014/main" id="{5748269E-266D-BA84-FE01-1E1810EF6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57" name="Freeform 8">
              <a:extLst>
                <a:ext uri="{FF2B5EF4-FFF2-40B4-BE49-F238E27FC236}">
                  <a16:creationId xmlns:a16="http://schemas.microsoft.com/office/drawing/2014/main" id="{5A3FC93C-DD3C-616E-F2B2-7E1D4ABFC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" name="Freeform 10">
              <a:extLst>
                <a:ext uri="{FF2B5EF4-FFF2-40B4-BE49-F238E27FC236}">
                  <a16:creationId xmlns:a16="http://schemas.microsoft.com/office/drawing/2014/main" id="{56982A94-6E70-CE39-C89F-AED631E45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9" name="Freeform 15">
              <a:extLst>
                <a:ext uri="{FF2B5EF4-FFF2-40B4-BE49-F238E27FC236}">
                  <a16:creationId xmlns:a16="http://schemas.microsoft.com/office/drawing/2014/main" id="{6CE6DD05-930D-2AB9-D42D-A26850ABF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0" name="Freeform 18">
              <a:extLst>
                <a:ext uri="{FF2B5EF4-FFF2-40B4-BE49-F238E27FC236}">
                  <a16:creationId xmlns:a16="http://schemas.microsoft.com/office/drawing/2014/main" id="{0F706967-713E-BB7F-8396-428CFCE43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1" name="Freeform 19">
              <a:extLst>
                <a:ext uri="{FF2B5EF4-FFF2-40B4-BE49-F238E27FC236}">
                  <a16:creationId xmlns:a16="http://schemas.microsoft.com/office/drawing/2014/main" id="{800DFE43-4CF7-7DA9-7A60-81418A1B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2" name="Freeform 20">
              <a:extLst>
                <a:ext uri="{FF2B5EF4-FFF2-40B4-BE49-F238E27FC236}">
                  <a16:creationId xmlns:a16="http://schemas.microsoft.com/office/drawing/2014/main" id="{38095FE4-7EE4-5554-F835-E27C1B4C8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3" name="Freeform 22">
              <a:extLst>
                <a:ext uri="{FF2B5EF4-FFF2-40B4-BE49-F238E27FC236}">
                  <a16:creationId xmlns:a16="http://schemas.microsoft.com/office/drawing/2014/main" id="{16F2F869-3563-7841-656F-C7099A7DF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4" name="Freeform 23">
              <a:extLst>
                <a:ext uri="{FF2B5EF4-FFF2-40B4-BE49-F238E27FC236}">
                  <a16:creationId xmlns:a16="http://schemas.microsoft.com/office/drawing/2014/main" id="{4F3CEFDD-D3AC-9579-EEE7-F7F2EFAB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5" name="Freeform 26">
              <a:extLst>
                <a:ext uri="{FF2B5EF4-FFF2-40B4-BE49-F238E27FC236}">
                  <a16:creationId xmlns:a16="http://schemas.microsoft.com/office/drawing/2014/main" id="{96FB39B0-5289-31C0-B284-2390F7D8D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6" name="Freeform 27">
              <a:extLst>
                <a:ext uri="{FF2B5EF4-FFF2-40B4-BE49-F238E27FC236}">
                  <a16:creationId xmlns:a16="http://schemas.microsoft.com/office/drawing/2014/main" id="{086C4484-BD0B-2BD4-8E0F-F1229C29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7" name="Freeform 28">
              <a:extLst>
                <a:ext uri="{FF2B5EF4-FFF2-40B4-BE49-F238E27FC236}">
                  <a16:creationId xmlns:a16="http://schemas.microsoft.com/office/drawing/2014/main" id="{11E519CE-F7A1-97AF-AC94-30A39B18E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A2059444-2D6E-F285-6F16-0C1EF469D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43">
              <a:extLst>
                <a:ext uri="{FF2B5EF4-FFF2-40B4-BE49-F238E27FC236}">
                  <a16:creationId xmlns:a16="http://schemas.microsoft.com/office/drawing/2014/main" id="{318575B7-0CBB-5E16-2ABD-67E664CF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51">
              <a:extLst>
                <a:ext uri="{FF2B5EF4-FFF2-40B4-BE49-F238E27FC236}">
                  <a16:creationId xmlns:a16="http://schemas.microsoft.com/office/drawing/2014/main" id="{EE17501E-E7BE-F8FF-F6FF-02A67848A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52">
              <a:extLst>
                <a:ext uri="{FF2B5EF4-FFF2-40B4-BE49-F238E27FC236}">
                  <a16:creationId xmlns:a16="http://schemas.microsoft.com/office/drawing/2014/main" id="{BE1AAD74-101E-D4A3-ED0A-2A0D28022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53">
              <a:extLst>
                <a:ext uri="{FF2B5EF4-FFF2-40B4-BE49-F238E27FC236}">
                  <a16:creationId xmlns:a16="http://schemas.microsoft.com/office/drawing/2014/main" id="{F92AD526-F09A-09D3-D3E9-38E1DE2EC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54">
              <a:extLst>
                <a:ext uri="{FF2B5EF4-FFF2-40B4-BE49-F238E27FC236}">
                  <a16:creationId xmlns:a16="http://schemas.microsoft.com/office/drawing/2014/main" id="{8251E6E5-2CA0-DDF2-9DE0-558DF8BCD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55">
              <a:extLst>
                <a:ext uri="{FF2B5EF4-FFF2-40B4-BE49-F238E27FC236}">
                  <a16:creationId xmlns:a16="http://schemas.microsoft.com/office/drawing/2014/main" id="{FD753637-3B4E-89B7-B9ED-FCC864E91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56">
              <a:extLst>
                <a:ext uri="{FF2B5EF4-FFF2-40B4-BE49-F238E27FC236}">
                  <a16:creationId xmlns:a16="http://schemas.microsoft.com/office/drawing/2014/main" id="{1708BAF4-45EB-719A-13F4-90973EFD5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57">
              <a:extLst>
                <a:ext uri="{FF2B5EF4-FFF2-40B4-BE49-F238E27FC236}">
                  <a16:creationId xmlns:a16="http://schemas.microsoft.com/office/drawing/2014/main" id="{05309171-541B-1313-9D22-50892AE5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59">
              <a:extLst>
                <a:ext uri="{FF2B5EF4-FFF2-40B4-BE49-F238E27FC236}">
                  <a16:creationId xmlns:a16="http://schemas.microsoft.com/office/drawing/2014/main" id="{077B121E-C8BE-ED66-D36C-8EAEA5C33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60">
              <a:extLst>
                <a:ext uri="{FF2B5EF4-FFF2-40B4-BE49-F238E27FC236}">
                  <a16:creationId xmlns:a16="http://schemas.microsoft.com/office/drawing/2014/main" id="{753DDA8F-2947-1B06-25EF-CD6A01507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61">
              <a:extLst>
                <a:ext uri="{FF2B5EF4-FFF2-40B4-BE49-F238E27FC236}">
                  <a16:creationId xmlns:a16="http://schemas.microsoft.com/office/drawing/2014/main" id="{9BD4E8C2-BE0A-E4F6-8589-4DC227A9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5">
              <a:extLst>
                <a:ext uri="{FF2B5EF4-FFF2-40B4-BE49-F238E27FC236}">
                  <a16:creationId xmlns:a16="http://schemas.microsoft.com/office/drawing/2014/main" id="{AF5F93E3-B901-2B53-925D-3CCE9BDB0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6F123E48-209E-882F-5F02-4A10D787D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27C61F5B-14FA-CE86-2732-B5C1D1FB5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3776B0E4-BBD5-F3A0-A872-E28DF3D0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9">
              <a:extLst>
                <a:ext uri="{FF2B5EF4-FFF2-40B4-BE49-F238E27FC236}">
                  <a16:creationId xmlns:a16="http://schemas.microsoft.com/office/drawing/2014/main" id="{CF9DA8B4-36B4-CA26-2ACA-074E6625F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11">
              <a:extLst>
                <a:ext uri="{FF2B5EF4-FFF2-40B4-BE49-F238E27FC236}">
                  <a16:creationId xmlns:a16="http://schemas.microsoft.com/office/drawing/2014/main" id="{15E3D86D-2887-4937-2613-88C8A3530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12">
              <a:extLst>
                <a:ext uri="{FF2B5EF4-FFF2-40B4-BE49-F238E27FC236}">
                  <a16:creationId xmlns:a16="http://schemas.microsoft.com/office/drawing/2014/main" id="{4F3973FB-25A1-229B-FB02-B288533C1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13">
              <a:extLst>
                <a:ext uri="{FF2B5EF4-FFF2-40B4-BE49-F238E27FC236}">
                  <a16:creationId xmlns:a16="http://schemas.microsoft.com/office/drawing/2014/main" id="{F8701BBF-F213-7CED-078F-7B4F74100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14">
              <a:extLst>
                <a:ext uri="{FF2B5EF4-FFF2-40B4-BE49-F238E27FC236}">
                  <a16:creationId xmlns:a16="http://schemas.microsoft.com/office/drawing/2014/main" id="{178C63DF-92E0-7846-0AFE-F413C651C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16">
              <a:extLst>
                <a:ext uri="{FF2B5EF4-FFF2-40B4-BE49-F238E27FC236}">
                  <a16:creationId xmlns:a16="http://schemas.microsoft.com/office/drawing/2014/main" id="{62B27D82-592C-9BD2-5EB0-EC43D657E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17">
              <a:extLst>
                <a:ext uri="{FF2B5EF4-FFF2-40B4-BE49-F238E27FC236}">
                  <a16:creationId xmlns:a16="http://schemas.microsoft.com/office/drawing/2014/main" id="{B1FCBD64-715A-0CEB-38CA-ED1928EBC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21">
              <a:extLst>
                <a:ext uri="{FF2B5EF4-FFF2-40B4-BE49-F238E27FC236}">
                  <a16:creationId xmlns:a16="http://schemas.microsoft.com/office/drawing/2014/main" id="{6AE43F8A-A2C4-D980-1962-A4C1703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25">
              <a:extLst>
                <a:ext uri="{FF2B5EF4-FFF2-40B4-BE49-F238E27FC236}">
                  <a16:creationId xmlns:a16="http://schemas.microsoft.com/office/drawing/2014/main" id="{ABD3E2DF-8068-20FF-699B-F8A924C5C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B2FBD927-13E6-2017-2821-49A65D03C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31">
              <a:extLst>
                <a:ext uri="{FF2B5EF4-FFF2-40B4-BE49-F238E27FC236}">
                  <a16:creationId xmlns:a16="http://schemas.microsoft.com/office/drawing/2014/main" id="{06C264F2-68FE-E62C-EBC7-CDB45C756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32">
              <a:extLst>
                <a:ext uri="{FF2B5EF4-FFF2-40B4-BE49-F238E27FC236}">
                  <a16:creationId xmlns:a16="http://schemas.microsoft.com/office/drawing/2014/main" id="{939FB5F0-647E-57F7-6598-1BA39799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33">
              <a:extLst>
                <a:ext uri="{FF2B5EF4-FFF2-40B4-BE49-F238E27FC236}">
                  <a16:creationId xmlns:a16="http://schemas.microsoft.com/office/drawing/2014/main" id="{2EF3CB29-4B29-DE3F-F678-988503909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34">
              <a:extLst>
                <a:ext uri="{FF2B5EF4-FFF2-40B4-BE49-F238E27FC236}">
                  <a16:creationId xmlns:a16="http://schemas.microsoft.com/office/drawing/2014/main" id="{9EC511DC-BF86-CF61-6A9D-C10FBFFC2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35">
              <a:extLst>
                <a:ext uri="{FF2B5EF4-FFF2-40B4-BE49-F238E27FC236}">
                  <a16:creationId xmlns:a16="http://schemas.microsoft.com/office/drawing/2014/main" id="{932F51B6-4E83-6B21-FB19-9A8A67305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36">
              <a:extLst>
                <a:ext uri="{FF2B5EF4-FFF2-40B4-BE49-F238E27FC236}">
                  <a16:creationId xmlns:a16="http://schemas.microsoft.com/office/drawing/2014/main" id="{A7B6863D-A737-67DA-1B74-3F37E38AB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37">
              <a:extLst>
                <a:ext uri="{FF2B5EF4-FFF2-40B4-BE49-F238E27FC236}">
                  <a16:creationId xmlns:a16="http://schemas.microsoft.com/office/drawing/2014/main" id="{E7C73BDB-7A65-325E-737D-6E283EA47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38">
              <a:extLst>
                <a:ext uri="{FF2B5EF4-FFF2-40B4-BE49-F238E27FC236}">
                  <a16:creationId xmlns:a16="http://schemas.microsoft.com/office/drawing/2014/main" id="{81253410-D1F6-B6C2-EE71-2BAD274A8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39">
              <a:extLst>
                <a:ext uri="{FF2B5EF4-FFF2-40B4-BE49-F238E27FC236}">
                  <a16:creationId xmlns:a16="http://schemas.microsoft.com/office/drawing/2014/main" id="{704FCD03-7481-D70C-A020-60D612C3A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40">
              <a:extLst>
                <a:ext uri="{FF2B5EF4-FFF2-40B4-BE49-F238E27FC236}">
                  <a16:creationId xmlns:a16="http://schemas.microsoft.com/office/drawing/2014/main" id="{01475EEB-4582-5EBC-A120-5B03EB51D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41">
              <a:extLst>
                <a:ext uri="{FF2B5EF4-FFF2-40B4-BE49-F238E27FC236}">
                  <a16:creationId xmlns:a16="http://schemas.microsoft.com/office/drawing/2014/main" id="{8CD394F9-C0B3-C0FC-22B9-CFD728D3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42">
              <a:extLst>
                <a:ext uri="{FF2B5EF4-FFF2-40B4-BE49-F238E27FC236}">
                  <a16:creationId xmlns:a16="http://schemas.microsoft.com/office/drawing/2014/main" id="{9BE245DB-A91B-61A4-8131-E49DB789E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44">
              <a:extLst>
                <a:ext uri="{FF2B5EF4-FFF2-40B4-BE49-F238E27FC236}">
                  <a16:creationId xmlns:a16="http://schemas.microsoft.com/office/drawing/2014/main" id="{24F21C5E-0E80-057B-4865-6DF849192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45">
              <a:extLst>
                <a:ext uri="{FF2B5EF4-FFF2-40B4-BE49-F238E27FC236}">
                  <a16:creationId xmlns:a16="http://schemas.microsoft.com/office/drawing/2014/main" id="{575C0B1E-F626-CD20-7AB4-8C565F11E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46">
              <a:extLst>
                <a:ext uri="{FF2B5EF4-FFF2-40B4-BE49-F238E27FC236}">
                  <a16:creationId xmlns:a16="http://schemas.microsoft.com/office/drawing/2014/main" id="{2A5766B9-A355-5FD2-37F9-D84A71B8C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47">
              <a:extLst>
                <a:ext uri="{FF2B5EF4-FFF2-40B4-BE49-F238E27FC236}">
                  <a16:creationId xmlns:a16="http://schemas.microsoft.com/office/drawing/2014/main" id="{D19781F8-FC13-2573-7D48-97452215A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48">
              <a:extLst>
                <a:ext uri="{FF2B5EF4-FFF2-40B4-BE49-F238E27FC236}">
                  <a16:creationId xmlns:a16="http://schemas.microsoft.com/office/drawing/2014/main" id="{12E40D92-F24F-68EF-29AF-DDF6DD710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49">
              <a:extLst>
                <a:ext uri="{FF2B5EF4-FFF2-40B4-BE49-F238E27FC236}">
                  <a16:creationId xmlns:a16="http://schemas.microsoft.com/office/drawing/2014/main" id="{48BFE2C8-CC37-59F7-3669-4B6DD37C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8">
              <a:extLst>
                <a:ext uri="{FF2B5EF4-FFF2-40B4-BE49-F238E27FC236}">
                  <a16:creationId xmlns:a16="http://schemas.microsoft.com/office/drawing/2014/main" id="{EA231644-A112-CEA5-30B1-C692689DF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106">
              <a:extLst>
                <a:ext uri="{FF2B5EF4-FFF2-40B4-BE49-F238E27FC236}">
                  <a16:creationId xmlns:a16="http://schemas.microsoft.com/office/drawing/2014/main" id="{DDDE016E-41AB-F321-65EF-361178893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15" name="Rectangle 414">
            <a:extLst>
              <a:ext uri="{FF2B5EF4-FFF2-40B4-BE49-F238E27FC236}">
                <a16:creationId xmlns:a16="http://schemas.microsoft.com/office/drawing/2014/main" id="{B54BD0ED-4629-F07B-8C93-3E852C40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7B8B4-CE02-441E-0116-0477707B2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44" y="5442905"/>
            <a:ext cx="10485912" cy="945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Reporting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3B92ED86-2C28-AAEE-7430-B4C31859F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33" y="4593705"/>
            <a:ext cx="12160237" cy="589633"/>
            <a:chOff x="31734" y="4593705"/>
            <a:chExt cx="12211614" cy="589633"/>
          </a:xfrm>
        </p:grpSpPr>
        <p:sp>
          <p:nvSpPr>
            <p:cNvPr id="418" name="Freeform 6">
              <a:extLst>
                <a:ext uri="{FF2B5EF4-FFF2-40B4-BE49-F238E27FC236}">
                  <a16:creationId xmlns:a16="http://schemas.microsoft.com/office/drawing/2014/main" id="{83473402-A0EF-86A2-1431-A5CB12984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501768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05">
              <a:extLst>
                <a:ext uri="{FF2B5EF4-FFF2-40B4-BE49-F238E27FC236}">
                  <a16:creationId xmlns:a16="http://schemas.microsoft.com/office/drawing/2014/main" id="{3DE9271A-A7D2-FF88-0DDD-3E7D22609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4720" y="464338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06">
              <a:extLst>
                <a:ext uri="{FF2B5EF4-FFF2-40B4-BE49-F238E27FC236}">
                  <a16:creationId xmlns:a16="http://schemas.microsoft.com/office/drawing/2014/main" id="{A84F9E82-F8B8-3688-5419-603349C23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46009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07">
              <a:extLst>
                <a:ext uri="{FF2B5EF4-FFF2-40B4-BE49-F238E27FC236}">
                  <a16:creationId xmlns:a16="http://schemas.microsoft.com/office/drawing/2014/main" id="{448DA541-FB76-C257-DB3B-A1FB4552C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467762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08">
              <a:extLst>
                <a:ext uri="{FF2B5EF4-FFF2-40B4-BE49-F238E27FC236}">
                  <a16:creationId xmlns:a16="http://schemas.microsoft.com/office/drawing/2014/main" id="{E3027F0D-BC0B-7A26-31F6-3D6340F5A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461316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09">
              <a:extLst>
                <a:ext uri="{FF2B5EF4-FFF2-40B4-BE49-F238E27FC236}">
                  <a16:creationId xmlns:a16="http://schemas.microsoft.com/office/drawing/2014/main" id="{99DE9215-1A43-177E-3CD4-6C3471D33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461643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10">
              <a:extLst>
                <a:ext uri="{FF2B5EF4-FFF2-40B4-BE49-F238E27FC236}">
                  <a16:creationId xmlns:a16="http://schemas.microsoft.com/office/drawing/2014/main" id="{0A71891E-83E0-F9E4-DB7D-D550F0AF5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461817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11">
              <a:extLst>
                <a:ext uri="{FF2B5EF4-FFF2-40B4-BE49-F238E27FC236}">
                  <a16:creationId xmlns:a16="http://schemas.microsoft.com/office/drawing/2014/main" id="{3C97F1DC-39A1-0680-2EB2-AD4335ADA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462867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12">
              <a:extLst>
                <a:ext uri="{FF2B5EF4-FFF2-40B4-BE49-F238E27FC236}">
                  <a16:creationId xmlns:a16="http://schemas.microsoft.com/office/drawing/2014/main" id="{50ADFA2E-069B-6EB9-1B0B-B26F5AD2C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785" y="46269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22">
              <a:extLst>
                <a:ext uri="{FF2B5EF4-FFF2-40B4-BE49-F238E27FC236}">
                  <a16:creationId xmlns:a16="http://schemas.microsoft.com/office/drawing/2014/main" id="{4BB1E897-1DB1-FF83-03FB-EE7853A01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49183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23">
              <a:extLst>
                <a:ext uri="{FF2B5EF4-FFF2-40B4-BE49-F238E27FC236}">
                  <a16:creationId xmlns:a16="http://schemas.microsoft.com/office/drawing/2014/main" id="{98F2561E-2637-8658-6ADC-667254BC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2237" y="4906149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30">
              <a:extLst>
                <a:ext uri="{FF2B5EF4-FFF2-40B4-BE49-F238E27FC236}">
                  <a16:creationId xmlns:a16="http://schemas.microsoft.com/office/drawing/2014/main" id="{AFA4D056-5CEE-D8FB-F090-84321A0DA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488463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1">
              <a:extLst>
                <a:ext uri="{FF2B5EF4-FFF2-40B4-BE49-F238E27FC236}">
                  <a16:creationId xmlns:a16="http://schemas.microsoft.com/office/drawing/2014/main" id="{13A01C55-6361-4C70-73DC-ED7869EE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491553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32">
              <a:extLst>
                <a:ext uri="{FF2B5EF4-FFF2-40B4-BE49-F238E27FC236}">
                  <a16:creationId xmlns:a16="http://schemas.microsoft.com/office/drawing/2014/main" id="{80DB2551-15B1-A29C-01EF-B7730C8F3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495695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4">
              <a:extLst>
                <a:ext uri="{FF2B5EF4-FFF2-40B4-BE49-F238E27FC236}">
                  <a16:creationId xmlns:a16="http://schemas.microsoft.com/office/drawing/2014/main" id="{B5EA8DBE-26A8-D840-B853-CBF740E88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496292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35">
              <a:extLst>
                <a:ext uri="{FF2B5EF4-FFF2-40B4-BE49-F238E27FC236}">
                  <a16:creationId xmlns:a16="http://schemas.microsoft.com/office/drawing/2014/main" id="{9478491A-C8C9-6D35-1B41-713B3AC9B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48690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41">
              <a:extLst>
                <a:ext uri="{FF2B5EF4-FFF2-40B4-BE49-F238E27FC236}">
                  <a16:creationId xmlns:a16="http://schemas.microsoft.com/office/drawing/2014/main" id="{9941AD6D-0645-257D-C8C0-17F6B366B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4943427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91">
              <a:extLst>
                <a:ext uri="{FF2B5EF4-FFF2-40B4-BE49-F238E27FC236}">
                  <a16:creationId xmlns:a16="http://schemas.microsoft.com/office/drawing/2014/main" id="{CA866746-0190-B4F4-807A-5A9B9CD6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467638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92">
              <a:extLst>
                <a:ext uri="{FF2B5EF4-FFF2-40B4-BE49-F238E27FC236}">
                  <a16:creationId xmlns:a16="http://schemas.microsoft.com/office/drawing/2014/main" id="{B82FE0DC-FC95-7E49-D8E3-DDB159997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46131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93">
              <a:extLst>
                <a:ext uri="{FF2B5EF4-FFF2-40B4-BE49-F238E27FC236}">
                  <a16:creationId xmlns:a16="http://schemas.microsoft.com/office/drawing/2014/main" id="{FC2DB1DF-B408-96B8-CF62-8BCD8B0C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4635721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94">
              <a:extLst>
                <a:ext uri="{FF2B5EF4-FFF2-40B4-BE49-F238E27FC236}">
                  <a16:creationId xmlns:a16="http://schemas.microsoft.com/office/drawing/2014/main" id="{2AABBD13-15E1-67C9-56DC-B7D41ED2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472181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95">
              <a:extLst>
                <a:ext uri="{FF2B5EF4-FFF2-40B4-BE49-F238E27FC236}">
                  <a16:creationId xmlns:a16="http://schemas.microsoft.com/office/drawing/2014/main" id="{445D9258-4C42-1BFD-91CD-9CF5F104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466591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96">
              <a:extLst>
                <a:ext uri="{FF2B5EF4-FFF2-40B4-BE49-F238E27FC236}">
                  <a16:creationId xmlns:a16="http://schemas.microsoft.com/office/drawing/2014/main" id="{801BCB8E-D855-CE89-96A6-80DB991A1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467244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97">
              <a:extLst>
                <a:ext uri="{FF2B5EF4-FFF2-40B4-BE49-F238E27FC236}">
                  <a16:creationId xmlns:a16="http://schemas.microsoft.com/office/drawing/2014/main" id="{AF8766F9-8033-77A7-8967-5C6192453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24916" y="469404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98">
              <a:extLst>
                <a:ext uri="{FF2B5EF4-FFF2-40B4-BE49-F238E27FC236}">
                  <a16:creationId xmlns:a16="http://schemas.microsoft.com/office/drawing/2014/main" id="{51FE19B6-D932-43A6-454C-AD0B9282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14471" y="4696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99">
              <a:extLst>
                <a:ext uri="{FF2B5EF4-FFF2-40B4-BE49-F238E27FC236}">
                  <a16:creationId xmlns:a16="http://schemas.microsoft.com/office/drawing/2014/main" id="{FA831D74-AD68-CAD2-15F3-7BCB87291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4930" y="469598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00">
              <a:extLst>
                <a:ext uri="{FF2B5EF4-FFF2-40B4-BE49-F238E27FC236}">
                  <a16:creationId xmlns:a16="http://schemas.microsoft.com/office/drawing/2014/main" id="{4BB95EF6-5399-4A20-C99B-9C07A0229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467488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01">
              <a:extLst>
                <a:ext uri="{FF2B5EF4-FFF2-40B4-BE49-F238E27FC236}">
                  <a16:creationId xmlns:a16="http://schemas.microsoft.com/office/drawing/2014/main" id="{EE704749-E4A5-6799-B01F-D51B47AC0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468141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02">
              <a:extLst>
                <a:ext uri="{FF2B5EF4-FFF2-40B4-BE49-F238E27FC236}">
                  <a16:creationId xmlns:a16="http://schemas.microsoft.com/office/drawing/2014/main" id="{63B0FF40-94DE-3CC4-A815-932B96B3A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23976" y="470500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03">
              <a:extLst>
                <a:ext uri="{FF2B5EF4-FFF2-40B4-BE49-F238E27FC236}">
                  <a16:creationId xmlns:a16="http://schemas.microsoft.com/office/drawing/2014/main" id="{FEDE6EAC-FAAA-2844-3C64-888C53BD5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32" y="473370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04">
              <a:extLst>
                <a:ext uri="{FF2B5EF4-FFF2-40B4-BE49-F238E27FC236}">
                  <a16:creationId xmlns:a16="http://schemas.microsoft.com/office/drawing/2014/main" id="{0A0B7A2D-4BCD-8EC0-4069-636375759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469039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13">
              <a:extLst>
                <a:ext uri="{FF2B5EF4-FFF2-40B4-BE49-F238E27FC236}">
                  <a16:creationId xmlns:a16="http://schemas.microsoft.com/office/drawing/2014/main" id="{1F22DD46-2FD0-0490-6397-E97B0EC86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473609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14">
              <a:extLst>
                <a:ext uri="{FF2B5EF4-FFF2-40B4-BE49-F238E27FC236}">
                  <a16:creationId xmlns:a16="http://schemas.microsoft.com/office/drawing/2014/main" id="{0A478F19-F587-734A-5240-A8173D1F0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473609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15">
              <a:extLst>
                <a:ext uri="{FF2B5EF4-FFF2-40B4-BE49-F238E27FC236}">
                  <a16:creationId xmlns:a16="http://schemas.microsoft.com/office/drawing/2014/main" id="{5143A1E1-2221-69A0-E2C9-C078D03B2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474180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17">
              <a:extLst>
                <a:ext uri="{FF2B5EF4-FFF2-40B4-BE49-F238E27FC236}">
                  <a16:creationId xmlns:a16="http://schemas.microsoft.com/office/drawing/2014/main" id="{820E744E-5738-C7E3-91AA-A10AB1125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475404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18">
              <a:extLst>
                <a:ext uri="{FF2B5EF4-FFF2-40B4-BE49-F238E27FC236}">
                  <a16:creationId xmlns:a16="http://schemas.microsoft.com/office/drawing/2014/main" id="{CAE23446-3A9F-3AFE-DD8A-85889D5C1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475730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19">
              <a:extLst>
                <a:ext uri="{FF2B5EF4-FFF2-40B4-BE49-F238E27FC236}">
                  <a16:creationId xmlns:a16="http://schemas.microsoft.com/office/drawing/2014/main" id="{A56D8AC5-C6E7-5E7C-72AF-21BC164C6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46980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20">
              <a:extLst>
                <a:ext uri="{FF2B5EF4-FFF2-40B4-BE49-F238E27FC236}">
                  <a16:creationId xmlns:a16="http://schemas.microsoft.com/office/drawing/2014/main" id="{8C155DF7-F378-95AA-96D6-95E337221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4999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21">
              <a:extLst>
                <a:ext uri="{FF2B5EF4-FFF2-40B4-BE49-F238E27FC236}">
                  <a16:creationId xmlns:a16="http://schemas.microsoft.com/office/drawing/2014/main" id="{46575887-9038-9B8F-2AC8-FD2BF0805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5010983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25">
              <a:extLst>
                <a:ext uri="{FF2B5EF4-FFF2-40B4-BE49-F238E27FC236}">
                  <a16:creationId xmlns:a16="http://schemas.microsoft.com/office/drawing/2014/main" id="{BFE2929D-FB26-00C5-7AFF-175D0AAD9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498908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26">
              <a:extLst>
                <a:ext uri="{FF2B5EF4-FFF2-40B4-BE49-F238E27FC236}">
                  <a16:creationId xmlns:a16="http://schemas.microsoft.com/office/drawing/2014/main" id="{E24714C2-71D9-D091-474D-B561A7495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500092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27">
              <a:extLst>
                <a:ext uri="{FF2B5EF4-FFF2-40B4-BE49-F238E27FC236}">
                  <a16:creationId xmlns:a16="http://schemas.microsoft.com/office/drawing/2014/main" id="{BDF9C7A7-1493-5C17-AED8-291FD0B84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500092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28">
              <a:extLst>
                <a:ext uri="{FF2B5EF4-FFF2-40B4-BE49-F238E27FC236}">
                  <a16:creationId xmlns:a16="http://schemas.microsoft.com/office/drawing/2014/main" id="{01341FC6-CE0D-6190-3CF1-5B0BB0972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500418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29">
              <a:extLst>
                <a:ext uri="{FF2B5EF4-FFF2-40B4-BE49-F238E27FC236}">
                  <a16:creationId xmlns:a16="http://schemas.microsoft.com/office/drawing/2014/main" id="{ED05CED1-9E0F-A1CC-251E-1721C4B75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500418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33">
              <a:extLst>
                <a:ext uri="{FF2B5EF4-FFF2-40B4-BE49-F238E27FC236}">
                  <a16:creationId xmlns:a16="http://schemas.microsoft.com/office/drawing/2014/main" id="{7E3DAD4E-E1DB-B17C-4730-B2A5094B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50131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36">
              <a:extLst>
                <a:ext uri="{FF2B5EF4-FFF2-40B4-BE49-F238E27FC236}">
                  <a16:creationId xmlns:a16="http://schemas.microsoft.com/office/drawing/2014/main" id="{46A2E56F-ED0C-E51D-3B4F-FC8640A53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502502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37">
              <a:extLst>
                <a:ext uri="{FF2B5EF4-FFF2-40B4-BE49-F238E27FC236}">
                  <a16:creationId xmlns:a16="http://schemas.microsoft.com/office/drawing/2014/main" id="{E76AE96B-CB16-454C-4D23-BEEB72F42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3461" y="4997715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38">
              <a:extLst>
                <a:ext uri="{FF2B5EF4-FFF2-40B4-BE49-F238E27FC236}">
                  <a16:creationId xmlns:a16="http://schemas.microsoft.com/office/drawing/2014/main" id="{26EC9057-909E-69F1-89FD-0DFCBB265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503111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39">
              <a:extLst>
                <a:ext uri="{FF2B5EF4-FFF2-40B4-BE49-F238E27FC236}">
                  <a16:creationId xmlns:a16="http://schemas.microsoft.com/office/drawing/2014/main" id="{2398A7BA-C012-7B80-E4E9-C75AB8FB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503764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40">
              <a:extLst>
                <a:ext uri="{FF2B5EF4-FFF2-40B4-BE49-F238E27FC236}">
                  <a16:creationId xmlns:a16="http://schemas.microsoft.com/office/drawing/2014/main" id="{4D95B941-AC2C-BFFA-6B45-51AE7FE9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923" y="497604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42">
              <a:extLst>
                <a:ext uri="{FF2B5EF4-FFF2-40B4-BE49-F238E27FC236}">
                  <a16:creationId xmlns:a16="http://schemas.microsoft.com/office/drawing/2014/main" id="{0B87118A-7A17-121A-91EC-6DCE0CB7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506783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43">
              <a:extLst>
                <a:ext uri="{FF2B5EF4-FFF2-40B4-BE49-F238E27FC236}">
                  <a16:creationId xmlns:a16="http://schemas.microsoft.com/office/drawing/2014/main" id="{8EB27586-EEF3-51BB-3ACF-C634A7944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4845" y="502829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44">
              <a:extLst>
                <a:ext uri="{FF2B5EF4-FFF2-40B4-BE49-F238E27FC236}">
                  <a16:creationId xmlns:a16="http://schemas.microsoft.com/office/drawing/2014/main" id="{03CEF20D-2467-2ADD-A1FF-873C04E90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5067836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45">
              <a:extLst>
                <a:ext uri="{FF2B5EF4-FFF2-40B4-BE49-F238E27FC236}">
                  <a16:creationId xmlns:a16="http://schemas.microsoft.com/office/drawing/2014/main" id="{69DC7662-DF03-9614-DD1B-46B31EE5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507354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8">
              <a:extLst>
                <a:ext uri="{FF2B5EF4-FFF2-40B4-BE49-F238E27FC236}">
                  <a16:creationId xmlns:a16="http://schemas.microsoft.com/office/drawing/2014/main" id="{B564EBBF-06C8-6E6C-EEF7-2AD876EE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503152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8">
              <a:extLst>
                <a:ext uri="{FF2B5EF4-FFF2-40B4-BE49-F238E27FC236}">
                  <a16:creationId xmlns:a16="http://schemas.microsoft.com/office/drawing/2014/main" id="{6BC76D20-3965-5602-B908-7E35F5071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4593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06">
              <a:extLst>
                <a:ext uri="{FF2B5EF4-FFF2-40B4-BE49-F238E27FC236}">
                  <a16:creationId xmlns:a16="http://schemas.microsoft.com/office/drawing/2014/main" id="{673B5EC7-BAF3-73C9-8B49-A6A14FF67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34" y="492543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20">
              <a:extLst>
                <a:ext uri="{FF2B5EF4-FFF2-40B4-BE49-F238E27FC236}">
                  <a16:creationId xmlns:a16="http://schemas.microsoft.com/office/drawing/2014/main" id="{F2B2BA66-E649-7AEF-3881-8534DEAF8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647" y="474751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20">
              <a:extLst>
                <a:ext uri="{FF2B5EF4-FFF2-40B4-BE49-F238E27FC236}">
                  <a16:creationId xmlns:a16="http://schemas.microsoft.com/office/drawing/2014/main" id="{C7FB4AAC-4302-C4EC-FECA-FFEB9845C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470263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25">
              <a:extLst>
                <a:ext uri="{FF2B5EF4-FFF2-40B4-BE49-F238E27FC236}">
                  <a16:creationId xmlns:a16="http://schemas.microsoft.com/office/drawing/2014/main" id="{3FBBF4AF-F5A3-8C75-D363-E46B539D3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498209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37">
              <a:extLst>
                <a:ext uri="{FF2B5EF4-FFF2-40B4-BE49-F238E27FC236}">
                  <a16:creationId xmlns:a16="http://schemas.microsoft.com/office/drawing/2014/main" id="{4C097918-5D00-3276-4862-39E9DE3A9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471446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6">
              <a:extLst>
                <a:ext uri="{FF2B5EF4-FFF2-40B4-BE49-F238E27FC236}">
                  <a16:creationId xmlns:a16="http://schemas.microsoft.com/office/drawing/2014/main" id="{FF23B6B2-3123-C925-AD19-6867FECF9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494181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105">
              <a:extLst>
                <a:ext uri="{FF2B5EF4-FFF2-40B4-BE49-F238E27FC236}">
                  <a16:creationId xmlns:a16="http://schemas.microsoft.com/office/drawing/2014/main" id="{2F83BCB2-312D-D81B-981D-1F13696DC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474715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106">
              <a:extLst>
                <a:ext uri="{FF2B5EF4-FFF2-40B4-BE49-F238E27FC236}">
                  <a16:creationId xmlns:a16="http://schemas.microsoft.com/office/drawing/2014/main" id="{0E303EBD-F4E6-DE75-EBB2-992D73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470173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07">
              <a:extLst>
                <a:ext uri="{FF2B5EF4-FFF2-40B4-BE49-F238E27FC236}">
                  <a16:creationId xmlns:a16="http://schemas.microsoft.com/office/drawing/2014/main" id="{2E767AC0-DD47-A2C6-6B85-CD182183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47784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8">
              <a:extLst>
                <a:ext uri="{FF2B5EF4-FFF2-40B4-BE49-F238E27FC236}">
                  <a16:creationId xmlns:a16="http://schemas.microsoft.com/office/drawing/2014/main" id="{F9290773-2326-693E-6AFA-4AB432B7D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471397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9">
              <a:extLst>
                <a:ext uri="{FF2B5EF4-FFF2-40B4-BE49-F238E27FC236}">
                  <a16:creationId xmlns:a16="http://schemas.microsoft.com/office/drawing/2014/main" id="{12ABE75E-E3B4-C6F5-803E-BF6C2FE02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474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10">
              <a:extLst>
                <a:ext uri="{FF2B5EF4-FFF2-40B4-BE49-F238E27FC236}">
                  <a16:creationId xmlns:a16="http://schemas.microsoft.com/office/drawing/2014/main" id="{388307D6-F5AB-C3E7-DD67-F80651AD7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471899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11">
              <a:extLst>
                <a:ext uri="{FF2B5EF4-FFF2-40B4-BE49-F238E27FC236}">
                  <a16:creationId xmlns:a16="http://schemas.microsoft.com/office/drawing/2014/main" id="{92D123AC-1AF5-AFE0-AB21-F9633EB31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472948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12">
              <a:extLst>
                <a:ext uri="{FF2B5EF4-FFF2-40B4-BE49-F238E27FC236}">
                  <a16:creationId xmlns:a16="http://schemas.microsoft.com/office/drawing/2014/main" id="{820FF9AC-B479-ECAC-0C94-56BA188A2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471724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122">
              <a:extLst>
                <a:ext uri="{FF2B5EF4-FFF2-40B4-BE49-F238E27FC236}">
                  <a16:creationId xmlns:a16="http://schemas.microsoft.com/office/drawing/2014/main" id="{8148C78D-1041-6555-D495-41EDFE6F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5031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130">
              <a:extLst>
                <a:ext uri="{FF2B5EF4-FFF2-40B4-BE49-F238E27FC236}">
                  <a16:creationId xmlns:a16="http://schemas.microsoft.com/office/drawing/2014/main" id="{9D5A5915-8030-2334-BDB2-2BFCB3552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50347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31">
              <a:extLst>
                <a:ext uri="{FF2B5EF4-FFF2-40B4-BE49-F238E27FC236}">
                  <a16:creationId xmlns:a16="http://schemas.microsoft.com/office/drawing/2014/main" id="{0A1AA461-7B77-A200-9BE7-81EFA1999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50180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32">
              <a:extLst>
                <a:ext uri="{FF2B5EF4-FFF2-40B4-BE49-F238E27FC236}">
                  <a16:creationId xmlns:a16="http://schemas.microsoft.com/office/drawing/2014/main" id="{03249C37-27EC-EE11-A38F-4B928F85E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505776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134">
              <a:extLst>
                <a:ext uri="{FF2B5EF4-FFF2-40B4-BE49-F238E27FC236}">
                  <a16:creationId xmlns:a16="http://schemas.microsoft.com/office/drawing/2014/main" id="{8F22C302-DA33-157D-ED9E-874D5255D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5063734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35">
              <a:extLst>
                <a:ext uri="{FF2B5EF4-FFF2-40B4-BE49-F238E27FC236}">
                  <a16:creationId xmlns:a16="http://schemas.microsoft.com/office/drawing/2014/main" id="{9CF84114-DA4C-D26E-4729-F8EBEBB84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503641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41">
              <a:extLst>
                <a:ext uri="{FF2B5EF4-FFF2-40B4-BE49-F238E27FC236}">
                  <a16:creationId xmlns:a16="http://schemas.microsoft.com/office/drawing/2014/main" id="{09F53786-6F2D-5D9B-C8BA-307F79FFC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502013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91">
              <a:extLst>
                <a:ext uri="{FF2B5EF4-FFF2-40B4-BE49-F238E27FC236}">
                  <a16:creationId xmlns:a16="http://schemas.microsoft.com/office/drawing/2014/main" id="{8BFF1EFD-2FEB-1BDE-CFE0-1354B4822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4777197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92">
              <a:extLst>
                <a:ext uri="{FF2B5EF4-FFF2-40B4-BE49-F238E27FC236}">
                  <a16:creationId xmlns:a16="http://schemas.microsoft.com/office/drawing/2014/main" id="{57E971C2-FE58-5C28-442A-E09554C15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471397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93">
              <a:extLst>
                <a:ext uri="{FF2B5EF4-FFF2-40B4-BE49-F238E27FC236}">
                  <a16:creationId xmlns:a16="http://schemas.microsoft.com/office/drawing/2014/main" id="{0578D6C4-BDB3-D72D-A3D1-0AD4C055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473638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94">
              <a:extLst>
                <a:ext uri="{FF2B5EF4-FFF2-40B4-BE49-F238E27FC236}">
                  <a16:creationId xmlns:a16="http://schemas.microsoft.com/office/drawing/2014/main" id="{1D571D0E-4B9F-702F-C8BF-77F55C77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477481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95">
              <a:extLst>
                <a:ext uri="{FF2B5EF4-FFF2-40B4-BE49-F238E27FC236}">
                  <a16:creationId xmlns:a16="http://schemas.microsoft.com/office/drawing/2014/main" id="{19A3EDFB-DFB2-0077-BBB8-4249A8F09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471891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96">
              <a:extLst>
                <a:ext uri="{FF2B5EF4-FFF2-40B4-BE49-F238E27FC236}">
                  <a16:creationId xmlns:a16="http://schemas.microsoft.com/office/drawing/2014/main" id="{6B7E0E54-FB88-3D40-F979-817043E1B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4725446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97">
              <a:extLst>
                <a:ext uri="{FF2B5EF4-FFF2-40B4-BE49-F238E27FC236}">
                  <a16:creationId xmlns:a16="http://schemas.microsoft.com/office/drawing/2014/main" id="{FE9816DE-FB7A-5D49-E0AE-ED4497780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472789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98">
              <a:extLst>
                <a:ext uri="{FF2B5EF4-FFF2-40B4-BE49-F238E27FC236}">
                  <a16:creationId xmlns:a16="http://schemas.microsoft.com/office/drawing/2014/main" id="{2E9EE025-6540-ADF5-56C7-4DC961ECC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472789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99">
              <a:extLst>
                <a:ext uri="{FF2B5EF4-FFF2-40B4-BE49-F238E27FC236}">
                  <a16:creationId xmlns:a16="http://schemas.microsoft.com/office/drawing/2014/main" id="{F6B11799-490A-BC30-4CEC-4EA29F0DF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472789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00">
              <a:extLst>
                <a:ext uri="{FF2B5EF4-FFF2-40B4-BE49-F238E27FC236}">
                  <a16:creationId xmlns:a16="http://schemas.microsoft.com/office/drawing/2014/main" id="{21981AE8-6E96-9BFB-6DDE-019A3B1E4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472789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01">
              <a:extLst>
                <a:ext uri="{FF2B5EF4-FFF2-40B4-BE49-F238E27FC236}">
                  <a16:creationId xmlns:a16="http://schemas.microsoft.com/office/drawing/2014/main" id="{F5B11677-22D2-7141-C3CA-3D298EE15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4734423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04">
              <a:extLst>
                <a:ext uri="{FF2B5EF4-FFF2-40B4-BE49-F238E27FC236}">
                  <a16:creationId xmlns:a16="http://schemas.microsoft.com/office/drawing/2014/main" id="{90E6D7BC-BA97-C427-DEF9-63132E418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479120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13">
              <a:extLst>
                <a:ext uri="{FF2B5EF4-FFF2-40B4-BE49-F238E27FC236}">
                  <a16:creationId xmlns:a16="http://schemas.microsoft.com/office/drawing/2014/main" id="{592F1A5A-2AB2-B70E-465B-1961427C7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4789095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14">
              <a:extLst>
                <a:ext uri="{FF2B5EF4-FFF2-40B4-BE49-F238E27FC236}">
                  <a16:creationId xmlns:a16="http://schemas.microsoft.com/office/drawing/2014/main" id="{8AB19FF7-BD8B-638F-5BAF-54F3CC9C8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478909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115">
              <a:extLst>
                <a:ext uri="{FF2B5EF4-FFF2-40B4-BE49-F238E27FC236}">
                  <a16:creationId xmlns:a16="http://schemas.microsoft.com/office/drawing/2014/main" id="{34380EFD-F91F-86DE-4371-85637F5A0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479480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120">
              <a:extLst>
                <a:ext uri="{FF2B5EF4-FFF2-40B4-BE49-F238E27FC236}">
                  <a16:creationId xmlns:a16="http://schemas.microsoft.com/office/drawing/2014/main" id="{255B5D7A-E26B-75AE-381A-2EC21C6D6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495201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121">
              <a:extLst>
                <a:ext uri="{FF2B5EF4-FFF2-40B4-BE49-F238E27FC236}">
                  <a16:creationId xmlns:a16="http://schemas.microsoft.com/office/drawing/2014/main" id="{41BB9D0C-C7A1-1F40-4F1D-CC68B8F9D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49752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25">
              <a:extLst>
                <a:ext uri="{FF2B5EF4-FFF2-40B4-BE49-F238E27FC236}">
                  <a16:creationId xmlns:a16="http://schemas.microsoft.com/office/drawing/2014/main" id="{8C840600-9A01-E003-09D9-37EA1A7FD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61901" y="5046522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26">
              <a:extLst>
                <a:ext uri="{FF2B5EF4-FFF2-40B4-BE49-F238E27FC236}">
                  <a16:creationId xmlns:a16="http://schemas.microsoft.com/office/drawing/2014/main" id="{AF0FA136-D58A-0C91-D199-9F2D265B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498221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27">
              <a:extLst>
                <a:ext uri="{FF2B5EF4-FFF2-40B4-BE49-F238E27FC236}">
                  <a16:creationId xmlns:a16="http://schemas.microsoft.com/office/drawing/2014/main" id="{3C094CD8-8F70-4CB1-05E8-2C0CC46AA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4982211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28">
              <a:extLst>
                <a:ext uri="{FF2B5EF4-FFF2-40B4-BE49-F238E27FC236}">
                  <a16:creationId xmlns:a16="http://schemas.microsoft.com/office/drawing/2014/main" id="{B766F6E5-0E6D-F6A9-9F92-C032F97F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508109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129">
              <a:extLst>
                <a:ext uri="{FF2B5EF4-FFF2-40B4-BE49-F238E27FC236}">
                  <a16:creationId xmlns:a16="http://schemas.microsoft.com/office/drawing/2014/main" id="{19951B43-8673-7245-DCA3-89D8C0A5F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4985474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133">
              <a:extLst>
                <a:ext uri="{FF2B5EF4-FFF2-40B4-BE49-F238E27FC236}">
                  <a16:creationId xmlns:a16="http://schemas.microsoft.com/office/drawing/2014/main" id="{581DC7F1-9324-7C2A-5BE7-05A6DCCEC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49944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136">
              <a:extLst>
                <a:ext uri="{FF2B5EF4-FFF2-40B4-BE49-F238E27FC236}">
                  <a16:creationId xmlns:a16="http://schemas.microsoft.com/office/drawing/2014/main" id="{5B78E594-240F-D558-037F-7286B2236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504376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137">
              <a:extLst>
                <a:ext uri="{FF2B5EF4-FFF2-40B4-BE49-F238E27FC236}">
                  <a16:creationId xmlns:a16="http://schemas.microsoft.com/office/drawing/2014/main" id="{32F0DD11-9224-EEA7-782E-9D09214A6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500995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138">
              <a:extLst>
                <a:ext uri="{FF2B5EF4-FFF2-40B4-BE49-F238E27FC236}">
                  <a16:creationId xmlns:a16="http://schemas.microsoft.com/office/drawing/2014/main" id="{31191077-3F15-9FB2-6298-62B4004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5012405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140">
              <a:extLst>
                <a:ext uri="{FF2B5EF4-FFF2-40B4-BE49-F238E27FC236}">
                  <a16:creationId xmlns:a16="http://schemas.microsoft.com/office/drawing/2014/main" id="{ADF7F904-F586-3C01-4979-C5CC9D30A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5022196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42">
              <a:extLst>
                <a:ext uri="{FF2B5EF4-FFF2-40B4-BE49-F238E27FC236}">
                  <a16:creationId xmlns:a16="http://schemas.microsoft.com/office/drawing/2014/main" id="{F47752E0-BE37-ECF7-6365-08CED1584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5049125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25">
              <a:extLst>
                <a:ext uri="{FF2B5EF4-FFF2-40B4-BE49-F238E27FC236}">
                  <a16:creationId xmlns:a16="http://schemas.microsoft.com/office/drawing/2014/main" id="{C5066FA4-7B7A-5E4C-C174-B04823748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01472" y="5051981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37">
              <a:extLst>
                <a:ext uri="{FF2B5EF4-FFF2-40B4-BE49-F238E27FC236}">
                  <a16:creationId xmlns:a16="http://schemas.microsoft.com/office/drawing/2014/main" id="{0A0CEF59-ED49-F4AB-C728-8EC493BEE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476747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40">
              <a:extLst>
                <a:ext uri="{FF2B5EF4-FFF2-40B4-BE49-F238E27FC236}">
                  <a16:creationId xmlns:a16="http://schemas.microsoft.com/office/drawing/2014/main" id="{C497B43D-5E1C-9446-2CFE-5ADE28DBE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3606" y="467232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42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B6BB31-D996-8E50-96E5-F213C5B7C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9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150" name="Rectangle 1149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jango documentation - DocToolHub">
            <a:extLst>
              <a:ext uri="{FF2B5EF4-FFF2-40B4-BE49-F238E27FC236}">
                <a16:creationId xmlns:a16="http://schemas.microsoft.com/office/drawing/2014/main" id="{8D4C067E-C7D9-0CEF-D73B-9C43D1489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8" r="2" b="2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Rectangle 1090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9005D-6182-7DFC-631C-D146193C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41" y="1174645"/>
            <a:ext cx="8572500" cy="960513"/>
          </a:xfr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How did I make the App?</a:t>
            </a:r>
          </a:p>
        </p:txBody>
      </p:sp>
    </p:spTree>
    <p:extLst>
      <p:ext uri="{BB962C8B-B14F-4D97-AF65-F5344CB8AC3E}">
        <p14:creationId xmlns:p14="http://schemas.microsoft.com/office/powerpoint/2010/main" val="628267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ABBAC-B292-E9E8-9EC9-464EAA956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roup 529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531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2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3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4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5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6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7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8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9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1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2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3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4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5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6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7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8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9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0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1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2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3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4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5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6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7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8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9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0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1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2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3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4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5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6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7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8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9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0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1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2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3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4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5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A1B0DAD3-DAD3-4D41-8EF0-B03422E47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578" name="Freeform 8">
              <a:extLst>
                <a:ext uri="{FF2B5EF4-FFF2-40B4-BE49-F238E27FC236}">
                  <a16:creationId xmlns:a16="http://schemas.microsoft.com/office/drawing/2014/main" id="{729F7DF5-CF56-4F67-9883-903E49BE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9" name="Freeform 10">
              <a:extLst>
                <a:ext uri="{FF2B5EF4-FFF2-40B4-BE49-F238E27FC236}">
                  <a16:creationId xmlns:a16="http://schemas.microsoft.com/office/drawing/2014/main" id="{B7E65000-B427-4CEF-B2A9-ECA839855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0" name="Freeform 15">
              <a:extLst>
                <a:ext uri="{FF2B5EF4-FFF2-40B4-BE49-F238E27FC236}">
                  <a16:creationId xmlns:a16="http://schemas.microsoft.com/office/drawing/2014/main" id="{1D82BADA-E191-4C51-A377-7D1EA989D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1" name="Freeform 18">
              <a:extLst>
                <a:ext uri="{FF2B5EF4-FFF2-40B4-BE49-F238E27FC236}">
                  <a16:creationId xmlns:a16="http://schemas.microsoft.com/office/drawing/2014/main" id="{C074E073-07CB-4DD6-BFC8-E9FD63D4A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2" name="Freeform 19">
              <a:extLst>
                <a:ext uri="{FF2B5EF4-FFF2-40B4-BE49-F238E27FC236}">
                  <a16:creationId xmlns:a16="http://schemas.microsoft.com/office/drawing/2014/main" id="{211152B9-90BD-4804-BCC5-4B0FEEF3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3" name="Freeform 20">
              <a:extLst>
                <a:ext uri="{FF2B5EF4-FFF2-40B4-BE49-F238E27FC236}">
                  <a16:creationId xmlns:a16="http://schemas.microsoft.com/office/drawing/2014/main" id="{941B26CC-1C9B-4149-9647-3A0E0C9D2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4" name="Freeform 22">
              <a:extLst>
                <a:ext uri="{FF2B5EF4-FFF2-40B4-BE49-F238E27FC236}">
                  <a16:creationId xmlns:a16="http://schemas.microsoft.com/office/drawing/2014/main" id="{7576EDD8-60BD-4230-9FE5-5302F9120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5" name="Freeform 23">
              <a:extLst>
                <a:ext uri="{FF2B5EF4-FFF2-40B4-BE49-F238E27FC236}">
                  <a16:creationId xmlns:a16="http://schemas.microsoft.com/office/drawing/2014/main" id="{F68478BC-1899-4718-B999-C7EE2F6F5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6" name="Freeform 26">
              <a:extLst>
                <a:ext uri="{FF2B5EF4-FFF2-40B4-BE49-F238E27FC236}">
                  <a16:creationId xmlns:a16="http://schemas.microsoft.com/office/drawing/2014/main" id="{B02BAA58-19A0-4BE5-8596-7AF02A91C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7" name="Freeform 27">
              <a:extLst>
                <a:ext uri="{FF2B5EF4-FFF2-40B4-BE49-F238E27FC236}">
                  <a16:creationId xmlns:a16="http://schemas.microsoft.com/office/drawing/2014/main" id="{ED0FD3ED-A6B2-480A-8B6C-36B492164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8" name="Freeform 28">
              <a:extLst>
                <a:ext uri="{FF2B5EF4-FFF2-40B4-BE49-F238E27FC236}">
                  <a16:creationId xmlns:a16="http://schemas.microsoft.com/office/drawing/2014/main" id="{46C958D0-B4D1-4E20-87DA-CDF757B56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9" name="Freeform 30">
              <a:extLst>
                <a:ext uri="{FF2B5EF4-FFF2-40B4-BE49-F238E27FC236}">
                  <a16:creationId xmlns:a16="http://schemas.microsoft.com/office/drawing/2014/main" id="{3E2B5B4A-13C5-4187-BF16-1B0C4EC6D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0" name="Freeform 43">
              <a:extLst>
                <a:ext uri="{FF2B5EF4-FFF2-40B4-BE49-F238E27FC236}">
                  <a16:creationId xmlns:a16="http://schemas.microsoft.com/office/drawing/2014/main" id="{8B7A471E-57F9-4AC4-B3DE-6A75C2A49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1" name="Freeform 51">
              <a:extLst>
                <a:ext uri="{FF2B5EF4-FFF2-40B4-BE49-F238E27FC236}">
                  <a16:creationId xmlns:a16="http://schemas.microsoft.com/office/drawing/2014/main" id="{01E6B5E8-B33D-4D70-B30A-823D65538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2" name="Freeform 52">
              <a:extLst>
                <a:ext uri="{FF2B5EF4-FFF2-40B4-BE49-F238E27FC236}">
                  <a16:creationId xmlns:a16="http://schemas.microsoft.com/office/drawing/2014/main" id="{04BD65AE-3613-409E-859A-F5E47E7ED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3" name="Freeform 53">
              <a:extLst>
                <a:ext uri="{FF2B5EF4-FFF2-40B4-BE49-F238E27FC236}">
                  <a16:creationId xmlns:a16="http://schemas.microsoft.com/office/drawing/2014/main" id="{6AC52B47-CF30-4905-A913-8016FD7DF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4" name="Freeform 54">
              <a:extLst>
                <a:ext uri="{FF2B5EF4-FFF2-40B4-BE49-F238E27FC236}">
                  <a16:creationId xmlns:a16="http://schemas.microsoft.com/office/drawing/2014/main" id="{945DD375-89B4-4594-879C-C88E3E07E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5" name="Freeform 55">
              <a:extLst>
                <a:ext uri="{FF2B5EF4-FFF2-40B4-BE49-F238E27FC236}">
                  <a16:creationId xmlns:a16="http://schemas.microsoft.com/office/drawing/2014/main" id="{4EF2ED92-CD73-4432-B715-54794B6CC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6" name="Freeform 56">
              <a:extLst>
                <a:ext uri="{FF2B5EF4-FFF2-40B4-BE49-F238E27FC236}">
                  <a16:creationId xmlns:a16="http://schemas.microsoft.com/office/drawing/2014/main" id="{4C080334-01D5-4AEE-B802-115F8FF4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7" name="Freeform 57">
              <a:extLst>
                <a:ext uri="{FF2B5EF4-FFF2-40B4-BE49-F238E27FC236}">
                  <a16:creationId xmlns:a16="http://schemas.microsoft.com/office/drawing/2014/main" id="{5B2CD9BC-4DF9-4317-9F4F-168D1E48F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8" name="Freeform 59">
              <a:extLst>
                <a:ext uri="{FF2B5EF4-FFF2-40B4-BE49-F238E27FC236}">
                  <a16:creationId xmlns:a16="http://schemas.microsoft.com/office/drawing/2014/main" id="{9ED340BE-C2EA-4C3D-9E5F-49D0601E2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9" name="Freeform 60">
              <a:extLst>
                <a:ext uri="{FF2B5EF4-FFF2-40B4-BE49-F238E27FC236}">
                  <a16:creationId xmlns:a16="http://schemas.microsoft.com/office/drawing/2014/main" id="{F83C564A-309A-4BE2-A1B7-CB9000A40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0" name="Freeform 61">
              <a:extLst>
                <a:ext uri="{FF2B5EF4-FFF2-40B4-BE49-F238E27FC236}">
                  <a16:creationId xmlns:a16="http://schemas.microsoft.com/office/drawing/2014/main" id="{6DB3A353-2237-4080-B766-F62A628B3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1" name="Freeform 5">
              <a:extLst>
                <a:ext uri="{FF2B5EF4-FFF2-40B4-BE49-F238E27FC236}">
                  <a16:creationId xmlns:a16="http://schemas.microsoft.com/office/drawing/2014/main" id="{F97333D1-A657-49E4-BCD3-47476A14C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2" name="Freeform 6">
              <a:extLst>
                <a:ext uri="{FF2B5EF4-FFF2-40B4-BE49-F238E27FC236}">
                  <a16:creationId xmlns:a16="http://schemas.microsoft.com/office/drawing/2014/main" id="{D848B0DC-182E-4466-BC72-7D1D16380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3" name="Freeform 7">
              <a:extLst>
                <a:ext uri="{FF2B5EF4-FFF2-40B4-BE49-F238E27FC236}">
                  <a16:creationId xmlns:a16="http://schemas.microsoft.com/office/drawing/2014/main" id="{60CE5FE2-5C67-4168-A845-1851C07B7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4" name="Freeform 8">
              <a:extLst>
                <a:ext uri="{FF2B5EF4-FFF2-40B4-BE49-F238E27FC236}">
                  <a16:creationId xmlns:a16="http://schemas.microsoft.com/office/drawing/2014/main" id="{FFD9F71E-ACAB-4435-8558-5C891704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5" name="Freeform 9">
              <a:extLst>
                <a:ext uri="{FF2B5EF4-FFF2-40B4-BE49-F238E27FC236}">
                  <a16:creationId xmlns:a16="http://schemas.microsoft.com/office/drawing/2014/main" id="{D8F3C4EF-CAB3-477F-9BE6-7AE0EE086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6" name="Freeform 11">
              <a:extLst>
                <a:ext uri="{FF2B5EF4-FFF2-40B4-BE49-F238E27FC236}">
                  <a16:creationId xmlns:a16="http://schemas.microsoft.com/office/drawing/2014/main" id="{99F3B109-2DD1-4023-AB8C-C4CFFBC1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7" name="Freeform 12">
              <a:extLst>
                <a:ext uri="{FF2B5EF4-FFF2-40B4-BE49-F238E27FC236}">
                  <a16:creationId xmlns:a16="http://schemas.microsoft.com/office/drawing/2014/main" id="{AEE61596-3CEF-4CF6-A4FA-226265438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8" name="Freeform 13">
              <a:extLst>
                <a:ext uri="{FF2B5EF4-FFF2-40B4-BE49-F238E27FC236}">
                  <a16:creationId xmlns:a16="http://schemas.microsoft.com/office/drawing/2014/main" id="{ACA5CDA1-D484-482B-924A-C21EFFB26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9" name="Freeform 14">
              <a:extLst>
                <a:ext uri="{FF2B5EF4-FFF2-40B4-BE49-F238E27FC236}">
                  <a16:creationId xmlns:a16="http://schemas.microsoft.com/office/drawing/2014/main" id="{8BAD048C-9E22-4DAB-BB3C-8978DFC79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0" name="Freeform 16">
              <a:extLst>
                <a:ext uri="{FF2B5EF4-FFF2-40B4-BE49-F238E27FC236}">
                  <a16:creationId xmlns:a16="http://schemas.microsoft.com/office/drawing/2014/main" id="{1A2637B3-8C74-4B55-872D-CFE1F1929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1" name="Freeform 17">
              <a:extLst>
                <a:ext uri="{FF2B5EF4-FFF2-40B4-BE49-F238E27FC236}">
                  <a16:creationId xmlns:a16="http://schemas.microsoft.com/office/drawing/2014/main" id="{C73B0390-BD3E-4AFB-ADF3-676ECF890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2" name="Freeform 21">
              <a:extLst>
                <a:ext uri="{FF2B5EF4-FFF2-40B4-BE49-F238E27FC236}">
                  <a16:creationId xmlns:a16="http://schemas.microsoft.com/office/drawing/2014/main" id="{35236E6F-9C25-49CE-9078-306D3A5F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3" name="Freeform 25">
              <a:extLst>
                <a:ext uri="{FF2B5EF4-FFF2-40B4-BE49-F238E27FC236}">
                  <a16:creationId xmlns:a16="http://schemas.microsoft.com/office/drawing/2014/main" id="{46D4BFF5-1B3A-44D0-9720-143617E00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4" name="Freeform 29">
              <a:extLst>
                <a:ext uri="{FF2B5EF4-FFF2-40B4-BE49-F238E27FC236}">
                  <a16:creationId xmlns:a16="http://schemas.microsoft.com/office/drawing/2014/main" id="{77FD726E-2EB9-4305-BEE5-7C48D51C9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25E6083A-3C52-4763-92A2-1B88843E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CA90BF22-94F7-4D52-8725-FDCE69CE6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7" name="Freeform 33">
              <a:extLst>
                <a:ext uri="{FF2B5EF4-FFF2-40B4-BE49-F238E27FC236}">
                  <a16:creationId xmlns:a16="http://schemas.microsoft.com/office/drawing/2014/main" id="{998A2F47-3F4E-4065-86CF-B49B258F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8" name="Freeform 34">
              <a:extLst>
                <a:ext uri="{FF2B5EF4-FFF2-40B4-BE49-F238E27FC236}">
                  <a16:creationId xmlns:a16="http://schemas.microsoft.com/office/drawing/2014/main" id="{65AF8C00-7E07-4E42-A41A-08417BB0E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9" name="Freeform 35">
              <a:extLst>
                <a:ext uri="{FF2B5EF4-FFF2-40B4-BE49-F238E27FC236}">
                  <a16:creationId xmlns:a16="http://schemas.microsoft.com/office/drawing/2014/main" id="{E0C04B54-4EF5-4B04-A708-8339062DA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0" name="Freeform 36">
              <a:extLst>
                <a:ext uri="{FF2B5EF4-FFF2-40B4-BE49-F238E27FC236}">
                  <a16:creationId xmlns:a16="http://schemas.microsoft.com/office/drawing/2014/main" id="{C16D1625-1345-49A9-9FAE-3600E0D11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1" name="Freeform 37">
              <a:extLst>
                <a:ext uri="{FF2B5EF4-FFF2-40B4-BE49-F238E27FC236}">
                  <a16:creationId xmlns:a16="http://schemas.microsoft.com/office/drawing/2014/main" id="{B8817E5F-6964-4B89-9CD1-CD4621B6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2" name="Freeform 38">
              <a:extLst>
                <a:ext uri="{FF2B5EF4-FFF2-40B4-BE49-F238E27FC236}">
                  <a16:creationId xmlns:a16="http://schemas.microsoft.com/office/drawing/2014/main" id="{952E3586-DC86-4B27-AAC4-D005819D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3" name="Freeform 39">
              <a:extLst>
                <a:ext uri="{FF2B5EF4-FFF2-40B4-BE49-F238E27FC236}">
                  <a16:creationId xmlns:a16="http://schemas.microsoft.com/office/drawing/2014/main" id="{22CB13D9-EA0B-45B8-8E8F-3AABBE9D7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4" name="Freeform 40">
              <a:extLst>
                <a:ext uri="{FF2B5EF4-FFF2-40B4-BE49-F238E27FC236}">
                  <a16:creationId xmlns:a16="http://schemas.microsoft.com/office/drawing/2014/main" id="{3755BB78-63DB-4A8C-A113-795862B37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5" name="Freeform 41">
              <a:extLst>
                <a:ext uri="{FF2B5EF4-FFF2-40B4-BE49-F238E27FC236}">
                  <a16:creationId xmlns:a16="http://schemas.microsoft.com/office/drawing/2014/main" id="{68D97FB6-919C-4D25-A4CE-65C0BB8B4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6" name="Freeform 42">
              <a:extLst>
                <a:ext uri="{FF2B5EF4-FFF2-40B4-BE49-F238E27FC236}">
                  <a16:creationId xmlns:a16="http://schemas.microsoft.com/office/drawing/2014/main" id="{B7FB8601-BFD8-42A2-BFC8-826DA56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7" name="Freeform 44">
              <a:extLst>
                <a:ext uri="{FF2B5EF4-FFF2-40B4-BE49-F238E27FC236}">
                  <a16:creationId xmlns:a16="http://schemas.microsoft.com/office/drawing/2014/main" id="{E66A3773-870D-43D8-97C8-9210A0288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8" name="Freeform 45">
              <a:extLst>
                <a:ext uri="{FF2B5EF4-FFF2-40B4-BE49-F238E27FC236}">
                  <a16:creationId xmlns:a16="http://schemas.microsoft.com/office/drawing/2014/main" id="{08736EF7-6BB0-4CA8-B063-CD217FF9B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9" name="Freeform 46">
              <a:extLst>
                <a:ext uri="{FF2B5EF4-FFF2-40B4-BE49-F238E27FC236}">
                  <a16:creationId xmlns:a16="http://schemas.microsoft.com/office/drawing/2014/main" id="{57EBF709-9E0F-48A1-BCDD-F3C74F1D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0" name="Freeform 47">
              <a:extLst>
                <a:ext uri="{FF2B5EF4-FFF2-40B4-BE49-F238E27FC236}">
                  <a16:creationId xmlns:a16="http://schemas.microsoft.com/office/drawing/2014/main" id="{251EC588-C357-470F-A194-F4A0C32B7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1" name="Freeform 48">
              <a:extLst>
                <a:ext uri="{FF2B5EF4-FFF2-40B4-BE49-F238E27FC236}">
                  <a16:creationId xmlns:a16="http://schemas.microsoft.com/office/drawing/2014/main" id="{02592C96-1066-4F6E-9353-4FF1D5ED9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2" name="Freeform 49">
              <a:extLst>
                <a:ext uri="{FF2B5EF4-FFF2-40B4-BE49-F238E27FC236}">
                  <a16:creationId xmlns:a16="http://schemas.microsoft.com/office/drawing/2014/main" id="{B5016669-96C5-4574-B536-65060BCE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3" name="Freeform 8">
              <a:extLst>
                <a:ext uri="{FF2B5EF4-FFF2-40B4-BE49-F238E27FC236}">
                  <a16:creationId xmlns:a16="http://schemas.microsoft.com/office/drawing/2014/main" id="{5C697245-37CA-4D12-9F8C-308595014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4" name="Freeform 106">
              <a:extLst>
                <a:ext uri="{FF2B5EF4-FFF2-40B4-BE49-F238E27FC236}">
                  <a16:creationId xmlns:a16="http://schemas.microsoft.com/office/drawing/2014/main" id="{3776B83C-39DC-4C02-B33B-848604D0A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36" name="Rectangle 635">
            <a:extLst>
              <a:ext uri="{FF2B5EF4-FFF2-40B4-BE49-F238E27FC236}">
                <a16:creationId xmlns:a16="http://schemas.microsoft.com/office/drawing/2014/main" id="{BCAE8BE1-A178-4D43-B3B0-FF22D765F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3819626A-1849-4F10-89EC-215F6A4BC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6" y="0"/>
            <a:ext cx="12192000" cy="491319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EAD0F-D872-9FE1-6B81-A29300F3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81" y="876300"/>
            <a:ext cx="8595239" cy="2911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Django Models</a:t>
            </a:r>
          </a:p>
        </p:txBody>
      </p: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AAEF0DB4-E2F1-4DE6-A55A-B7511FD6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88" y="4541153"/>
            <a:ext cx="12108544" cy="653700"/>
            <a:chOff x="0" y="5833367"/>
            <a:chExt cx="12243348" cy="653700"/>
          </a:xfrm>
        </p:grpSpPr>
        <p:sp>
          <p:nvSpPr>
            <p:cNvPr id="641" name="Freeform 6">
              <a:extLst>
                <a:ext uri="{FF2B5EF4-FFF2-40B4-BE49-F238E27FC236}">
                  <a16:creationId xmlns:a16="http://schemas.microsoft.com/office/drawing/2014/main" id="{2BC91FD0-A205-4CAB-B34E-60D378804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105">
              <a:extLst>
                <a:ext uri="{FF2B5EF4-FFF2-40B4-BE49-F238E27FC236}">
                  <a16:creationId xmlns:a16="http://schemas.microsoft.com/office/drawing/2014/main" id="{2A1EFFB9-AB17-4F59-9A3B-803325A4E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106">
              <a:extLst>
                <a:ext uri="{FF2B5EF4-FFF2-40B4-BE49-F238E27FC236}">
                  <a16:creationId xmlns:a16="http://schemas.microsoft.com/office/drawing/2014/main" id="{E7238B80-CDF9-4CAC-9AB5-8589C82EA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07">
              <a:extLst>
                <a:ext uri="{FF2B5EF4-FFF2-40B4-BE49-F238E27FC236}">
                  <a16:creationId xmlns:a16="http://schemas.microsoft.com/office/drawing/2014/main" id="{7EC00F0D-7BE8-4FCF-93DF-B323CEFF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108">
              <a:extLst>
                <a:ext uri="{FF2B5EF4-FFF2-40B4-BE49-F238E27FC236}">
                  <a16:creationId xmlns:a16="http://schemas.microsoft.com/office/drawing/2014/main" id="{33447C1A-ED61-468B-B343-B12658F9C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09">
              <a:extLst>
                <a:ext uri="{FF2B5EF4-FFF2-40B4-BE49-F238E27FC236}">
                  <a16:creationId xmlns:a16="http://schemas.microsoft.com/office/drawing/2014/main" id="{EB0725CA-1A94-46AF-8A92-278F10B16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110">
              <a:extLst>
                <a:ext uri="{FF2B5EF4-FFF2-40B4-BE49-F238E27FC236}">
                  <a16:creationId xmlns:a16="http://schemas.microsoft.com/office/drawing/2014/main" id="{3D170FF3-B996-42C2-A51A-82618850C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111">
              <a:extLst>
                <a:ext uri="{FF2B5EF4-FFF2-40B4-BE49-F238E27FC236}">
                  <a16:creationId xmlns:a16="http://schemas.microsoft.com/office/drawing/2014/main" id="{E5FDE205-773C-4587-B06D-BD482FC0A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112">
              <a:extLst>
                <a:ext uri="{FF2B5EF4-FFF2-40B4-BE49-F238E27FC236}">
                  <a16:creationId xmlns:a16="http://schemas.microsoft.com/office/drawing/2014/main" id="{C49746F8-1BCF-49C2-A1C5-D2B85E7C0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122">
              <a:extLst>
                <a:ext uri="{FF2B5EF4-FFF2-40B4-BE49-F238E27FC236}">
                  <a16:creationId xmlns:a16="http://schemas.microsoft.com/office/drawing/2014/main" id="{F45277B2-9094-4445-86D8-C91D65F5D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123">
              <a:extLst>
                <a:ext uri="{FF2B5EF4-FFF2-40B4-BE49-F238E27FC236}">
                  <a16:creationId xmlns:a16="http://schemas.microsoft.com/office/drawing/2014/main" id="{2BBFD32C-2D27-415E-8430-8BDD8D97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130">
              <a:extLst>
                <a:ext uri="{FF2B5EF4-FFF2-40B4-BE49-F238E27FC236}">
                  <a16:creationId xmlns:a16="http://schemas.microsoft.com/office/drawing/2014/main" id="{D43C7D72-4A00-4EF4-BF13-BAC4F04EE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131">
              <a:extLst>
                <a:ext uri="{FF2B5EF4-FFF2-40B4-BE49-F238E27FC236}">
                  <a16:creationId xmlns:a16="http://schemas.microsoft.com/office/drawing/2014/main" id="{3CC17EEB-009B-460C-B97D-E23BAC8CF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132">
              <a:extLst>
                <a:ext uri="{FF2B5EF4-FFF2-40B4-BE49-F238E27FC236}">
                  <a16:creationId xmlns:a16="http://schemas.microsoft.com/office/drawing/2014/main" id="{3CA392E7-2C5E-430E-A285-A43F098A8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134">
              <a:extLst>
                <a:ext uri="{FF2B5EF4-FFF2-40B4-BE49-F238E27FC236}">
                  <a16:creationId xmlns:a16="http://schemas.microsoft.com/office/drawing/2014/main" id="{3808FC12-3932-4A3D-812C-171F140EE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135">
              <a:extLst>
                <a:ext uri="{FF2B5EF4-FFF2-40B4-BE49-F238E27FC236}">
                  <a16:creationId xmlns:a16="http://schemas.microsoft.com/office/drawing/2014/main" id="{80BFA6D6-7979-45B4-BDD2-F6EB244C1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141">
              <a:extLst>
                <a:ext uri="{FF2B5EF4-FFF2-40B4-BE49-F238E27FC236}">
                  <a16:creationId xmlns:a16="http://schemas.microsoft.com/office/drawing/2014/main" id="{87BF3F25-EA1A-4783-9568-76113FBBB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91">
              <a:extLst>
                <a:ext uri="{FF2B5EF4-FFF2-40B4-BE49-F238E27FC236}">
                  <a16:creationId xmlns:a16="http://schemas.microsoft.com/office/drawing/2014/main" id="{81E3D954-5AA5-49A8-9BA6-C4FC208B2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92">
              <a:extLst>
                <a:ext uri="{FF2B5EF4-FFF2-40B4-BE49-F238E27FC236}">
                  <a16:creationId xmlns:a16="http://schemas.microsoft.com/office/drawing/2014/main" id="{C62E369F-72C7-4158-B7A6-D6C81689A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93">
              <a:extLst>
                <a:ext uri="{FF2B5EF4-FFF2-40B4-BE49-F238E27FC236}">
                  <a16:creationId xmlns:a16="http://schemas.microsoft.com/office/drawing/2014/main" id="{80849728-9BE8-4333-B5AA-376DF750B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94">
              <a:extLst>
                <a:ext uri="{FF2B5EF4-FFF2-40B4-BE49-F238E27FC236}">
                  <a16:creationId xmlns:a16="http://schemas.microsoft.com/office/drawing/2014/main" id="{FBD2BA47-7553-4D8B-A6D4-29F078E16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95">
              <a:extLst>
                <a:ext uri="{FF2B5EF4-FFF2-40B4-BE49-F238E27FC236}">
                  <a16:creationId xmlns:a16="http://schemas.microsoft.com/office/drawing/2014/main" id="{74D636C8-7F45-489F-8810-6905B1AE0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96">
              <a:extLst>
                <a:ext uri="{FF2B5EF4-FFF2-40B4-BE49-F238E27FC236}">
                  <a16:creationId xmlns:a16="http://schemas.microsoft.com/office/drawing/2014/main" id="{4C7E2056-38D8-4E5E-848D-6609AAEFF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97">
              <a:extLst>
                <a:ext uri="{FF2B5EF4-FFF2-40B4-BE49-F238E27FC236}">
                  <a16:creationId xmlns:a16="http://schemas.microsoft.com/office/drawing/2014/main" id="{1FA0FFA1-3A5B-46CA-8C5D-AD895EA5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98">
              <a:extLst>
                <a:ext uri="{FF2B5EF4-FFF2-40B4-BE49-F238E27FC236}">
                  <a16:creationId xmlns:a16="http://schemas.microsoft.com/office/drawing/2014/main" id="{675FD8BB-1EA3-4596-9703-4F8866D5A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99">
              <a:extLst>
                <a:ext uri="{FF2B5EF4-FFF2-40B4-BE49-F238E27FC236}">
                  <a16:creationId xmlns:a16="http://schemas.microsoft.com/office/drawing/2014/main" id="{84DC6FFB-600D-4CED-A125-D2AB1D6F6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100">
              <a:extLst>
                <a:ext uri="{FF2B5EF4-FFF2-40B4-BE49-F238E27FC236}">
                  <a16:creationId xmlns:a16="http://schemas.microsoft.com/office/drawing/2014/main" id="{DD899978-14D8-4E2A-BCEB-EF6D13916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101">
              <a:extLst>
                <a:ext uri="{FF2B5EF4-FFF2-40B4-BE49-F238E27FC236}">
                  <a16:creationId xmlns:a16="http://schemas.microsoft.com/office/drawing/2014/main" id="{5B59BD92-A99F-4F44-9D1F-561AB49B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102">
              <a:extLst>
                <a:ext uri="{FF2B5EF4-FFF2-40B4-BE49-F238E27FC236}">
                  <a16:creationId xmlns:a16="http://schemas.microsoft.com/office/drawing/2014/main" id="{6733D532-6F62-4525-B661-2AF7E63AC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103">
              <a:extLst>
                <a:ext uri="{FF2B5EF4-FFF2-40B4-BE49-F238E27FC236}">
                  <a16:creationId xmlns:a16="http://schemas.microsoft.com/office/drawing/2014/main" id="{48C0D2C8-88E5-4E19-8FE1-246ED12E6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104">
              <a:extLst>
                <a:ext uri="{FF2B5EF4-FFF2-40B4-BE49-F238E27FC236}">
                  <a16:creationId xmlns:a16="http://schemas.microsoft.com/office/drawing/2014/main" id="{0E95B9EB-D73A-4979-9F2F-10C9CF8EB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113">
              <a:extLst>
                <a:ext uri="{FF2B5EF4-FFF2-40B4-BE49-F238E27FC236}">
                  <a16:creationId xmlns:a16="http://schemas.microsoft.com/office/drawing/2014/main" id="{33565EB2-4584-4F8D-97E7-DF87DB3B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114">
              <a:extLst>
                <a:ext uri="{FF2B5EF4-FFF2-40B4-BE49-F238E27FC236}">
                  <a16:creationId xmlns:a16="http://schemas.microsoft.com/office/drawing/2014/main" id="{93D61EE8-FE02-45F6-98C2-D410B4267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115">
              <a:extLst>
                <a:ext uri="{FF2B5EF4-FFF2-40B4-BE49-F238E27FC236}">
                  <a16:creationId xmlns:a16="http://schemas.microsoft.com/office/drawing/2014/main" id="{D4D8B720-4586-4359-9303-02F8D58ED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117">
              <a:extLst>
                <a:ext uri="{FF2B5EF4-FFF2-40B4-BE49-F238E27FC236}">
                  <a16:creationId xmlns:a16="http://schemas.microsoft.com/office/drawing/2014/main" id="{67BC569A-1D14-40F6-B1ED-429CAB8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118">
              <a:extLst>
                <a:ext uri="{FF2B5EF4-FFF2-40B4-BE49-F238E27FC236}">
                  <a16:creationId xmlns:a16="http://schemas.microsoft.com/office/drawing/2014/main" id="{563EF170-082E-4AC9-8470-C1F986984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119">
              <a:extLst>
                <a:ext uri="{FF2B5EF4-FFF2-40B4-BE49-F238E27FC236}">
                  <a16:creationId xmlns:a16="http://schemas.microsoft.com/office/drawing/2014/main" id="{7C735B47-24EC-470D-8A76-B059F9162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120">
              <a:extLst>
                <a:ext uri="{FF2B5EF4-FFF2-40B4-BE49-F238E27FC236}">
                  <a16:creationId xmlns:a16="http://schemas.microsoft.com/office/drawing/2014/main" id="{356A1A8A-BA81-46A2-80A7-4446CCC18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121">
              <a:extLst>
                <a:ext uri="{FF2B5EF4-FFF2-40B4-BE49-F238E27FC236}">
                  <a16:creationId xmlns:a16="http://schemas.microsoft.com/office/drawing/2014/main" id="{B800E226-AB3E-4B1E-ABCB-F2CC2441C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125">
              <a:extLst>
                <a:ext uri="{FF2B5EF4-FFF2-40B4-BE49-F238E27FC236}">
                  <a16:creationId xmlns:a16="http://schemas.microsoft.com/office/drawing/2014/main" id="{25BB6246-076E-4BF1-84A1-FA00DFF6D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126">
              <a:extLst>
                <a:ext uri="{FF2B5EF4-FFF2-40B4-BE49-F238E27FC236}">
                  <a16:creationId xmlns:a16="http://schemas.microsoft.com/office/drawing/2014/main" id="{0737E152-D949-48FA-BBB9-D335340C8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127">
              <a:extLst>
                <a:ext uri="{FF2B5EF4-FFF2-40B4-BE49-F238E27FC236}">
                  <a16:creationId xmlns:a16="http://schemas.microsoft.com/office/drawing/2014/main" id="{B6CD5183-FDE3-43C7-B69C-4FE34C83D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128">
              <a:extLst>
                <a:ext uri="{FF2B5EF4-FFF2-40B4-BE49-F238E27FC236}">
                  <a16:creationId xmlns:a16="http://schemas.microsoft.com/office/drawing/2014/main" id="{A1FC748D-6CD1-4630-BD03-91443D49D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129">
              <a:extLst>
                <a:ext uri="{FF2B5EF4-FFF2-40B4-BE49-F238E27FC236}">
                  <a16:creationId xmlns:a16="http://schemas.microsoft.com/office/drawing/2014/main" id="{806ADF7D-E22E-4CC0-A5FA-13FF7314C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133">
              <a:extLst>
                <a:ext uri="{FF2B5EF4-FFF2-40B4-BE49-F238E27FC236}">
                  <a16:creationId xmlns:a16="http://schemas.microsoft.com/office/drawing/2014/main" id="{D92F6CB0-7C26-40A2-BE61-F5B956691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36">
              <a:extLst>
                <a:ext uri="{FF2B5EF4-FFF2-40B4-BE49-F238E27FC236}">
                  <a16:creationId xmlns:a16="http://schemas.microsoft.com/office/drawing/2014/main" id="{BE354CED-9FB3-47F2-AF83-42F52F617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137">
              <a:extLst>
                <a:ext uri="{FF2B5EF4-FFF2-40B4-BE49-F238E27FC236}">
                  <a16:creationId xmlns:a16="http://schemas.microsoft.com/office/drawing/2014/main" id="{4A005BFC-833D-4699-99AB-16DDBC5B6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138">
              <a:extLst>
                <a:ext uri="{FF2B5EF4-FFF2-40B4-BE49-F238E27FC236}">
                  <a16:creationId xmlns:a16="http://schemas.microsoft.com/office/drawing/2014/main" id="{FB639FC6-38FA-4FEE-B247-02D4AB699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139">
              <a:extLst>
                <a:ext uri="{FF2B5EF4-FFF2-40B4-BE49-F238E27FC236}">
                  <a16:creationId xmlns:a16="http://schemas.microsoft.com/office/drawing/2014/main" id="{67B04E28-283D-4C2A-8993-07F759474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40">
              <a:extLst>
                <a:ext uri="{FF2B5EF4-FFF2-40B4-BE49-F238E27FC236}">
                  <a16:creationId xmlns:a16="http://schemas.microsoft.com/office/drawing/2014/main" id="{F369C421-E6B1-47CB-8D36-602DCFD08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42">
              <a:extLst>
                <a:ext uri="{FF2B5EF4-FFF2-40B4-BE49-F238E27FC236}">
                  <a16:creationId xmlns:a16="http://schemas.microsoft.com/office/drawing/2014/main" id="{A7CC56DE-C7CA-4190-A19D-77192BE4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143">
              <a:extLst>
                <a:ext uri="{FF2B5EF4-FFF2-40B4-BE49-F238E27FC236}">
                  <a16:creationId xmlns:a16="http://schemas.microsoft.com/office/drawing/2014/main" id="{55F7DE38-BD8A-4B0C-AF46-B87EB85D4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44">
              <a:extLst>
                <a:ext uri="{FF2B5EF4-FFF2-40B4-BE49-F238E27FC236}">
                  <a16:creationId xmlns:a16="http://schemas.microsoft.com/office/drawing/2014/main" id="{A74A8E74-E14E-4CDE-A845-825C1C656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145">
              <a:extLst>
                <a:ext uri="{FF2B5EF4-FFF2-40B4-BE49-F238E27FC236}">
                  <a16:creationId xmlns:a16="http://schemas.microsoft.com/office/drawing/2014/main" id="{1C2158A2-4E01-4AE9-B845-853B79DE3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8">
              <a:extLst>
                <a:ext uri="{FF2B5EF4-FFF2-40B4-BE49-F238E27FC236}">
                  <a16:creationId xmlns:a16="http://schemas.microsoft.com/office/drawing/2014/main" id="{65867385-C75B-4A79-AEFE-EB93F5EA7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8">
              <a:extLst>
                <a:ext uri="{FF2B5EF4-FFF2-40B4-BE49-F238E27FC236}">
                  <a16:creationId xmlns:a16="http://schemas.microsoft.com/office/drawing/2014/main" id="{90E22355-6E51-41B6-BD18-9A899740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106">
              <a:extLst>
                <a:ext uri="{FF2B5EF4-FFF2-40B4-BE49-F238E27FC236}">
                  <a16:creationId xmlns:a16="http://schemas.microsoft.com/office/drawing/2014/main" id="{27E6A046-7529-479D-99F7-5996433A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120">
              <a:extLst>
                <a:ext uri="{FF2B5EF4-FFF2-40B4-BE49-F238E27FC236}">
                  <a16:creationId xmlns:a16="http://schemas.microsoft.com/office/drawing/2014/main" id="{E65827C4-2719-433B-916A-B34ABA9F2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120">
              <a:extLst>
                <a:ext uri="{FF2B5EF4-FFF2-40B4-BE49-F238E27FC236}">
                  <a16:creationId xmlns:a16="http://schemas.microsoft.com/office/drawing/2014/main" id="{E2CC6139-E679-4C4E-AFFB-76EA1D488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125">
              <a:extLst>
                <a:ext uri="{FF2B5EF4-FFF2-40B4-BE49-F238E27FC236}">
                  <a16:creationId xmlns:a16="http://schemas.microsoft.com/office/drawing/2014/main" id="{9507F8C0-A977-4699-8EF2-CF96FB838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137">
              <a:extLst>
                <a:ext uri="{FF2B5EF4-FFF2-40B4-BE49-F238E27FC236}">
                  <a16:creationId xmlns:a16="http://schemas.microsoft.com/office/drawing/2014/main" id="{F644FE9F-CA0D-4386-85E8-DCE42FC1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6">
              <a:extLst>
                <a:ext uri="{FF2B5EF4-FFF2-40B4-BE49-F238E27FC236}">
                  <a16:creationId xmlns:a16="http://schemas.microsoft.com/office/drawing/2014/main" id="{6B7EEE3F-5CAC-4235-903E-7C4DA0749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105">
              <a:extLst>
                <a:ext uri="{FF2B5EF4-FFF2-40B4-BE49-F238E27FC236}">
                  <a16:creationId xmlns:a16="http://schemas.microsoft.com/office/drawing/2014/main" id="{CF870EA8-C61A-4759-A096-E25A85991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106">
              <a:extLst>
                <a:ext uri="{FF2B5EF4-FFF2-40B4-BE49-F238E27FC236}">
                  <a16:creationId xmlns:a16="http://schemas.microsoft.com/office/drawing/2014/main" id="{46FE89C7-BA1B-4C2B-BDEC-7ED7B6D8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107">
              <a:extLst>
                <a:ext uri="{FF2B5EF4-FFF2-40B4-BE49-F238E27FC236}">
                  <a16:creationId xmlns:a16="http://schemas.microsoft.com/office/drawing/2014/main" id="{96F67A96-8892-4A05-9D0B-26F2322B9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108">
              <a:extLst>
                <a:ext uri="{FF2B5EF4-FFF2-40B4-BE49-F238E27FC236}">
                  <a16:creationId xmlns:a16="http://schemas.microsoft.com/office/drawing/2014/main" id="{5AFB3920-37B7-4162-8346-23E80DE13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109">
              <a:extLst>
                <a:ext uri="{FF2B5EF4-FFF2-40B4-BE49-F238E27FC236}">
                  <a16:creationId xmlns:a16="http://schemas.microsoft.com/office/drawing/2014/main" id="{21F45221-720F-4596-B680-E3517046F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110">
              <a:extLst>
                <a:ext uri="{FF2B5EF4-FFF2-40B4-BE49-F238E27FC236}">
                  <a16:creationId xmlns:a16="http://schemas.microsoft.com/office/drawing/2014/main" id="{767AB243-669A-4FAC-994C-C020AA8C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111">
              <a:extLst>
                <a:ext uri="{FF2B5EF4-FFF2-40B4-BE49-F238E27FC236}">
                  <a16:creationId xmlns:a16="http://schemas.microsoft.com/office/drawing/2014/main" id="{6AD5D6CF-5C12-4BC1-BB09-E2934F72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112">
              <a:extLst>
                <a:ext uri="{FF2B5EF4-FFF2-40B4-BE49-F238E27FC236}">
                  <a16:creationId xmlns:a16="http://schemas.microsoft.com/office/drawing/2014/main" id="{0FCFFE49-652E-47DA-A8D4-8BEC69FC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122">
              <a:extLst>
                <a:ext uri="{FF2B5EF4-FFF2-40B4-BE49-F238E27FC236}">
                  <a16:creationId xmlns:a16="http://schemas.microsoft.com/office/drawing/2014/main" id="{E466EE92-6CDE-441E-8F7B-5F203EBDD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130">
              <a:extLst>
                <a:ext uri="{FF2B5EF4-FFF2-40B4-BE49-F238E27FC236}">
                  <a16:creationId xmlns:a16="http://schemas.microsoft.com/office/drawing/2014/main" id="{8BD3B0DF-1F56-4C76-A317-73F93A0E7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131">
              <a:extLst>
                <a:ext uri="{FF2B5EF4-FFF2-40B4-BE49-F238E27FC236}">
                  <a16:creationId xmlns:a16="http://schemas.microsoft.com/office/drawing/2014/main" id="{48B057C9-2181-4BDD-BEC5-194984700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132">
              <a:extLst>
                <a:ext uri="{FF2B5EF4-FFF2-40B4-BE49-F238E27FC236}">
                  <a16:creationId xmlns:a16="http://schemas.microsoft.com/office/drawing/2014/main" id="{38212522-50D0-4A8E-B678-8A8B51BEF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134">
              <a:extLst>
                <a:ext uri="{FF2B5EF4-FFF2-40B4-BE49-F238E27FC236}">
                  <a16:creationId xmlns:a16="http://schemas.microsoft.com/office/drawing/2014/main" id="{F29F5B2D-1DD0-4BD5-BD97-DE883935C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135">
              <a:extLst>
                <a:ext uri="{FF2B5EF4-FFF2-40B4-BE49-F238E27FC236}">
                  <a16:creationId xmlns:a16="http://schemas.microsoft.com/office/drawing/2014/main" id="{F1C477DC-6A04-4B20-A709-A622EF769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41">
              <a:extLst>
                <a:ext uri="{FF2B5EF4-FFF2-40B4-BE49-F238E27FC236}">
                  <a16:creationId xmlns:a16="http://schemas.microsoft.com/office/drawing/2014/main" id="{79AD175C-021D-4FD8-92A3-0733A001B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91">
              <a:extLst>
                <a:ext uri="{FF2B5EF4-FFF2-40B4-BE49-F238E27FC236}">
                  <a16:creationId xmlns:a16="http://schemas.microsoft.com/office/drawing/2014/main" id="{C2471C35-AE3E-4563-9B5F-D60113EE7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92">
              <a:extLst>
                <a:ext uri="{FF2B5EF4-FFF2-40B4-BE49-F238E27FC236}">
                  <a16:creationId xmlns:a16="http://schemas.microsoft.com/office/drawing/2014/main" id="{01DDC91D-FF9F-4808-BA38-D9493CB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93">
              <a:extLst>
                <a:ext uri="{FF2B5EF4-FFF2-40B4-BE49-F238E27FC236}">
                  <a16:creationId xmlns:a16="http://schemas.microsoft.com/office/drawing/2014/main" id="{14997950-39AA-4B4F-85C2-0C0E1C65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94">
              <a:extLst>
                <a:ext uri="{FF2B5EF4-FFF2-40B4-BE49-F238E27FC236}">
                  <a16:creationId xmlns:a16="http://schemas.microsoft.com/office/drawing/2014/main" id="{5354DF2D-7E69-4E2B-AF47-781270CD6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95">
              <a:extLst>
                <a:ext uri="{FF2B5EF4-FFF2-40B4-BE49-F238E27FC236}">
                  <a16:creationId xmlns:a16="http://schemas.microsoft.com/office/drawing/2014/main" id="{6DBBD82E-E2D5-40BD-B14A-9127A2761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96">
              <a:extLst>
                <a:ext uri="{FF2B5EF4-FFF2-40B4-BE49-F238E27FC236}">
                  <a16:creationId xmlns:a16="http://schemas.microsoft.com/office/drawing/2014/main" id="{070633D4-8FD0-463E-8CF2-5F0896539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97">
              <a:extLst>
                <a:ext uri="{FF2B5EF4-FFF2-40B4-BE49-F238E27FC236}">
                  <a16:creationId xmlns:a16="http://schemas.microsoft.com/office/drawing/2014/main" id="{56F024AF-F85F-4E84-A8EC-6BF1B34AB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98">
              <a:extLst>
                <a:ext uri="{FF2B5EF4-FFF2-40B4-BE49-F238E27FC236}">
                  <a16:creationId xmlns:a16="http://schemas.microsoft.com/office/drawing/2014/main" id="{C186DFE2-A767-434D-8D2F-2E01161BB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99">
              <a:extLst>
                <a:ext uri="{FF2B5EF4-FFF2-40B4-BE49-F238E27FC236}">
                  <a16:creationId xmlns:a16="http://schemas.microsoft.com/office/drawing/2014/main" id="{24B53F6E-FB17-43E6-B854-F64C69319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00">
              <a:extLst>
                <a:ext uri="{FF2B5EF4-FFF2-40B4-BE49-F238E27FC236}">
                  <a16:creationId xmlns:a16="http://schemas.microsoft.com/office/drawing/2014/main" id="{ED2B3000-7E43-40B3-8DDC-30A192C2E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01">
              <a:extLst>
                <a:ext uri="{FF2B5EF4-FFF2-40B4-BE49-F238E27FC236}">
                  <a16:creationId xmlns:a16="http://schemas.microsoft.com/office/drawing/2014/main" id="{954F0369-F47B-42EE-874C-1D6123062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04">
              <a:extLst>
                <a:ext uri="{FF2B5EF4-FFF2-40B4-BE49-F238E27FC236}">
                  <a16:creationId xmlns:a16="http://schemas.microsoft.com/office/drawing/2014/main" id="{A2CD83E2-ED65-4FE4-8EC5-2C2DF4730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113">
              <a:extLst>
                <a:ext uri="{FF2B5EF4-FFF2-40B4-BE49-F238E27FC236}">
                  <a16:creationId xmlns:a16="http://schemas.microsoft.com/office/drawing/2014/main" id="{8D5A815E-CF41-4E9C-8CD3-36EDB5A68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114">
              <a:extLst>
                <a:ext uri="{FF2B5EF4-FFF2-40B4-BE49-F238E27FC236}">
                  <a16:creationId xmlns:a16="http://schemas.microsoft.com/office/drawing/2014/main" id="{173F30A4-E83D-4322-A914-05931C4F0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115">
              <a:extLst>
                <a:ext uri="{FF2B5EF4-FFF2-40B4-BE49-F238E27FC236}">
                  <a16:creationId xmlns:a16="http://schemas.microsoft.com/office/drawing/2014/main" id="{52032C09-2C40-406F-BFF8-E81D3610C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20">
              <a:extLst>
                <a:ext uri="{FF2B5EF4-FFF2-40B4-BE49-F238E27FC236}">
                  <a16:creationId xmlns:a16="http://schemas.microsoft.com/office/drawing/2014/main" id="{B0D3B0AB-E6D6-479C-8E87-2774CB053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121">
              <a:extLst>
                <a:ext uri="{FF2B5EF4-FFF2-40B4-BE49-F238E27FC236}">
                  <a16:creationId xmlns:a16="http://schemas.microsoft.com/office/drawing/2014/main" id="{B98D014A-FB57-4DC0-A679-277AA7451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125">
              <a:extLst>
                <a:ext uri="{FF2B5EF4-FFF2-40B4-BE49-F238E27FC236}">
                  <a16:creationId xmlns:a16="http://schemas.microsoft.com/office/drawing/2014/main" id="{A9114F21-905F-41A9-9834-CF6A858B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126">
              <a:extLst>
                <a:ext uri="{FF2B5EF4-FFF2-40B4-BE49-F238E27FC236}">
                  <a16:creationId xmlns:a16="http://schemas.microsoft.com/office/drawing/2014/main" id="{8A661522-7869-4F7D-A854-02B3EEA27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127">
              <a:extLst>
                <a:ext uri="{FF2B5EF4-FFF2-40B4-BE49-F238E27FC236}">
                  <a16:creationId xmlns:a16="http://schemas.microsoft.com/office/drawing/2014/main" id="{C49583B9-0FE7-4AFC-852A-C58843E1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128">
              <a:extLst>
                <a:ext uri="{FF2B5EF4-FFF2-40B4-BE49-F238E27FC236}">
                  <a16:creationId xmlns:a16="http://schemas.microsoft.com/office/drawing/2014/main" id="{B36BAAF8-FE45-4D1D-A3BE-1D62A2661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129">
              <a:extLst>
                <a:ext uri="{FF2B5EF4-FFF2-40B4-BE49-F238E27FC236}">
                  <a16:creationId xmlns:a16="http://schemas.microsoft.com/office/drawing/2014/main" id="{C79D3BA5-2AB3-44E9-8C22-52899F4B9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133">
              <a:extLst>
                <a:ext uri="{FF2B5EF4-FFF2-40B4-BE49-F238E27FC236}">
                  <a16:creationId xmlns:a16="http://schemas.microsoft.com/office/drawing/2014/main" id="{B53B0891-9C15-4F4E-8C59-5E67D17A6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36">
              <a:extLst>
                <a:ext uri="{FF2B5EF4-FFF2-40B4-BE49-F238E27FC236}">
                  <a16:creationId xmlns:a16="http://schemas.microsoft.com/office/drawing/2014/main" id="{DBA17A13-65B0-4D16-934B-E4B3E88C9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137">
              <a:extLst>
                <a:ext uri="{FF2B5EF4-FFF2-40B4-BE49-F238E27FC236}">
                  <a16:creationId xmlns:a16="http://schemas.microsoft.com/office/drawing/2014/main" id="{A66728DD-D71E-44D2-9CDA-77449C74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138">
              <a:extLst>
                <a:ext uri="{FF2B5EF4-FFF2-40B4-BE49-F238E27FC236}">
                  <a16:creationId xmlns:a16="http://schemas.microsoft.com/office/drawing/2014/main" id="{074C65AC-369B-46DB-ABAB-F3DD01123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40">
              <a:extLst>
                <a:ext uri="{FF2B5EF4-FFF2-40B4-BE49-F238E27FC236}">
                  <a16:creationId xmlns:a16="http://schemas.microsoft.com/office/drawing/2014/main" id="{5920B394-E09B-4CB0-A2B7-3F2BC69E6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42">
              <a:extLst>
                <a:ext uri="{FF2B5EF4-FFF2-40B4-BE49-F238E27FC236}">
                  <a16:creationId xmlns:a16="http://schemas.microsoft.com/office/drawing/2014/main" id="{556A1B09-6FE9-470F-9187-65F049EEE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25">
              <a:extLst>
                <a:ext uri="{FF2B5EF4-FFF2-40B4-BE49-F238E27FC236}">
                  <a16:creationId xmlns:a16="http://schemas.microsoft.com/office/drawing/2014/main" id="{9F9B4E83-6C6C-43B5-A787-34BC40F69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37">
              <a:extLst>
                <a:ext uri="{FF2B5EF4-FFF2-40B4-BE49-F238E27FC236}">
                  <a16:creationId xmlns:a16="http://schemas.microsoft.com/office/drawing/2014/main" id="{3FC534A7-3A47-45F1-A358-1FBADC7C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871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0A237-79E6-CDBC-55A9-FF290ABC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roup 529">
            <a:extLst>
              <a:ext uri="{FF2B5EF4-FFF2-40B4-BE49-F238E27FC236}">
                <a16:creationId xmlns:a16="http://schemas.microsoft.com/office/drawing/2014/main" id="{A46F1DBD-6EE2-91D7-ABD1-134D1F3E6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531" name="Freeform 8">
              <a:extLst>
                <a:ext uri="{FF2B5EF4-FFF2-40B4-BE49-F238E27FC236}">
                  <a16:creationId xmlns:a16="http://schemas.microsoft.com/office/drawing/2014/main" id="{3756E153-D0A1-F997-85FA-4359C5CA6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2" name="Freeform 10">
              <a:extLst>
                <a:ext uri="{FF2B5EF4-FFF2-40B4-BE49-F238E27FC236}">
                  <a16:creationId xmlns:a16="http://schemas.microsoft.com/office/drawing/2014/main" id="{1654E035-0FE0-56A0-5DCE-7A6FB0DAF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3" name="Freeform 15">
              <a:extLst>
                <a:ext uri="{FF2B5EF4-FFF2-40B4-BE49-F238E27FC236}">
                  <a16:creationId xmlns:a16="http://schemas.microsoft.com/office/drawing/2014/main" id="{2034330E-D439-6473-5845-9D23F56A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4" name="Freeform 18">
              <a:extLst>
                <a:ext uri="{FF2B5EF4-FFF2-40B4-BE49-F238E27FC236}">
                  <a16:creationId xmlns:a16="http://schemas.microsoft.com/office/drawing/2014/main" id="{55CEBDD6-0434-6502-502F-2181B66A3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5" name="Freeform 19">
              <a:extLst>
                <a:ext uri="{FF2B5EF4-FFF2-40B4-BE49-F238E27FC236}">
                  <a16:creationId xmlns:a16="http://schemas.microsoft.com/office/drawing/2014/main" id="{5E8F2B92-F35C-2DCE-0ED7-CE9896D88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6" name="Freeform 20">
              <a:extLst>
                <a:ext uri="{FF2B5EF4-FFF2-40B4-BE49-F238E27FC236}">
                  <a16:creationId xmlns:a16="http://schemas.microsoft.com/office/drawing/2014/main" id="{DA112326-8043-2625-8E01-622F39D17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7" name="Freeform 22">
              <a:extLst>
                <a:ext uri="{FF2B5EF4-FFF2-40B4-BE49-F238E27FC236}">
                  <a16:creationId xmlns:a16="http://schemas.microsoft.com/office/drawing/2014/main" id="{06C0782C-5583-5F71-A5B5-30402BB10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8" name="Freeform 23">
              <a:extLst>
                <a:ext uri="{FF2B5EF4-FFF2-40B4-BE49-F238E27FC236}">
                  <a16:creationId xmlns:a16="http://schemas.microsoft.com/office/drawing/2014/main" id="{88997785-4F26-AC83-E78E-083E84305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9" name="Freeform 26">
              <a:extLst>
                <a:ext uri="{FF2B5EF4-FFF2-40B4-BE49-F238E27FC236}">
                  <a16:creationId xmlns:a16="http://schemas.microsoft.com/office/drawing/2014/main" id="{350CA136-7250-2725-598B-DDDC611FF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0" name="Freeform 27">
              <a:extLst>
                <a:ext uri="{FF2B5EF4-FFF2-40B4-BE49-F238E27FC236}">
                  <a16:creationId xmlns:a16="http://schemas.microsoft.com/office/drawing/2014/main" id="{4C11AD99-BEAE-1AF1-684C-2CFAACB8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1" name="Freeform 28">
              <a:extLst>
                <a:ext uri="{FF2B5EF4-FFF2-40B4-BE49-F238E27FC236}">
                  <a16:creationId xmlns:a16="http://schemas.microsoft.com/office/drawing/2014/main" id="{74F7D513-25DC-1079-F0C5-996924EB0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2" name="Freeform 30">
              <a:extLst>
                <a:ext uri="{FF2B5EF4-FFF2-40B4-BE49-F238E27FC236}">
                  <a16:creationId xmlns:a16="http://schemas.microsoft.com/office/drawing/2014/main" id="{ED8A3F2C-15CB-BF82-262F-E7BE9EA61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3" name="Freeform 43">
              <a:extLst>
                <a:ext uri="{FF2B5EF4-FFF2-40B4-BE49-F238E27FC236}">
                  <a16:creationId xmlns:a16="http://schemas.microsoft.com/office/drawing/2014/main" id="{0A1E7AE2-CF34-57C7-4F99-F5AC47CE8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4" name="Freeform 51">
              <a:extLst>
                <a:ext uri="{FF2B5EF4-FFF2-40B4-BE49-F238E27FC236}">
                  <a16:creationId xmlns:a16="http://schemas.microsoft.com/office/drawing/2014/main" id="{F1F354BA-1D18-FA4D-B8AA-0F21C9236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5" name="Freeform 52">
              <a:extLst>
                <a:ext uri="{FF2B5EF4-FFF2-40B4-BE49-F238E27FC236}">
                  <a16:creationId xmlns:a16="http://schemas.microsoft.com/office/drawing/2014/main" id="{799F496E-BB10-B01D-85F6-5777BD61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6" name="Freeform 53">
              <a:extLst>
                <a:ext uri="{FF2B5EF4-FFF2-40B4-BE49-F238E27FC236}">
                  <a16:creationId xmlns:a16="http://schemas.microsoft.com/office/drawing/2014/main" id="{5BF559F7-ACFC-64E9-F5CE-9B802F247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7" name="Freeform 54">
              <a:extLst>
                <a:ext uri="{FF2B5EF4-FFF2-40B4-BE49-F238E27FC236}">
                  <a16:creationId xmlns:a16="http://schemas.microsoft.com/office/drawing/2014/main" id="{7241493C-D3FF-D8A3-9165-E337806C4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8" name="Freeform 55">
              <a:extLst>
                <a:ext uri="{FF2B5EF4-FFF2-40B4-BE49-F238E27FC236}">
                  <a16:creationId xmlns:a16="http://schemas.microsoft.com/office/drawing/2014/main" id="{F67AB349-84BF-DABF-FEDA-D0D968CC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9" name="Freeform 56">
              <a:extLst>
                <a:ext uri="{FF2B5EF4-FFF2-40B4-BE49-F238E27FC236}">
                  <a16:creationId xmlns:a16="http://schemas.microsoft.com/office/drawing/2014/main" id="{925C22B1-0E9F-1465-1E6E-075D3402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0" name="Freeform 57">
              <a:extLst>
                <a:ext uri="{FF2B5EF4-FFF2-40B4-BE49-F238E27FC236}">
                  <a16:creationId xmlns:a16="http://schemas.microsoft.com/office/drawing/2014/main" id="{BBAA366F-39BE-8239-2BD3-EE64DE5C8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1" name="Freeform 59">
              <a:extLst>
                <a:ext uri="{FF2B5EF4-FFF2-40B4-BE49-F238E27FC236}">
                  <a16:creationId xmlns:a16="http://schemas.microsoft.com/office/drawing/2014/main" id="{867659C5-4F64-D9D2-66D0-A47F1A92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2" name="Freeform 60">
              <a:extLst>
                <a:ext uri="{FF2B5EF4-FFF2-40B4-BE49-F238E27FC236}">
                  <a16:creationId xmlns:a16="http://schemas.microsoft.com/office/drawing/2014/main" id="{A9AC984F-EE6F-F63B-83EE-DFF22D80D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3" name="Freeform 61">
              <a:extLst>
                <a:ext uri="{FF2B5EF4-FFF2-40B4-BE49-F238E27FC236}">
                  <a16:creationId xmlns:a16="http://schemas.microsoft.com/office/drawing/2014/main" id="{AC004B2E-AF33-3928-1D65-7A0A98C80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4" name="Freeform 5">
              <a:extLst>
                <a:ext uri="{FF2B5EF4-FFF2-40B4-BE49-F238E27FC236}">
                  <a16:creationId xmlns:a16="http://schemas.microsoft.com/office/drawing/2014/main" id="{451FC785-27BE-EA6F-4FF6-2C5998F71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5" name="Freeform 6">
              <a:extLst>
                <a:ext uri="{FF2B5EF4-FFF2-40B4-BE49-F238E27FC236}">
                  <a16:creationId xmlns:a16="http://schemas.microsoft.com/office/drawing/2014/main" id="{9E9C8636-93DB-68DE-A675-CC6093EF2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6" name="Freeform 7">
              <a:extLst>
                <a:ext uri="{FF2B5EF4-FFF2-40B4-BE49-F238E27FC236}">
                  <a16:creationId xmlns:a16="http://schemas.microsoft.com/office/drawing/2014/main" id="{C023805B-5104-E19B-62CD-F59337BCC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7" name="Freeform 8">
              <a:extLst>
                <a:ext uri="{FF2B5EF4-FFF2-40B4-BE49-F238E27FC236}">
                  <a16:creationId xmlns:a16="http://schemas.microsoft.com/office/drawing/2014/main" id="{AB073273-B455-49A3-D50B-1B90D8558A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8" name="Freeform 9">
              <a:extLst>
                <a:ext uri="{FF2B5EF4-FFF2-40B4-BE49-F238E27FC236}">
                  <a16:creationId xmlns:a16="http://schemas.microsoft.com/office/drawing/2014/main" id="{DB24C58E-811C-6D39-DCBE-70CB60548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9" name="Freeform 11">
              <a:extLst>
                <a:ext uri="{FF2B5EF4-FFF2-40B4-BE49-F238E27FC236}">
                  <a16:creationId xmlns:a16="http://schemas.microsoft.com/office/drawing/2014/main" id="{4AA85CD9-A3CB-CD99-28D2-E331644F7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0" name="Freeform 12">
              <a:extLst>
                <a:ext uri="{FF2B5EF4-FFF2-40B4-BE49-F238E27FC236}">
                  <a16:creationId xmlns:a16="http://schemas.microsoft.com/office/drawing/2014/main" id="{46350F25-EB6F-A023-C9D0-BF75EE65A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1" name="Freeform 13">
              <a:extLst>
                <a:ext uri="{FF2B5EF4-FFF2-40B4-BE49-F238E27FC236}">
                  <a16:creationId xmlns:a16="http://schemas.microsoft.com/office/drawing/2014/main" id="{33900E82-0074-4489-F300-62EA4412D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2" name="Freeform 14">
              <a:extLst>
                <a:ext uri="{FF2B5EF4-FFF2-40B4-BE49-F238E27FC236}">
                  <a16:creationId xmlns:a16="http://schemas.microsoft.com/office/drawing/2014/main" id="{0F0F69C1-CCA5-5029-D257-BB70E8E2A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3" name="Freeform 16">
              <a:extLst>
                <a:ext uri="{FF2B5EF4-FFF2-40B4-BE49-F238E27FC236}">
                  <a16:creationId xmlns:a16="http://schemas.microsoft.com/office/drawing/2014/main" id="{4515DA18-D37A-6BA3-4028-F1AF7D005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4" name="Freeform 17">
              <a:extLst>
                <a:ext uri="{FF2B5EF4-FFF2-40B4-BE49-F238E27FC236}">
                  <a16:creationId xmlns:a16="http://schemas.microsoft.com/office/drawing/2014/main" id="{4273FAD1-DE12-EBDB-379A-29BCD3D01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5" name="Freeform 21">
              <a:extLst>
                <a:ext uri="{FF2B5EF4-FFF2-40B4-BE49-F238E27FC236}">
                  <a16:creationId xmlns:a16="http://schemas.microsoft.com/office/drawing/2014/main" id="{6CE77FB9-4090-1ECB-28D9-3F52CE3E5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6" name="Freeform 25">
              <a:extLst>
                <a:ext uri="{FF2B5EF4-FFF2-40B4-BE49-F238E27FC236}">
                  <a16:creationId xmlns:a16="http://schemas.microsoft.com/office/drawing/2014/main" id="{5F2580CB-BE1F-7BB4-FFB6-1E51A10F2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7" name="Freeform 29">
              <a:extLst>
                <a:ext uri="{FF2B5EF4-FFF2-40B4-BE49-F238E27FC236}">
                  <a16:creationId xmlns:a16="http://schemas.microsoft.com/office/drawing/2014/main" id="{DD2ED427-7B70-292C-3BD1-FFD50D70F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8" name="Freeform 31">
              <a:extLst>
                <a:ext uri="{FF2B5EF4-FFF2-40B4-BE49-F238E27FC236}">
                  <a16:creationId xmlns:a16="http://schemas.microsoft.com/office/drawing/2014/main" id="{E0878115-7C7A-C627-98E5-9ECD465AD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9" name="Freeform 32">
              <a:extLst>
                <a:ext uri="{FF2B5EF4-FFF2-40B4-BE49-F238E27FC236}">
                  <a16:creationId xmlns:a16="http://schemas.microsoft.com/office/drawing/2014/main" id="{B4AD5E8F-3EC8-3FD8-6B6D-49645B2DA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0" name="Freeform 33">
              <a:extLst>
                <a:ext uri="{FF2B5EF4-FFF2-40B4-BE49-F238E27FC236}">
                  <a16:creationId xmlns:a16="http://schemas.microsoft.com/office/drawing/2014/main" id="{346B4658-0C66-1D19-6A21-AF7CD01A6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1" name="Freeform 34">
              <a:extLst>
                <a:ext uri="{FF2B5EF4-FFF2-40B4-BE49-F238E27FC236}">
                  <a16:creationId xmlns:a16="http://schemas.microsoft.com/office/drawing/2014/main" id="{B6C944F3-8C35-6657-6D16-167C20C5A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2" name="Freeform 35">
              <a:extLst>
                <a:ext uri="{FF2B5EF4-FFF2-40B4-BE49-F238E27FC236}">
                  <a16:creationId xmlns:a16="http://schemas.microsoft.com/office/drawing/2014/main" id="{19BCEAF8-9128-1741-532C-674477560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3" name="Freeform 36">
              <a:extLst>
                <a:ext uri="{FF2B5EF4-FFF2-40B4-BE49-F238E27FC236}">
                  <a16:creationId xmlns:a16="http://schemas.microsoft.com/office/drawing/2014/main" id="{24D29035-B1F1-21EF-23FC-A0F8126F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4" name="Freeform 37">
              <a:extLst>
                <a:ext uri="{FF2B5EF4-FFF2-40B4-BE49-F238E27FC236}">
                  <a16:creationId xmlns:a16="http://schemas.microsoft.com/office/drawing/2014/main" id="{77525445-6D6D-CA75-A505-036172AB0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5" name="Freeform 38">
              <a:extLst>
                <a:ext uri="{FF2B5EF4-FFF2-40B4-BE49-F238E27FC236}">
                  <a16:creationId xmlns:a16="http://schemas.microsoft.com/office/drawing/2014/main" id="{38C7D6C3-46DE-43D1-789C-D3CB1CEA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0" name="Freeform 39">
              <a:extLst>
                <a:ext uri="{FF2B5EF4-FFF2-40B4-BE49-F238E27FC236}">
                  <a16:creationId xmlns:a16="http://schemas.microsoft.com/office/drawing/2014/main" id="{946A3C14-7AFC-5B49-5F9F-01CC3096C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1" name="Freeform 40">
              <a:extLst>
                <a:ext uri="{FF2B5EF4-FFF2-40B4-BE49-F238E27FC236}">
                  <a16:creationId xmlns:a16="http://schemas.microsoft.com/office/drawing/2014/main" id="{CDC6B28F-F191-9E49-AD84-5E2B82B9A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2" name="Freeform 41">
              <a:extLst>
                <a:ext uri="{FF2B5EF4-FFF2-40B4-BE49-F238E27FC236}">
                  <a16:creationId xmlns:a16="http://schemas.microsoft.com/office/drawing/2014/main" id="{EE690B90-FC06-0961-DC50-86E0AD1D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3" name="Freeform 42">
              <a:extLst>
                <a:ext uri="{FF2B5EF4-FFF2-40B4-BE49-F238E27FC236}">
                  <a16:creationId xmlns:a16="http://schemas.microsoft.com/office/drawing/2014/main" id="{DCA1E3DA-EB8B-1E78-C09D-B560B6FE1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E4B6DB4C-6990-1A15-71BC-416FB9B03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5" name="Freeform 45">
              <a:extLst>
                <a:ext uri="{FF2B5EF4-FFF2-40B4-BE49-F238E27FC236}">
                  <a16:creationId xmlns:a16="http://schemas.microsoft.com/office/drawing/2014/main" id="{19558BC6-FB14-FC82-E3C5-469554702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05052180-6D31-94FD-7458-03ABB771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0EA8C061-E7ED-AA9E-EF35-A4AAA4AD2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B9EDFA06-A653-F533-91D6-073A59C47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02C96BA7-73A8-6212-D335-5873FB5CA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0" name="Freeform 8">
              <a:extLst>
                <a:ext uri="{FF2B5EF4-FFF2-40B4-BE49-F238E27FC236}">
                  <a16:creationId xmlns:a16="http://schemas.microsoft.com/office/drawing/2014/main" id="{05874701-C4F2-09BA-72DC-0858269B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1" name="Freeform 106">
              <a:extLst>
                <a:ext uri="{FF2B5EF4-FFF2-40B4-BE49-F238E27FC236}">
                  <a16:creationId xmlns:a16="http://schemas.microsoft.com/office/drawing/2014/main" id="{687BFAF0-137D-132D-55BE-3737A99E9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32D5802-B205-83CC-8A40-EC5669CA7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578" name="Freeform 8">
              <a:extLst>
                <a:ext uri="{FF2B5EF4-FFF2-40B4-BE49-F238E27FC236}">
                  <a16:creationId xmlns:a16="http://schemas.microsoft.com/office/drawing/2014/main" id="{EE81A932-ED65-1375-EE79-7184250C9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9" name="Freeform 10">
              <a:extLst>
                <a:ext uri="{FF2B5EF4-FFF2-40B4-BE49-F238E27FC236}">
                  <a16:creationId xmlns:a16="http://schemas.microsoft.com/office/drawing/2014/main" id="{2E15A34D-7378-6D83-BC88-24F164D4C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0" name="Freeform 15">
              <a:extLst>
                <a:ext uri="{FF2B5EF4-FFF2-40B4-BE49-F238E27FC236}">
                  <a16:creationId xmlns:a16="http://schemas.microsoft.com/office/drawing/2014/main" id="{9081422E-8D98-50F5-BC12-34AB8DD42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1" name="Freeform 18">
              <a:extLst>
                <a:ext uri="{FF2B5EF4-FFF2-40B4-BE49-F238E27FC236}">
                  <a16:creationId xmlns:a16="http://schemas.microsoft.com/office/drawing/2014/main" id="{ED48E1C3-7AE3-CC64-68BB-9B122F0DF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2" name="Freeform 19">
              <a:extLst>
                <a:ext uri="{FF2B5EF4-FFF2-40B4-BE49-F238E27FC236}">
                  <a16:creationId xmlns:a16="http://schemas.microsoft.com/office/drawing/2014/main" id="{F2F04F7F-24F2-F9CA-9B45-70BE55902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3" name="Freeform 20">
              <a:extLst>
                <a:ext uri="{FF2B5EF4-FFF2-40B4-BE49-F238E27FC236}">
                  <a16:creationId xmlns:a16="http://schemas.microsoft.com/office/drawing/2014/main" id="{BF8ED9E2-8D92-C6E8-78D9-5C16208A8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4" name="Freeform 22">
              <a:extLst>
                <a:ext uri="{FF2B5EF4-FFF2-40B4-BE49-F238E27FC236}">
                  <a16:creationId xmlns:a16="http://schemas.microsoft.com/office/drawing/2014/main" id="{A98A98D6-D4E0-B94D-BE3B-0091B96D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5" name="Freeform 23">
              <a:extLst>
                <a:ext uri="{FF2B5EF4-FFF2-40B4-BE49-F238E27FC236}">
                  <a16:creationId xmlns:a16="http://schemas.microsoft.com/office/drawing/2014/main" id="{2B7CFDB9-2E26-981E-7E49-FB3C105EC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6" name="Freeform 26">
              <a:extLst>
                <a:ext uri="{FF2B5EF4-FFF2-40B4-BE49-F238E27FC236}">
                  <a16:creationId xmlns:a16="http://schemas.microsoft.com/office/drawing/2014/main" id="{B82C8CFB-4EBB-D3C1-F231-E26C7685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7" name="Freeform 27">
              <a:extLst>
                <a:ext uri="{FF2B5EF4-FFF2-40B4-BE49-F238E27FC236}">
                  <a16:creationId xmlns:a16="http://schemas.microsoft.com/office/drawing/2014/main" id="{C3478C6F-46F2-BC41-EEC5-44251F813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8" name="Freeform 28">
              <a:extLst>
                <a:ext uri="{FF2B5EF4-FFF2-40B4-BE49-F238E27FC236}">
                  <a16:creationId xmlns:a16="http://schemas.microsoft.com/office/drawing/2014/main" id="{F8632DF5-AAC5-5964-7372-2F455B8B4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9" name="Freeform 30">
              <a:extLst>
                <a:ext uri="{FF2B5EF4-FFF2-40B4-BE49-F238E27FC236}">
                  <a16:creationId xmlns:a16="http://schemas.microsoft.com/office/drawing/2014/main" id="{41B6FE67-765C-128C-661A-903976B25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0" name="Freeform 43">
              <a:extLst>
                <a:ext uri="{FF2B5EF4-FFF2-40B4-BE49-F238E27FC236}">
                  <a16:creationId xmlns:a16="http://schemas.microsoft.com/office/drawing/2014/main" id="{94AA2338-FB7E-8982-54F6-0D2F40660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1" name="Freeform 51">
              <a:extLst>
                <a:ext uri="{FF2B5EF4-FFF2-40B4-BE49-F238E27FC236}">
                  <a16:creationId xmlns:a16="http://schemas.microsoft.com/office/drawing/2014/main" id="{79A83307-0777-EE7B-6A46-95E0B9DC6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2" name="Freeform 52">
              <a:extLst>
                <a:ext uri="{FF2B5EF4-FFF2-40B4-BE49-F238E27FC236}">
                  <a16:creationId xmlns:a16="http://schemas.microsoft.com/office/drawing/2014/main" id="{05EC5CB6-4160-3EF5-0D51-DE11DC808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3" name="Freeform 53">
              <a:extLst>
                <a:ext uri="{FF2B5EF4-FFF2-40B4-BE49-F238E27FC236}">
                  <a16:creationId xmlns:a16="http://schemas.microsoft.com/office/drawing/2014/main" id="{0FBC5BE1-0FB5-A8F1-7834-922A6E835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4" name="Freeform 54">
              <a:extLst>
                <a:ext uri="{FF2B5EF4-FFF2-40B4-BE49-F238E27FC236}">
                  <a16:creationId xmlns:a16="http://schemas.microsoft.com/office/drawing/2014/main" id="{241C1EA6-8537-E42B-F876-B126ECFAF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5" name="Freeform 55">
              <a:extLst>
                <a:ext uri="{FF2B5EF4-FFF2-40B4-BE49-F238E27FC236}">
                  <a16:creationId xmlns:a16="http://schemas.microsoft.com/office/drawing/2014/main" id="{A213AA46-5EF0-0CAF-E811-F7AB837F3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6" name="Freeform 56">
              <a:extLst>
                <a:ext uri="{FF2B5EF4-FFF2-40B4-BE49-F238E27FC236}">
                  <a16:creationId xmlns:a16="http://schemas.microsoft.com/office/drawing/2014/main" id="{1AC568FB-B7CC-4BAD-90DC-4FFA8AEDA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7" name="Freeform 57">
              <a:extLst>
                <a:ext uri="{FF2B5EF4-FFF2-40B4-BE49-F238E27FC236}">
                  <a16:creationId xmlns:a16="http://schemas.microsoft.com/office/drawing/2014/main" id="{69FEAB3B-1FC7-3EA3-6DC5-B1C94F346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8" name="Freeform 59">
              <a:extLst>
                <a:ext uri="{FF2B5EF4-FFF2-40B4-BE49-F238E27FC236}">
                  <a16:creationId xmlns:a16="http://schemas.microsoft.com/office/drawing/2014/main" id="{BD817248-F4C8-9411-5E89-2A809881D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9" name="Freeform 60">
              <a:extLst>
                <a:ext uri="{FF2B5EF4-FFF2-40B4-BE49-F238E27FC236}">
                  <a16:creationId xmlns:a16="http://schemas.microsoft.com/office/drawing/2014/main" id="{D6D84AAF-490C-9591-C62F-4F6414404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0" name="Freeform 61">
              <a:extLst>
                <a:ext uri="{FF2B5EF4-FFF2-40B4-BE49-F238E27FC236}">
                  <a16:creationId xmlns:a16="http://schemas.microsoft.com/office/drawing/2014/main" id="{19F3D991-7371-8230-F44A-40FDA8CFE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1" name="Freeform 5">
              <a:extLst>
                <a:ext uri="{FF2B5EF4-FFF2-40B4-BE49-F238E27FC236}">
                  <a16:creationId xmlns:a16="http://schemas.microsoft.com/office/drawing/2014/main" id="{CCEFDCC9-C5FB-2A8B-7E37-E0C06DB24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2" name="Freeform 6">
              <a:extLst>
                <a:ext uri="{FF2B5EF4-FFF2-40B4-BE49-F238E27FC236}">
                  <a16:creationId xmlns:a16="http://schemas.microsoft.com/office/drawing/2014/main" id="{CC04EEEE-F730-A342-CEA2-EDF071FB7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3" name="Freeform 7">
              <a:extLst>
                <a:ext uri="{FF2B5EF4-FFF2-40B4-BE49-F238E27FC236}">
                  <a16:creationId xmlns:a16="http://schemas.microsoft.com/office/drawing/2014/main" id="{356DA99E-A374-8510-8E8D-7B026DC84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4" name="Freeform 8">
              <a:extLst>
                <a:ext uri="{FF2B5EF4-FFF2-40B4-BE49-F238E27FC236}">
                  <a16:creationId xmlns:a16="http://schemas.microsoft.com/office/drawing/2014/main" id="{321E1C40-BC64-EFA2-B329-5C40956E2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5" name="Freeform 9">
              <a:extLst>
                <a:ext uri="{FF2B5EF4-FFF2-40B4-BE49-F238E27FC236}">
                  <a16:creationId xmlns:a16="http://schemas.microsoft.com/office/drawing/2014/main" id="{BB802ABE-C2E2-AEC7-91BD-D062DE630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6" name="Freeform 11">
              <a:extLst>
                <a:ext uri="{FF2B5EF4-FFF2-40B4-BE49-F238E27FC236}">
                  <a16:creationId xmlns:a16="http://schemas.microsoft.com/office/drawing/2014/main" id="{B4B47812-A4D6-5493-C370-57F7BDD35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7" name="Freeform 12">
              <a:extLst>
                <a:ext uri="{FF2B5EF4-FFF2-40B4-BE49-F238E27FC236}">
                  <a16:creationId xmlns:a16="http://schemas.microsoft.com/office/drawing/2014/main" id="{B380D146-0922-E17D-734B-9217C4AA5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8" name="Freeform 13">
              <a:extLst>
                <a:ext uri="{FF2B5EF4-FFF2-40B4-BE49-F238E27FC236}">
                  <a16:creationId xmlns:a16="http://schemas.microsoft.com/office/drawing/2014/main" id="{14CF0383-DB3D-FD07-59F7-2BCE5D9C7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9" name="Freeform 14">
              <a:extLst>
                <a:ext uri="{FF2B5EF4-FFF2-40B4-BE49-F238E27FC236}">
                  <a16:creationId xmlns:a16="http://schemas.microsoft.com/office/drawing/2014/main" id="{AC9ACA20-0963-3F9D-9AFD-7D6CB88F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0" name="Freeform 16">
              <a:extLst>
                <a:ext uri="{FF2B5EF4-FFF2-40B4-BE49-F238E27FC236}">
                  <a16:creationId xmlns:a16="http://schemas.microsoft.com/office/drawing/2014/main" id="{F0612683-FAFC-27B1-AA05-258E3A185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1" name="Freeform 17">
              <a:extLst>
                <a:ext uri="{FF2B5EF4-FFF2-40B4-BE49-F238E27FC236}">
                  <a16:creationId xmlns:a16="http://schemas.microsoft.com/office/drawing/2014/main" id="{66891861-448E-0BFE-013D-26B271C7C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2" name="Freeform 21">
              <a:extLst>
                <a:ext uri="{FF2B5EF4-FFF2-40B4-BE49-F238E27FC236}">
                  <a16:creationId xmlns:a16="http://schemas.microsoft.com/office/drawing/2014/main" id="{12066132-2A6A-1AB9-685A-5B22F7B5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3" name="Freeform 25">
              <a:extLst>
                <a:ext uri="{FF2B5EF4-FFF2-40B4-BE49-F238E27FC236}">
                  <a16:creationId xmlns:a16="http://schemas.microsoft.com/office/drawing/2014/main" id="{11729B28-C150-7BC2-F23E-C9DE6E5D8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4" name="Freeform 29">
              <a:extLst>
                <a:ext uri="{FF2B5EF4-FFF2-40B4-BE49-F238E27FC236}">
                  <a16:creationId xmlns:a16="http://schemas.microsoft.com/office/drawing/2014/main" id="{76700E0B-0B42-9920-BE53-45059010C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13F2A6E8-E35F-51FE-A0FA-D46AE208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7F3A18B7-2699-E1B5-469C-FB839568D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7" name="Freeform 33">
              <a:extLst>
                <a:ext uri="{FF2B5EF4-FFF2-40B4-BE49-F238E27FC236}">
                  <a16:creationId xmlns:a16="http://schemas.microsoft.com/office/drawing/2014/main" id="{27692CDE-632E-5609-F9FA-A9B2943A6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8" name="Freeform 34">
              <a:extLst>
                <a:ext uri="{FF2B5EF4-FFF2-40B4-BE49-F238E27FC236}">
                  <a16:creationId xmlns:a16="http://schemas.microsoft.com/office/drawing/2014/main" id="{316FBA5D-FD95-2CBE-1747-7D1140E7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9" name="Freeform 35">
              <a:extLst>
                <a:ext uri="{FF2B5EF4-FFF2-40B4-BE49-F238E27FC236}">
                  <a16:creationId xmlns:a16="http://schemas.microsoft.com/office/drawing/2014/main" id="{22782E6D-64E7-A994-D69F-949970179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0" name="Freeform 36">
              <a:extLst>
                <a:ext uri="{FF2B5EF4-FFF2-40B4-BE49-F238E27FC236}">
                  <a16:creationId xmlns:a16="http://schemas.microsoft.com/office/drawing/2014/main" id="{4D6B59BD-74EC-A6E9-89A9-ECA4E6D51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1" name="Freeform 37">
              <a:extLst>
                <a:ext uri="{FF2B5EF4-FFF2-40B4-BE49-F238E27FC236}">
                  <a16:creationId xmlns:a16="http://schemas.microsoft.com/office/drawing/2014/main" id="{89D94456-C82D-A5C7-6A42-D31A2A870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2" name="Freeform 38">
              <a:extLst>
                <a:ext uri="{FF2B5EF4-FFF2-40B4-BE49-F238E27FC236}">
                  <a16:creationId xmlns:a16="http://schemas.microsoft.com/office/drawing/2014/main" id="{FF138335-A35E-8743-2971-D5CFB944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3" name="Freeform 39">
              <a:extLst>
                <a:ext uri="{FF2B5EF4-FFF2-40B4-BE49-F238E27FC236}">
                  <a16:creationId xmlns:a16="http://schemas.microsoft.com/office/drawing/2014/main" id="{6E272B62-4F82-3B32-ED21-90736494B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4" name="Freeform 40">
              <a:extLst>
                <a:ext uri="{FF2B5EF4-FFF2-40B4-BE49-F238E27FC236}">
                  <a16:creationId xmlns:a16="http://schemas.microsoft.com/office/drawing/2014/main" id="{47565D9D-5630-2214-F71E-CB972EF3C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5" name="Freeform 41">
              <a:extLst>
                <a:ext uri="{FF2B5EF4-FFF2-40B4-BE49-F238E27FC236}">
                  <a16:creationId xmlns:a16="http://schemas.microsoft.com/office/drawing/2014/main" id="{0E3F595F-3CD1-362F-7DB5-A5C213616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6" name="Freeform 42">
              <a:extLst>
                <a:ext uri="{FF2B5EF4-FFF2-40B4-BE49-F238E27FC236}">
                  <a16:creationId xmlns:a16="http://schemas.microsoft.com/office/drawing/2014/main" id="{07F7DF55-781F-CCF7-5C33-ABD67F8A7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7" name="Freeform 44">
              <a:extLst>
                <a:ext uri="{FF2B5EF4-FFF2-40B4-BE49-F238E27FC236}">
                  <a16:creationId xmlns:a16="http://schemas.microsoft.com/office/drawing/2014/main" id="{659D72D8-0F36-4982-AF1C-886CF0C53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8" name="Freeform 45">
              <a:extLst>
                <a:ext uri="{FF2B5EF4-FFF2-40B4-BE49-F238E27FC236}">
                  <a16:creationId xmlns:a16="http://schemas.microsoft.com/office/drawing/2014/main" id="{34FCFD1B-9D15-D0BD-BC0D-21D1D0D5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9" name="Freeform 46">
              <a:extLst>
                <a:ext uri="{FF2B5EF4-FFF2-40B4-BE49-F238E27FC236}">
                  <a16:creationId xmlns:a16="http://schemas.microsoft.com/office/drawing/2014/main" id="{9F14C505-B6A2-35F5-7E6E-B936A5D17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0" name="Freeform 47">
              <a:extLst>
                <a:ext uri="{FF2B5EF4-FFF2-40B4-BE49-F238E27FC236}">
                  <a16:creationId xmlns:a16="http://schemas.microsoft.com/office/drawing/2014/main" id="{988EB1D0-D612-41A2-3DA4-B1E33AE0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1" name="Freeform 48">
              <a:extLst>
                <a:ext uri="{FF2B5EF4-FFF2-40B4-BE49-F238E27FC236}">
                  <a16:creationId xmlns:a16="http://schemas.microsoft.com/office/drawing/2014/main" id="{4439392E-3A88-1460-BC92-32A9F1B82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2" name="Freeform 49">
              <a:extLst>
                <a:ext uri="{FF2B5EF4-FFF2-40B4-BE49-F238E27FC236}">
                  <a16:creationId xmlns:a16="http://schemas.microsoft.com/office/drawing/2014/main" id="{F6BE81D0-6CA4-7612-926C-4C847DEE8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3" name="Freeform 8">
              <a:extLst>
                <a:ext uri="{FF2B5EF4-FFF2-40B4-BE49-F238E27FC236}">
                  <a16:creationId xmlns:a16="http://schemas.microsoft.com/office/drawing/2014/main" id="{D9656406-4A3A-28B7-AC6B-2B58E2E10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4" name="Freeform 106">
              <a:extLst>
                <a:ext uri="{FF2B5EF4-FFF2-40B4-BE49-F238E27FC236}">
                  <a16:creationId xmlns:a16="http://schemas.microsoft.com/office/drawing/2014/main" id="{A7FA2D16-5BFA-4848-F646-A15E873B6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36" name="Rectangle 635">
            <a:extLst>
              <a:ext uri="{FF2B5EF4-FFF2-40B4-BE49-F238E27FC236}">
                <a16:creationId xmlns:a16="http://schemas.microsoft.com/office/drawing/2014/main" id="{1C9BDE3D-7933-28EF-FCE8-35EB37DC5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D18895AD-44FD-2BB5-FF14-B4995C2F9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6" y="0"/>
            <a:ext cx="12192000" cy="491319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2985C-8FCB-EB4C-602D-B8545B27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81" y="876300"/>
            <a:ext cx="8595239" cy="2911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Django </a:t>
            </a:r>
            <a:r>
              <a:rPr lang="en-AU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 Forms</a:t>
            </a:r>
            <a:endParaRPr lang="en-US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2BDE2C0B-D947-2F87-1F0A-46800CA76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88" y="4541153"/>
            <a:ext cx="12108544" cy="653700"/>
            <a:chOff x="0" y="5833367"/>
            <a:chExt cx="12243348" cy="653700"/>
          </a:xfrm>
        </p:grpSpPr>
        <p:sp>
          <p:nvSpPr>
            <p:cNvPr id="641" name="Freeform 6">
              <a:extLst>
                <a:ext uri="{FF2B5EF4-FFF2-40B4-BE49-F238E27FC236}">
                  <a16:creationId xmlns:a16="http://schemas.microsoft.com/office/drawing/2014/main" id="{A6665D82-0E34-444E-7D74-FD026E9EF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105">
              <a:extLst>
                <a:ext uri="{FF2B5EF4-FFF2-40B4-BE49-F238E27FC236}">
                  <a16:creationId xmlns:a16="http://schemas.microsoft.com/office/drawing/2014/main" id="{D4C83B28-35CF-2E44-5659-B2433F4ED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106">
              <a:extLst>
                <a:ext uri="{FF2B5EF4-FFF2-40B4-BE49-F238E27FC236}">
                  <a16:creationId xmlns:a16="http://schemas.microsoft.com/office/drawing/2014/main" id="{59EC3EC0-F5C0-162D-1D0F-2913A9C02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07">
              <a:extLst>
                <a:ext uri="{FF2B5EF4-FFF2-40B4-BE49-F238E27FC236}">
                  <a16:creationId xmlns:a16="http://schemas.microsoft.com/office/drawing/2014/main" id="{18D61F71-7E23-7434-3F3B-0504A92F5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108">
              <a:extLst>
                <a:ext uri="{FF2B5EF4-FFF2-40B4-BE49-F238E27FC236}">
                  <a16:creationId xmlns:a16="http://schemas.microsoft.com/office/drawing/2014/main" id="{B76EACF3-105F-40E6-68E0-ABE39ECF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09">
              <a:extLst>
                <a:ext uri="{FF2B5EF4-FFF2-40B4-BE49-F238E27FC236}">
                  <a16:creationId xmlns:a16="http://schemas.microsoft.com/office/drawing/2014/main" id="{C5B2560F-D8F3-D880-9CB7-540286C1F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110">
              <a:extLst>
                <a:ext uri="{FF2B5EF4-FFF2-40B4-BE49-F238E27FC236}">
                  <a16:creationId xmlns:a16="http://schemas.microsoft.com/office/drawing/2014/main" id="{9FF1C822-A0F5-B74D-8837-CD4EA5093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111">
              <a:extLst>
                <a:ext uri="{FF2B5EF4-FFF2-40B4-BE49-F238E27FC236}">
                  <a16:creationId xmlns:a16="http://schemas.microsoft.com/office/drawing/2014/main" id="{BD720C3F-AA91-533C-7834-CD4B8AEC4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112">
              <a:extLst>
                <a:ext uri="{FF2B5EF4-FFF2-40B4-BE49-F238E27FC236}">
                  <a16:creationId xmlns:a16="http://schemas.microsoft.com/office/drawing/2014/main" id="{124DB6EA-1C6A-69A6-FA45-F68E2604A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122">
              <a:extLst>
                <a:ext uri="{FF2B5EF4-FFF2-40B4-BE49-F238E27FC236}">
                  <a16:creationId xmlns:a16="http://schemas.microsoft.com/office/drawing/2014/main" id="{B00205EB-0C80-EA37-CF22-E22AB0317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123">
              <a:extLst>
                <a:ext uri="{FF2B5EF4-FFF2-40B4-BE49-F238E27FC236}">
                  <a16:creationId xmlns:a16="http://schemas.microsoft.com/office/drawing/2014/main" id="{E3109AD0-8337-0D96-DEA6-40EB6C84D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130">
              <a:extLst>
                <a:ext uri="{FF2B5EF4-FFF2-40B4-BE49-F238E27FC236}">
                  <a16:creationId xmlns:a16="http://schemas.microsoft.com/office/drawing/2014/main" id="{C8D151F2-69EA-71C9-3A6A-4D2FB052F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131">
              <a:extLst>
                <a:ext uri="{FF2B5EF4-FFF2-40B4-BE49-F238E27FC236}">
                  <a16:creationId xmlns:a16="http://schemas.microsoft.com/office/drawing/2014/main" id="{CB71B205-19AE-331E-3ADA-0876F73EA8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132">
              <a:extLst>
                <a:ext uri="{FF2B5EF4-FFF2-40B4-BE49-F238E27FC236}">
                  <a16:creationId xmlns:a16="http://schemas.microsoft.com/office/drawing/2014/main" id="{215FD9D0-9376-DB32-9759-401390740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134">
              <a:extLst>
                <a:ext uri="{FF2B5EF4-FFF2-40B4-BE49-F238E27FC236}">
                  <a16:creationId xmlns:a16="http://schemas.microsoft.com/office/drawing/2014/main" id="{09008E38-D19C-2E37-DFBA-B65FEC93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135">
              <a:extLst>
                <a:ext uri="{FF2B5EF4-FFF2-40B4-BE49-F238E27FC236}">
                  <a16:creationId xmlns:a16="http://schemas.microsoft.com/office/drawing/2014/main" id="{EAEF3BD3-35D6-D4B4-E724-FE296F5AF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141">
              <a:extLst>
                <a:ext uri="{FF2B5EF4-FFF2-40B4-BE49-F238E27FC236}">
                  <a16:creationId xmlns:a16="http://schemas.microsoft.com/office/drawing/2014/main" id="{6D3F92AD-F587-2C4A-04D1-6B090B1B4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91">
              <a:extLst>
                <a:ext uri="{FF2B5EF4-FFF2-40B4-BE49-F238E27FC236}">
                  <a16:creationId xmlns:a16="http://schemas.microsoft.com/office/drawing/2014/main" id="{C48960E1-597F-BFA1-0B63-31AECB40A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92">
              <a:extLst>
                <a:ext uri="{FF2B5EF4-FFF2-40B4-BE49-F238E27FC236}">
                  <a16:creationId xmlns:a16="http://schemas.microsoft.com/office/drawing/2014/main" id="{5F8284D5-2B73-9AA3-4B5B-135F06131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93">
              <a:extLst>
                <a:ext uri="{FF2B5EF4-FFF2-40B4-BE49-F238E27FC236}">
                  <a16:creationId xmlns:a16="http://schemas.microsoft.com/office/drawing/2014/main" id="{7D283CD6-279C-DC3F-2868-0D50B45D3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94">
              <a:extLst>
                <a:ext uri="{FF2B5EF4-FFF2-40B4-BE49-F238E27FC236}">
                  <a16:creationId xmlns:a16="http://schemas.microsoft.com/office/drawing/2014/main" id="{A4D77AB3-84B6-7131-EEAC-4B4CAF295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95">
              <a:extLst>
                <a:ext uri="{FF2B5EF4-FFF2-40B4-BE49-F238E27FC236}">
                  <a16:creationId xmlns:a16="http://schemas.microsoft.com/office/drawing/2014/main" id="{1FAEDD8F-013D-9ED0-ED2F-68BDFDEE2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96">
              <a:extLst>
                <a:ext uri="{FF2B5EF4-FFF2-40B4-BE49-F238E27FC236}">
                  <a16:creationId xmlns:a16="http://schemas.microsoft.com/office/drawing/2014/main" id="{011FFB1F-ADE9-CD45-D2E0-C455F3B52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97">
              <a:extLst>
                <a:ext uri="{FF2B5EF4-FFF2-40B4-BE49-F238E27FC236}">
                  <a16:creationId xmlns:a16="http://schemas.microsoft.com/office/drawing/2014/main" id="{68C3643C-16D5-E86A-45FD-7297C283A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98">
              <a:extLst>
                <a:ext uri="{FF2B5EF4-FFF2-40B4-BE49-F238E27FC236}">
                  <a16:creationId xmlns:a16="http://schemas.microsoft.com/office/drawing/2014/main" id="{F9E69A2A-3B95-7F03-B3FE-4DFB5B423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99">
              <a:extLst>
                <a:ext uri="{FF2B5EF4-FFF2-40B4-BE49-F238E27FC236}">
                  <a16:creationId xmlns:a16="http://schemas.microsoft.com/office/drawing/2014/main" id="{0CB70ABD-03AA-9DA9-036D-C834153C2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100">
              <a:extLst>
                <a:ext uri="{FF2B5EF4-FFF2-40B4-BE49-F238E27FC236}">
                  <a16:creationId xmlns:a16="http://schemas.microsoft.com/office/drawing/2014/main" id="{13519097-FC9D-1CD7-0CE6-FD591B7A2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101">
              <a:extLst>
                <a:ext uri="{FF2B5EF4-FFF2-40B4-BE49-F238E27FC236}">
                  <a16:creationId xmlns:a16="http://schemas.microsoft.com/office/drawing/2014/main" id="{C833AD40-85D3-FD67-D65F-9B0049428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102">
              <a:extLst>
                <a:ext uri="{FF2B5EF4-FFF2-40B4-BE49-F238E27FC236}">
                  <a16:creationId xmlns:a16="http://schemas.microsoft.com/office/drawing/2014/main" id="{86B2D0C9-3809-9A38-1841-FCE1B06B3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103">
              <a:extLst>
                <a:ext uri="{FF2B5EF4-FFF2-40B4-BE49-F238E27FC236}">
                  <a16:creationId xmlns:a16="http://schemas.microsoft.com/office/drawing/2014/main" id="{E194FC21-9C1F-3792-8269-85C627EBA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104">
              <a:extLst>
                <a:ext uri="{FF2B5EF4-FFF2-40B4-BE49-F238E27FC236}">
                  <a16:creationId xmlns:a16="http://schemas.microsoft.com/office/drawing/2014/main" id="{DFA70A43-355C-A3D3-870E-880BE9751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113">
              <a:extLst>
                <a:ext uri="{FF2B5EF4-FFF2-40B4-BE49-F238E27FC236}">
                  <a16:creationId xmlns:a16="http://schemas.microsoft.com/office/drawing/2014/main" id="{735E3BF5-1F2B-208E-7492-433FA24CA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114">
              <a:extLst>
                <a:ext uri="{FF2B5EF4-FFF2-40B4-BE49-F238E27FC236}">
                  <a16:creationId xmlns:a16="http://schemas.microsoft.com/office/drawing/2014/main" id="{9637F4BD-24F2-36AA-8862-031B66BA0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115">
              <a:extLst>
                <a:ext uri="{FF2B5EF4-FFF2-40B4-BE49-F238E27FC236}">
                  <a16:creationId xmlns:a16="http://schemas.microsoft.com/office/drawing/2014/main" id="{3D5215E7-8004-CA45-9BB8-837A9DBE1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117">
              <a:extLst>
                <a:ext uri="{FF2B5EF4-FFF2-40B4-BE49-F238E27FC236}">
                  <a16:creationId xmlns:a16="http://schemas.microsoft.com/office/drawing/2014/main" id="{AB0576EC-100F-FF52-C7D3-3BBDA432F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118">
              <a:extLst>
                <a:ext uri="{FF2B5EF4-FFF2-40B4-BE49-F238E27FC236}">
                  <a16:creationId xmlns:a16="http://schemas.microsoft.com/office/drawing/2014/main" id="{78CECB50-F79D-276D-6C7B-93ECBEA81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119">
              <a:extLst>
                <a:ext uri="{FF2B5EF4-FFF2-40B4-BE49-F238E27FC236}">
                  <a16:creationId xmlns:a16="http://schemas.microsoft.com/office/drawing/2014/main" id="{FE5F3254-BCFD-B6AC-E6C5-B3A834DC18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120">
              <a:extLst>
                <a:ext uri="{FF2B5EF4-FFF2-40B4-BE49-F238E27FC236}">
                  <a16:creationId xmlns:a16="http://schemas.microsoft.com/office/drawing/2014/main" id="{BA60F9EB-42B0-19BD-DE08-F4B26C509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121">
              <a:extLst>
                <a:ext uri="{FF2B5EF4-FFF2-40B4-BE49-F238E27FC236}">
                  <a16:creationId xmlns:a16="http://schemas.microsoft.com/office/drawing/2014/main" id="{75366613-9220-3D5F-ACC8-DBF7D087F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125">
              <a:extLst>
                <a:ext uri="{FF2B5EF4-FFF2-40B4-BE49-F238E27FC236}">
                  <a16:creationId xmlns:a16="http://schemas.microsoft.com/office/drawing/2014/main" id="{F28B83E2-51B0-0173-30AB-5C41D2DC3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126">
              <a:extLst>
                <a:ext uri="{FF2B5EF4-FFF2-40B4-BE49-F238E27FC236}">
                  <a16:creationId xmlns:a16="http://schemas.microsoft.com/office/drawing/2014/main" id="{C10E12ED-4405-2F16-B8F6-5A7DC0DC1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127">
              <a:extLst>
                <a:ext uri="{FF2B5EF4-FFF2-40B4-BE49-F238E27FC236}">
                  <a16:creationId xmlns:a16="http://schemas.microsoft.com/office/drawing/2014/main" id="{F9281D51-48FF-4996-C05A-482844DE0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128">
              <a:extLst>
                <a:ext uri="{FF2B5EF4-FFF2-40B4-BE49-F238E27FC236}">
                  <a16:creationId xmlns:a16="http://schemas.microsoft.com/office/drawing/2014/main" id="{BF529600-7FCA-135D-1E84-0B3F95D9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129">
              <a:extLst>
                <a:ext uri="{FF2B5EF4-FFF2-40B4-BE49-F238E27FC236}">
                  <a16:creationId xmlns:a16="http://schemas.microsoft.com/office/drawing/2014/main" id="{B5D2B382-D999-A311-672E-00426D0EA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133">
              <a:extLst>
                <a:ext uri="{FF2B5EF4-FFF2-40B4-BE49-F238E27FC236}">
                  <a16:creationId xmlns:a16="http://schemas.microsoft.com/office/drawing/2014/main" id="{2E2ED8E5-35B4-5842-AE53-39B9B3745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36">
              <a:extLst>
                <a:ext uri="{FF2B5EF4-FFF2-40B4-BE49-F238E27FC236}">
                  <a16:creationId xmlns:a16="http://schemas.microsoft.com/office/drawing/2014/main" id="{A6CC20E5-B464-EA0E-7030-9DEAEEFBB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137">
              <a:extLst>
                <a:ext uri="{FF2B5EF4-FFF2-40B4-BE49-F238E27FC236}">
                  <a16:creationId xmlns:a16="http://schemas.microsoft.com/office/drawing/2014/main" id="{89A80F6F-3DE3-B68B-965F-0FEEC0585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138">
              <a:extLst>
                <a:ext uri="{FF2B5EF4-FFF2-40B4-BE49-F238E27FC236}">
                  <a16:creationId xmlns:a16="http://schemas.microsoft.com/office/drawing/2014/main" id="{5C47DEA9-C5A5-87AE-5412-DFC4A416C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139">
              <a:extLst>
                <a:ext uri="{FF2B5EF4-FFF2-40B4-BE49-F238E27FC236}">
                  <a16:creationId xmlns:a16="http://schemas.microsoft.com/office/drawing/2014/main" id="{BFD5AA4C-1B70-A12F-0580-0C6B322F6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40">
              <a:extLst>
                <a:ext uri="{FF2B5EF4-FFF2-40B4-BE49-F238E27FC236}">
                  <a16:creationId xmlns:a16="http://schemas.microsoft.com/office/drawing/2014/main" id="{8ACE86E9-BA58-09AB-028D-F80D74D8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42">
              <a:extLst>
                <a:ext uri="{FF2B5EF4-FFF2-40B4-BE49-F238E27FC236}">
                  <a16:creationId xmlns:a16="http://schemas.microsoft.com/office/drawing/2014/main" id="{B882F72A-3295-9517-EA7C-D23BDE70E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143">
              <a:extLst>
                <a:ext uri="{FF2B5EF4-FFF2-40B4-BE49-F238E27FC236}">
                  <a16:creationId xmlns:a16="http://schemas.microsoft.com/office/drawing/2014/main" id="{B69F5EDF-442D-2DC2-A92C-EA4B36A62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44">
              <a:extLst>
                <a:ext uri="{FF2B5EF4-FFF2-40B4-BE49-F238E27FC236}">
                  <a16:creationId xmlns:a16="http://schemas.microsoft.com/office/drawing/2014/main" id="{2009CB5D-CDFC-74B6-18AB-E87C72C3F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145">
              <a:extLst>
                <a:ext uri="{FF2B5EF4-FFF2-40B4-BE49-F238E27FC236}">
                  <a16:creationId xmlns:a16="http://schemas.microsoft.com/office/drawing/2014/main" id="{1D7877C6-41CB-4C40-B593-05E16FE9A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8">
              <a:extLst>
                <a:ext uri="{FF2B5EF4-FFF2-40B4-BE49-F238E27FC236}">
                  <a16:creationId xmlns:a16="http://schemas.microsoft.com/office/drawing/2014/main" id="{2ECAE8DD-19B2-CC3E-FAE0-65A3A7077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8">
              <a:extLst>
                <a:ext uri="{FF2B5EF4-FFF2-40B4-BE49-F238E27FC236}">
                  <a16:creationId xmlns:a16="http://schemas.microsoft.com/office/drawing/2014/main" id="{238F58A4-7C7B-DB62-E0C0-97D1E6759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106">
              <a:extLst>
                <a:ext uri="{FF2B5EF4-FFF2-40B4-BE49-F238E27FC236}">
                  <a16:creationId xmlns:a16="http://schemas.microsoft.com/office/drawing/2014/main" id="{04F6798B-9852-B591-6921-FA005E31A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120">
              <a:extLst>
                <a:ext uri="{FF2B5EF4-FFF2-40B4-BE49-F238E27FC236}">
                  <a16:creationId xmlns:a16="http://schemas.microsoft.com/office/drawing/2014/main" id="{F1C5A935-C7EE-B076-705F-F4E507A27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120">
              <a:extLst>
                <a:ext uri="{FF2B5EF4-FFF2-40B4-BE49-F238E27FC236}">
                  <a16:creationId xmlns:a16="http://schemas.microsoft.com/office/drawing/2014/main" id="{22FA0F2F-EFB4-1DFD-E8B0-54AD413E2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125">
              <a:extLst>
                <a:ext uri="{FF2B5EF4-FFF2-40B4-BE49-F238E27FC236}">
                  <a16:creationId xmlns:a16="http://schemas.microsoft.com/office/drawing/2014/main" id="{0C97E229-A663-EA63-857A-64517B629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137">
              <a:extLst>
                <a:ext uri="{FF2B5EF4-FFF2-40B4-BE49-F238E27FC236}">
                  <a16:creationId xmlns:a16="http://schemas.microsoft.com/office/drawing/2014/main" id="{2939A381-E1A5-14F9-01EE-3908941EB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6">
              <a:extLst>
                <a:ext uri="{FF2B5EF4-FFF2-40B4-BE49-F238E27FC236}">
                  <a16:creationId xmlns:a16="http://schemas.microsoft.com/office/drawing/2014/main" id="{A1BAF367-AAE8-5E43-18EC-7079F2FA1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105">
              <a:extLst>
                <a:ext uri="{FF2B5EF4-FFF2-40B4-BE49-F238E27FC236}">
                  <a16:creationId xmlns:a16="http://schemas.microsoft.com/office/drawing/2014/main" id="{626FA9AF-1E4F-3051-A106-8D3F35029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106">
              <a:extLst>
                <a:ext uri="{FF2B5EF4-FFF2-40B4-BE49-F238E27FC236}">
                  <a16:creationId xmlns:a16="http://schemas.microsoft.com/office/drawing/2014/main" id="{2C2824E4-F806-BD40-0C8E-28AD597F4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107">
              <a:extLst>
                <a:ext uri="{FF2B5EF4-FFF2-40B4-BE49-F238E27FC236}">
                  <a16:creationId xmlns:a16="http://schemas.microsoft.com/office/drawing/2014/main" id="{448824E3-2EE7-E5F6-E90D-59D93F72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108">
              <a:extLst>
                <a:ext uri="{FF2B5EF4-FFF2-40B4-BE49-F238E27FC236}">
                  <a16:creationId xmlns:a16="http://schemas.microsoft.com/office/drawing/2014/main" id="{93CBF040-9FB3-C027-525E-F054056B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109">
              <a:extLst>
                <a:ext uri="{FF2B5EF4-FFF2-40B4-BE49-F238E27FC236}">
                  <a16:creationId xmlns:a16="http://schemas.microsoft.com/office/drawing/2014/main" id="{B5009701-2EA8-84EF-BF13-36CA083A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110">
              <a:extLst>
                <a:ext uri="{FF2B5EF4-FFF2-40B4-BE49-F238E27FC236}">
                  <a16:creationId xmlns:a16="http://schemas.microsoft.com/office/drawing/2014/main" id="{845D91E5-D93C-1500-7322-F4DC92F8F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111">
              <a:extLst>
                <a:ext uri="{FF2B5EF4-FFF2-40B4-BE49-F238E27FC236}">
                  <a16:creationId xmlns:a16="http://schemas.microsoft.com/office/drawing/2014/main" id="{C4005D1D-2068-DA2A-57D2-BF2B54861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112">
              <a:extLst>
                <a:ext uri="{FF2B5EF4-FFF2-40B4-BE49-F238E27FC236}">
                  <a16:creationId xmlns:a16="http://schemas.microsoft.com/office/drawing/2014/main" id="{492F0BED-4CA7-48D4-F4D5-6A055584C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122">
              <a:extLst>
                <a:ext uri="{FF2B5EF4-FFF2-40B4-BE49-F238E27FC236}">
                  <a16:creationId xmlns:a16="http://schemas.microsoft.com/office/drawing/2014/main" id="{8024714D-EABB-00E6-82F7-38626DE12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130">
              <a:extLst>
                <a:ext uri="{FF2B5EF4-FFF2-40B4-BE49-F238E27FC236}">
                  <a16:creationId xmlns:a16="http://schemas.microsoft.com/office/drawing/2014/main" id="{7B40F7AE-73BB-FE77-CEC0-69A39E179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131">
              <a:extLst>
                <a:ext uri="{FF2B5EF4-FFF2-40B4-BE49-F238E27FC236}">
                  <a16:creationId xmlns:a16="http://schemas.microsoft.com/office/drawing/2014/main" id="{F27FCDF4-51C2-9666-DBFF-469213AEA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132">
              <a:extLst>
                <a:ext uri="{FF2B5EF4-FFF2-40B4-BE49-F238E27FC236}">
                  <a16:creationId xmlns:a16="http://schemas.microsoft.com/office/drawing/2014/main" id="{2D05BE38-38AC-ADF2-56B4-5930CDAAB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134">
              <a:extLst>
                <a:ext uri="{FF2B5EF4-FFF2-40B4-BE49-F238E27FC236}">
                  <a16:creationId xmlns:a16="http://schemas.microsoft.com/office/drawing/2014/main" id="{5ADC1F8E-82C2-E24C-6905-235C1A8E5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135">
              <a:extLst>
                <a:ext uri="{FF2B5EF4-FFF2-40B4-BE49-F238E27FC236}">
                  <a16:creationId xmlns:a16="http://schemas.microsoft.com/office/drawing/2014/main" id="{B20698C6-F877-F641-7508-3CEA2AEEF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41">
              <a:extLst>
                <a:ext uri="{FF2B5EF4-FFF2-40B4-BE49-F238E27FC236}">
                  <a16:creationId xmlns:a16="http://schemas.microsoft.com/office/drawing/2014/main" id="{BD6B49DC-AEBE-D33E-5FAA-F6C279BEB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91">
              <a:extLst>
                <a:ext uri="{FF2B5EF4-FFF2-40B4-BE49-F238E27FC236}">
                  <a16:creationId xmlns:a16="http://schemas.microsoft.com/office/drawing/2014/main" id="{6A82B6D5-98C5-B524-2B53-5A9785B36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92">
              <a:extLst>
                <a:ext uri="{FF2B5EF4-FFF2-40B4-BE49-F238E27FC236}">
                  <a16:creationId xmlns:a16="http://schemas.microsoft.com/office/drawing/2014/main" id="{DD650406-CE71-5C98-CE60-345E8F0E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93">
              <a:extLst>
                <a:ext uri="{FF2B5EF4-FFF2-40B4-BE49-F238E27FC236}">
                  <a16:creationId xmlns:a16="http://schemas.microsoft.com/office/drawing/2014/main" id="{3A6EB387-5A43-66BD-A478-D2FC255A0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94">
              <a:extLst>
                <a:ext uri="{FF2B5EF4-FFF2-40B4-BE49-F238E27FC236}">
                  <a16:creationId xmlns:a16="http://schemas.microsoft.com/office/drawing/2014/main" id="{852BF8CE-2D5A-97DF-AF02-0FDDC28A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95">
              <a:extLst>
                <a:ext uri="{FF2B5EF4-FFF2-40B4-BE49-F238E27FC236}">
                  <a16:creationId xmlns:a16="http://schemas.microsoft.com/office/drawing/2014/main" id="{394C3746-EA31-852D-D923-E59D28B91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96">
              <a:extLst>
                <a:ext uri="{FF2B5EF4-FFF2-40B4-BE49-F238E27FC236}">
                  <a16:creationId xmlns:a16="http://schemas.microsoft.com/office/drawing/2014/main" id="{4B04B506-02FE-D62F-2D18-3A3B6543B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97">
              <a:extLst>
                <a:ext uri="{FF2B5EF4-FFF2-40B4-BE49-F238E27FC236}">
                  <a16:creationId xmlns:a16="http://schemas.microsoft.com/office/drawing/2014/main" id="{193C2CE4-4D75-9532-4C7F-E189D4310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98">
              <a:extLst>
                <a:ext uri="{FF2B5EF4-FFF2-40B4-BE49-F238E27FC236}">
                  <a16:creationId xmlns:a16="http://schemas.microsoft.com/office/drawing/2014/main" id="{7CB3D80E-C054-5B44-1C72-6720F9495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99">
              <a:extLst>
                <a:ext uri="{FF2B5EF4-FFF2-40B4-BE49-F238E27FC236}">
                  <a16:creationId xmlns:a16="http://schemas.microsoft.com/office/drawing/2014/main" id="{A02A655F-294F-EC62-C9AA-B97EF547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00">
              <a:extLst>
                <a:ext uri="{FF2B5EF4-FFF2-40B4-BE49-F238E27FC236}">
                  <a16:creationId xmlns:a16="http://schemas.microsoft.com/office/drawing/2014/main" id="{3C69CF24-0A48-77C2-7CD6-112D11179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01">
              <a:extLst>
                <a:ext uri="{FF2B5EF4-FFF2-40B4-BE49-F238E27FC236}">
                  <a16:creationId xmlns:a16="http://schemas.microsoft.com/office/drawing/2014/main" id="{A66922AA-217A-4F5B-346E-AA7D385D6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04">
              <a:extLst>
                <a:ext uri="{FF2B5EF4-FFF2-40B4-BE49-F238E27FC236}">
                  <a16:creationId xmlns:a16="http://schemas.microsoft.com/office/drawing/2014/main" id="{AC36A36D-D4B9-D2C7-50FA-D7B1B01C0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113">
              <a:extLst>
                <a:ext uri="{FF2B5EF4-FFF2-40B4-BE49-F238E27FC236}">
                  <a16:creationId xmlns:a16="http://schemas.microsoft.com/office/drawing/2014/main" id="{EDF5BDAF-08C8-C14F-65DB-BCD92EA46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114">
              <a:extLst>
                <a:ext uri="{FF2B5EF4-FFF2-40B4-BE49-F238E27FC236}">
                  <a16:creationId xmlns:a16="http://schemas.microsoft.com/office/drawing/2014/main" id="{DFE7C771-12FD-68A8-737D-BCA1B88D7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115">
              <a:extLst>
                <a:ext uri="{FF2B5EF4-FFF2-40B4-BE49-F238E27FC236}">
                  <a16:creationId xmlns:a16="http://schemas.microsoft.com/office/drawing/2014/main" id="{15079C80-D699-A508-1C01-672FE60A1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20">
              <a:extLst>
                <a:ext uri="{FF2B5EF4-FFF2-40B4-BE49-F238E27FC236}">
                  <a16:creationId xmlns:a16="http://schemas.microsoft.com/office/drawing/2014/main" id="{D6F88F8D-ABB4-9D3E-1A22-D656BF5E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121">
              <a:extLst>
                <a:ext uri="{FF2B5EF4-FFF2-40B4-BE49-F238E27FC236}">
                  <a16:creationId xmlns:a16="http://schemas.microsoft.com/office/drawing/2014/main" id="{381B085C-2208-9E5D-B8FB-ED281A1AE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125">
              <a:extLst>
                <a:ext uri="{FF2B5EF4-FFF2-40B4-BE49-F238E27FC236}">
                  <a16:creationId xmlns:a16="http://schemas.microsoft.com/office/drawing/2014/main" id="{AC7C837C-AF3E-A71F-2B18-25116159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126">
              <a:extLst>
                <a:ext uri="{FF2B5EF4-FFF2-40B4-BE49-F238E27FC236}">
                  <a16:creationId xmlns:a16="http://schemas.microsoft.com/office/drawing/2014/main" id="{C8E4521E-8F1E-B7D9-0F77-484B769F1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127">
              <a:extLst>
                <a:ext uri="{FF2B5EF4-FFF2-40B4-BE49-F238E27FC236}">
                  <a16:creationId xmlns:a16="http://schemas.microsoft.com/office/drawing/2014/main" id="{DB44E315-D348-BAE5-BDE7-17D214EE7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128">
              <a:extLst>
                <a:ext uri="{FF2B5EF4-FFF2-40B4-BE49-F238E27FC236}">
                  <a16:creationId xmlns:a16="http://schemas.microsoft.com/office/drawing/2014/main" id="{124AF809-CEC4-6654-C11E-A609EB813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129">
              <a:extLst>
                <a:ext uri="{FF2B5EF4-FFF2-40B4-BE49-F238E27FC236}">
                  <a16:creationId xmlns:a16="http://schemas.microsoft.com/office/drawing/2014/main" id="{31620168-9022-0DB9-891C-F1486CD76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133">
              <a:extLst>
                <a:ext uri="{FF2B5EF4-FFF2-40B4-BE49-F238E27FC236}">
                  <a16:creationId xmlns:a16="http://schemas.microsoft.com/office/drawing/2014/main" id="{3918442E-A910-411E-977B-05AC92B82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36">
              <a:extLst>
                <a:ext uri="{FF2B5EF4-FFF2-40B4-BE49-F238E27FC236}">
                  <a16:creationId xmlns:a16="http://schemas.microsoft.com/office/drawing/2014/main" id="{E0F10B41-C317-2384-0F89-B7785D277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137">
              <a:extLst>
                <a:ext uri="{FF2B5EF4-FFF2-40B4-BE49-F238E27FC236}">
                  <a16:creationId xmlns:a16="http://schemas.microsoft.com/office/drawing/2014/main" id="{0DEF2D11-843E-563E-BF0D-3ECB78D0D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138">
              <a:extLst>
                <a:ext uri="{FF2B5EF4-FFF2-40B4-BE49-F238E27FC236}">
                  <a16:creationId xmlns:a16="http://schemas.microsoft.com/office/drawing/2014/main" id="{CD7F1218-150E-B888-07DD-75A4B019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40">
              <a:extLst>
                <a:ext uri="{FF2B5EF4-FFF2-40B4-BE49-F238E27FC236}">
                  <a16:creationId xmlns:a16="http://schemas.microsoft.com/office/drawing/2014/main" id="{76D8137D-C7D7-C2C0-3096-DE58648E5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42">
              <a:extLst>
                <a:ext uri="{FF2B5EF4-FFF2-40B4-BE49-F238E27FC236}">
                  <a16:creationId xmlns:a16="http://schemas.microsoft.com/office/drawing/2014/main" id="{E4420D8F-6E6C-C057-B775-B1DE848D9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25">
              <a:extLst>
                <a:ext uri="{FF2B5EF4-FFF2-40B4-BE49-F238E27FC236}">
                  <a16:creationId xmlns:a16="http://schemas.microsoft.com/office/drawing/2014/main" id="{02F694FC-1352-658A-7E4B-AF10B208C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37">
              <a:extLst>
                <a:ext uri="{FF2B5EF4-FFF2-40B4-BE49-F238E27FC236}">
                  <a16:creationId xmlns:a16="http://schemas.microsoft.com/office/drawing/2014/main" id="{E47F4E55-6E02-3E5E-BB12-9FC546728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78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329FD-0949-4916-EAF8-31C4BC1A5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roup 529">
            <a:extLst>
              <a:ext uri="{FF2B5EF4-FFF2-40B4-BE49-F238E27FC236}">
                <a16:creationId xmlns:a16="http://schemas.microsoft.com/office/drawing/2014/main" id="{BC69D777-B63A-CCD7-FE29-BE1D31154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531" name="Freeform 8">
              <a:extLst>
                <a:ext uri="{FF2B5EF4-FFF2-40B4-BE49-F238E27FC236}">
                  <a16:creationId xmlns:a16="http://schemas.microsoft.com/office/drawing/2014/main" id="{DC468F97-208D-ACEA-2DCF-0360ABA37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2" name="Freeform 10">
              <a:extLst>
                <a:ext uri="{FF2B5EF4-FFF2-40B4-BE49-F238E27FC236}">
                  <a16:creationId xmlns:a16="http://schemas.microsoft.com/office/drawing/2014/main" id="{19567739-F4F3-92FD-EDF3-8D257A845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3" name="Freeform 15">
              <a:extLst>
                <a:ext uri="{FF2B5EF4-FFF2-40B4-BE49-F238E27FC236}">
                  <a16:creationId xmlns:a16="http://schemas.microsoft.com/office/drawing/2014/main" id="{A5B1AE3C-8E42-014C-F11A-F200AC16D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4" name="Freeform 18">
              <a:extLst>
                <a:ext uri="{FF2B5EF4-FFF2-40B4-BE49-F238E27FC236}">
                  <a16:creationId xmlns:a16="http://schemas.microsoft.com/office/drawing/2014/main" id="{ECD32A0D-28B0-2183-C028-E17D08EF7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5" name="Freeform 19">
              <a:extLst>
                <a:ext uri="{FF2B5EF4-FFF2-40B4-BE49-F238E27FC236}">
                  <a16:creationId xmlns:a16="http://schemas.microsoft.com/office/drawing/2014/main" id="{7B7E0805-799E-E53D-D7B3-FEB73FAB0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6" name="Freeform 20">
              <a:extLst>
                <a:ext uri="{FF2B5EF4-FFF2-40B4-BE49-F238E27FC236}">
                  <a16:creationId xmlns:a16="http://schemas.microsoft.com/office/drawing/2014/main" id="{BA705009-0691-2D44-8AA6-F619D2435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7" name="Freeform 22">
              <a:extLst>
                <a:ext uri="{FF2B5EF4-FFF2-40B4-BE49-F238E27FC236}">
                  <a16:creationId xmlns:a16="http://schemas.microsoft.com/office/drawing/2014/main" id="{CB108998-262D-F9A6-9CE0-3725D209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8" name="Freeform 23">
              <a:extLst>
                <a:ext uri="{FF2B5EF4-FFF2-40B4-BE49-F238E27FC236}">
                  <a16:creationId xmlns:a16="http://schemas.microsoft.com/office/drawing/2014/main" id="{5204BC22-E2E1-1010-5857-DF7C35356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9" name="Freeform 26">
              <a:extLst>
                <a:ext uri="{FF2B5EF4-FFF2-40B4-BE49-F238E27FC236}">
                  <a16:creationId xmlns:a16="http://schemas.microsoft.com/office/drawing/2014/main" id="{797B123D-ECEB-757C-445F-DC6715D5C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0" name="Freeform 27">
              <a:extLst>
                <a:ext uri="{FF2B5EF4-FFF2-40B4-BE49-F238E27FC236}">
                  <a16:creationId xmlns:a16="http://schemas.microsoft.com/office/drawing/2014/main" id="{97C196A3-B0DA-8444-40A2-0824A26D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1" name="Freeform 28">
              <a:extLst>
                <a:ext uri="{FF2B5EF4-FFF2-40B4-BE49-F238E27FC236}">
                  <a16:creationId xmlns:a16="http://schemas.microsoft.com/office/drawing/2014/main" id="{47923CF6-C695-BF5E-695E-84DC0711B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2" name="Freeform 30">
              <a:extLst>
                <a:ext uri="{FF2B5EF4-FFF2-40B4-BE49-F238E27FC236}">
                  <a16:creationId xmlns:a16="http://schemas.microsoft.com/office/drawing/2014/main" id="{74BFB464-195B-A50B-B3C2-B5AC2381F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3" name="Freeform 43">
              <a:extLst>
                <a:ext uri="{FF2B5EF4-FFF2-40B4-BE49-F238E27FC236}">
                  <a16:creationId xmlns:a16="http://schemas.microsoft.com/office/drawing/2014/main" id="{F26A3F43-4C58-1C95-E348-DFB3A0DE6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4" name="Freeform 51">
              <a:extLst>
                <a:ext uri="{FF2B5EF4-FFF2-40B4-BE49-F238E27FC236}">
                  <a16:creationId xmlns:a16="http://schemas.microsoft.com/office/drawing/2014/main" id="{49AFDE35-FC49-4A45-55B7-63DDB2D47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5" name="Freeform 52">
              <a:extLst>
                <a:ext uri="{FF2B5EF4-FFF2-40B4-BE49-F238E27FC236}">
                  <a16:creationId xmlns:a16="http://schemas.microsoft.com/office/drawing/2014/main" id="{E132D66E-863E-8C9C-8B1F-91CDB42DC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6" name="Freeform 53">
              <a:extLst>
                <a:ext uri="{FF2B5EF4-FFF2-40B4-BE49-F238E27FC236}">
                  <a16:creationId xmlns:a16="http://schemas.microsoft.com/office/drawing/2014/main" id="{0A872A48-E863-6BDD-2628-FE68CFC6D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7" name="Freeform 54">
              <a:extLst>
                <a:ext uri="{FF2B5EF4-FFF2-40B4-BE49-F238E27FC236}">
                  <a16:creationId xmlns:a16="http://schemas.microsoft.com/office/drawing/2014/main" id="{4385C0E8-64ED-E532-27E2-964887D8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8" name="Freeform 55">
              <a:extLst>
                <a:ext uri="{FF2B5EF4-FFF2-40B4-BE49-F238E27FC236}">
                  <a16:creationId xmlns:a16="http://schemas.microsoft.com/office/drawing/2014/main" id="{259ACE1B-B33D-D34A-8AEB-3BC2A6DA6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9" name="Freeform 56">
              <a:extLst>
                <a:ext uri="{FF2B5EF4-FFF2-40B4-BE49-F238E27FC236}">
                  <a16:creationId xmlns:a16="http://schemas.microsoft.com/office/drawing/2014/main" id="{FE98565E-57EC-A901-1DAE-2A14D22B9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0" name="Freeform 57">
              <a:extLst>
                <a:ext uri="{FF2B5EF4-FFF2-40B4-BE49-F238E27FC236}">
                  <a16:creationId xmlns:a16="http://schemas.microsoft.com/office/drawing/2014/main" id="{4DE8F7C7-EA96-7D68-C85D-FBA20D9A8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1" name="Freeform 59">
              <a:extLst>
                <a:ext uri="{FF2B5EF4-FFF2-40B4-BE49-F238E27FC236}">
                  <a16:creationId xmlns:a16="http://schemas.microsoft.com/office/drawing/2014/main" id="{ABAE47EE-AFC3-D823-5D3F-DB068345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2" name="Freeform 60">
              <a:extLst>
                <a:ext uri="{FF2B5EF4-FFF2-40B4-BE49-F238E27FC236}">
                  <a16:creationId xmlns:a16="http://schemas.microsoft.com/office/drawing/2014/main" id="{777D9E05-906C-5544-D118-BFA0153FA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3" name="Freeform 61">
              <a:extLst>
                <a:ext uri="{FF2B5EF4-FFF2-40B4-BE49-F238E27FC236}">
                  <a16:creationId xmlns:a16="http://schemas.microsoft.com/office/drawing/2014/main" id="{86A859D0-1689-4291-D178-EBF63D9A8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4" name="Freeform 5">
              <a:extLst>
                <a:ext uri="{FF2B5EF4-FFF2-40B4-BE49-F238E27FC236}">
                  <a16:creationId xmlns:a16="http://schemas.microsoft.com/office/drawing/2014/main" id="{52B9B6DF-660D-46E3-4491-67637478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5" name="Freeform 6">
              <a:extLst>
                <a:ext uri="{FF2B5EF4-FFF2-40B4-BE49-F238E27FC236}">
                  <a16:creationId xmlns:a16="http://schemas.microsoft.com/office/drawing/2014/main" id="{5CA5E75E-AC30-397F-3D13-6D5A15BC3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6" name="Freeform 7">
              <a:extLst>
                <a:ext uri="{FF2B5EF4-FFF2-40B4-BE49-F238E27FC236}">
                  <a16:creationId xmlns:a16="http://schemas.microsoft.com/office/drawing/2014/main" id="{80D26E5C-F7F3-2634-E5EA-10BFE12AE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7" name="Freeform 8">
              <a:extLst>
                <a:ext uri="{FF2B5EF4-FFF2-40B4-BE49-F238E27FC236}">
                  <a16:creationId xmlns:a16="http://schemas.microsoft.com/office/drawing/2014/main" id="{4ED96E51-9938-5F99-66B0-5A0016BBF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8" name="Freeform 9">
              <a:extLst>
                <a:ext uri="{FF2B5EF4-FFF2-40B4-BE49-F238E27FC236}">
                  <a16:creationId xmlns:a16="http://schemas.microsoft.com/office/drawing/2014/main" id="{B8586862-511D-1F2B-66BA-C4D4B4A39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9" name="Freeform 11">
              <a:extLst>
                <a:ext uri="{FF2B5EF4-FFF2-40B4-BE49-F238E27FC236}">
                  <a16:creationId xmlns:a16="http://schemas.microsoft.com/office/drawing/2014/main" id="{0F9D86CC-D391-F2E0-10DB-2F7A7647C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0" name="Freeform 12">
              <a:extLst>
                <a:ext uri="{FF2B5EF4-FFF2-40B4-BE49-F238E27FC236}">
                  <a16:creationId xmlns:a16="http://schemas.microsoft.com/office/drawing/2014/main" id="{CDE458F7-D305-278A-1CB2-36FF820B2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1" name="Freeform 13">
              <a:extLst>
                <a:ext uri="{FF2B5EF4-FFF2-40B4-BE49-F238E27FC236}">
                  <a16:creationId xmlns:a16="http://schemas.microsoft.com/office/drawing/2014/main" id="{06AC0372-AFC0-A881-A275-450021A14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2" name="Freeform 14">
              <a:extLst>
                <a:ext uri="{FF2B5EF4-FFF2-40B4-BE49-F238E27FC236}">
                  <a16:creationId xmlns:a16="http://schemas.microsoft.com/office/drawing/2014/main" id="{CC783133-CD26-0C9B-C942-73AB4084B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3" name="Freeform 16">
              <a:extLst>
                <a:ext uri="{FF2B5EF4-FFF2-40B4-BE49-F238E27FC236}">
                  <a16:creationId xmlns:a16="http://schemas.microsoft.com/office/drawing/2014/main" id="{37ADFA3D-6A0B-8B2C-F299-E16EF8AC4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4" name="Freeform 17">
              <a:extLst>
                <a:ext uri="{FF2B5EF4-FFF2-40B4-BE49-F238E27FC236}">
                  <a16:creationId xmlns:a16="http://schemas.microsoft.com/office/drawing/2014/main" id="{7B2D72EE-6FF3-7416-F46E-46CA48181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5" name="Freeform 21">
              <a:extLst>
                <a:ext uri="{FF2B5EF4-FFF2-40B4-BE49-F238E27FC236}">
                  <a16:creationId xmlns:a16="http://schemas.microsoft.com/office/drawing/2014/main" id="{0B365348-930E-B438-0477-66FB2DC0E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6" name="Freeform 25">
              <a:extLst>
                <a:ext uri="{FF2B5EF4-FFF2-40B4-BE49-F238E27FC236}">
                  <a16:creationId xmlns:a16="http://schemas.microsoft.com/office/drawing/2014/main" id="{60B88918-67C0-E36B-539C-A5246224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7" name="Freeform 29">
              <a:extLst>
                <a:ext uri="{FF2B5EF4-FFF2-40B4-BE49-F238E27FC236}">
                  <a16:creationId xmlns:a16="http://schemas.microsoft.com/office/drawing/2014/main" id="{332E7599-D3AB-153A-8A32-F83C48CB6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8" name="Freeform 31">
              <a:extLst>
                <a:ext uri="{FF2B5EF4-FFF2-40B4-BE49-F238E27FC236}">
                  <a16:creationId xmlns:a16="http://schemas.microsoft.com/office/drawing/2014/main" id="{4BD23D56-B2BC-7CCD-6A3D-AC933BDC1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9" name="Freeform 32">
              <a:extLst>
                <a:ext uri="{FF2B5EF4-FFF2-40B4-BE49-F238E27FC236}">
                  <a16:creationId xmlns:a16="http://schemas.microsoft.com/office/drawing/2014/main" id="{EE976344-BED9-E1FE-8F10-28EE79E17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0" name="Freeform 33">
              <a:extLst>
                <a:ext uri="{FF2B5EF4-FFF2-40B4-BE49-F238E27FC236}">
                  <a16:creationId xmlns:a16="http://schemas.microsoft.com/office/drawing/2014/main" id="{42FE99EC-F738-2BE0-C4C9-158C219FE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1" name="Freeform 34">
              <a:extLst>
                <a:ext uri="{FF2B5EF4-FFF2-40B4-BE49-F238E27FC236}">
                  <a16:creationId xmlns:a16="http://schemas.microsoft.com/office/drawing/2014/main" id="{5F90DCA1-3D7C-B102-C2DF-990685E99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2" name="Freeform 35">
              <a:extLst>
                <a:ext uri="{FF2B5EF4-FFF2-40B4-BE49-F238E27FC236}">
                  <a16:creationId xmlns:a16="http://schemas.microsoft.com/office/drawing/2014/main" id="{6F130570-4A60-257B-96D4-EC411668B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3" name="Freeform 36">
              <a:extLst>
                <a:ext uri="{FF2B5EF4-FFF2-40B4-BE49-F238E27FC236}">
                  <a16:creationId xmlns:a16="http://schemas.microsoft.com/office/drawing/2014/main" id="{5AE5FB82-80E9-74B9-D1D7-13E3D99B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4" name="Freeform 37">
              <a:extLst>
                <a:ext uri="{FF2B5EF4-FFF2-40B4-BE49-F238E27FC236}">
                  <a16:creationId xmlns:a16="http://schemas.microsoft.com/office/drawing/2014/main" id="{3FCBC79A-5800-A86C-3F53-BEC40D9E9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5" name="Freeform 38">
              <a:extLst>
                <a:ext uri="{FF2B5EF4-FFF2-40B4-BE49-F238E27FC236}">
                  <a16:creationId xmlns:a16="http://schemas.microsoft.com/office/drawing/2014/main" id="{6A12B84E-BEDB-7970-F884-4D3D9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0" name="Freeform 39">
              <a:extLst>
                <a:ext uri="{FF2B5EF4-FFF2-40B4-BE49-F238E27FC236}">
                  <a16:creationId xmlns:a16="http://schemas.microsoft.com/office/drawing/2014/main" id="{E071955B-E6CD-1761-ADF6-C74DDCF36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1" name="Freeform 40">
              <a:extLst>
                <a:ext uri="{FF2B5EF4-FFF2-40B4-BE49-F238E27FC236}">
                  <a16:creationId xmlns:a16="http://schemas.microsoft.com/office/drawing/2014/main" id="{2B8657B7-B704-7F2B-7CD0-5B9EED00A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2" name="Freeform 41">
              <a:extLst>
                <a:ext uri="{FF2B5EF4-FFF2-40B4-BE49-F238E27FC236}">
                  <a16:creationId xmlns:a16="http://schemas.microsoft.com/office/drawing/2014/main" id="{B7D39B9A-7987-4D10-500B-5EB5C60D6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3" name="Freeform 42">
              <a:extLst>
                <a:ext uri="{FF2B5EF4-FFF2-40B4-BE49-F238E27FC236}">
                  <a16:creationId xmlns:a16="http://schemas.microsoft.com/office/drawing/2014/main" id="{9E0F0250-C98D-DF1A-1773-47A5C39AA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72E099EC-334D-A5B3-85D9-9856FD08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5" name="Freeform 45">
              <a:extLst>
                <a:ext uri="{FF2B5EF4-FFF2-40B4-BE49-F238E27FC236}">
                  <a16:creationId xmlns:a16="http://schemas.microsoft.com/office/drawing/2014/main" id="{4C3FE3F6-1703-3DB6-ECA7-2130AFFC9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9B322793-3C3A-6565-B24D-E650A0CE2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93EF07A-BB4A-5758-99D6-5CE9B7A21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5CC8680B-D1D0-D50C-3F94-C0E10D604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E41035ED-6C17-3396-CD68-153342A7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0" name="Freeform 8">
              <a:extLst>
                <a:ext uri="{FF2B5EF4-FFF2-40B4-BE49-F238E27FC236}">
                  <a16:creationId xmlns:a16="http://schemas.microsoft.com/office/drawing/2014/main" id="{D45F1F94-BB99-3817-78D2-091A4D58C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1" name="Freeform 106">
              <a:extLst>
                <a:ext uri="{FF2B5EF4-FFF2-40B4-BE49-F238E27FC236}">
                  <a16:creationId xmlns:a16="http://schemas.microsoft.com/office/drawing/2014/main" id="{41619594-2CF7-6246-8D8F-F6F687D2F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62376E36-AC19-573C-BD14-41B65D017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/>
          </a:solidFill>
        </p:grpSpPr>
        <p:sp>
          <p:nvSpPr>
            <p:cNvPr id="578" name="Freeform 8">
              <a:extLst>
                <a:ext uri="{FF2B5EF4-FFF2-40B4-BE49-F238E27FC236}">
                  <a16:creationId xmlns:a16="http://schemas.microsoft.com/office/drawing/2014/main" id="{3837BEBA-A697-4B59-2678-C0C38904B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9" name="Freeform 10">
              <a:extLst>
                <a:ext uri="{FF2B5EF4-FFF2-40B4-BE49-F238E27FC236}">
                  <a16:creationId xmlns:a16="http://schemas.microsoft.com/office/drawing/2014/main" id="{3B986366-2A46-8EE6-AB45-612D6CDF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0" name="Freeform 15">
              <a:extLst>
                <a:ext uri="{FF2B5EF4-FFF2-40B4-BE49-F238E27FC236}">
                  <a16:creationId xmlns:a16="http://schemas.microsoft.com/office/drawing/2014/main" id="{4F1DC2BB-930A-7F3C-1799-B2BA41051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1" name="Freeform 18">
              <a:extLst>
                <a:ext uri="{FF2B5EF4-FFF2-40B4-BE49-F238E27FC236}">
                  <a16:creationId xmlns:a16="http://schemas.microsoft.com/office/drawing/2014/main" id="{1E70FE67-91C5-4C5E-A41D-A1A3B9A2C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2" name="Freeform 19">
              <a:extLst>
                <a:ext uri="{FF2B5EF4-FFF2-40B4-BE49-F238E27FC236}">
                  <a16:creationId xmlns:a16="http://schemas.microsoft.com/office/drawing/2014/main" id="{B2E7C7D0-3C7E-AD1D-E553-AEC28DCC0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3" name="Freeform 20">
              <a:extLst>
                <a:ext uri="{FF2B5EF4-FFF2-40B4-BE49-F238E27FC236}">
                  <a16:creationId xmlns:a16="http://schemas.microsoft.com/office/drawing/2014/main" id="{B1D4AC47-5A94-5196-D2CF-4DF2561F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4" name="Freeform 22">
              <a:extLst>
                <a:ext uri="{FF2B5EF4-FFF2-40B4-BE49-F238E27FC236}">
                  <a16:creationId xmlns:a16="http://schemas.microsoft.com/office/drawing/2014/main" id="{D3245A63-B957-1ED7-76BB-5A87EC31C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5" name="Freeform 23">
              <a:extLst>
                <a:ext uri="{FF2B5EF4-FFF2-40B4-BE49-F238E27FC236}">
                  <a16:creationId xmlns:a16="http://schemas.microsoft.com/office/drawing/2014/main" id="{9D63A20F-96B8-3F48-A40C-04BE9AB05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6" name="Freeform 26">
              <a:extLst>
                <a:ext uri="{FF2B5EF4-FFF2-40B4-BE49-F238E27FC236}">
                  <a16:creationId xmlns:a16="http://schemas.microsoft.com/office/drawing/2014/main" id="{8D4C6FFF-EE5E-2974-625A-5909F67A1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7" name="Freeform 27">
              <a:extLst>
                <a:ext uri="{FF2B5EF4-FFF2-40B4-BE49-F238E27FC236}">
                  <a16:creationId xmlns:a16="http://schemas.microsoft.com/office/drawing/2014/main" id="{90A9CAA1-62CA-D08F-23AE-DAF31C966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8" name="Freeform 28">
              <a:extLst>
                <a:ext uri="{FF2B5EF4-FFF2-40B4-BE49-F238E27FC236}">
                  <a16:creationId xmlns:a16="http://schemas.microsoft.com/office/drawing/2014/main" id="{558FF9DA-D774-B54A-64B3-492D9882E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9" name="Freeform 30">
              <a:extLst>
                <a:ext uri="{FF2B5EF4-FFF2-40B4-BE49-F238E27FC236}">
                  <a16:creationId xmlns:a16="http://schemas.microsoft.com/office/drawing/2014/main" id="{C2A0D7E9-D69C-FC23-2F45-1DF3B0910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0" name="Freeform 43">
              <a:extLst>
                <a:ext uri="{FF2B5EF4-FFF2-40B4-BE49-F238E27FC236}">
                  <a16:creationId xmlns:a16="http://schemas.microsoft.com/office/drawing/2014/main" id="{861F72A5-F22C-7ACB-F51D-80437DEB9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1" name="Freeform 51">
              <a:extLst>
                <a:ext uri="{FF2B5EF4-FFF2-40B4-BE49-F238E27FC236}">
                  <a16:creationId xmlns:a16="http://schemas.microsoft.com/office/drawing/2014/main" id="{457AAA51-9DE6-BB9D-7BA8-90AFAA403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2" name="Freeform 52">
              <a:extLst>
                <a:ext uri="{FF2B5EF4-FFF2-40B4-BE49-F238E27FC236}">
                  <a16:creationId xmlns:a16="http://schemas.microsoft.com/office/drawing/2014/main" id="{DDDFE7BB-C595-B809-11D2-CF49A44B5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3" name="Freeform 53">
              <a:extLst>
                <a:ext uri="{FF2B5EF4-FFF2-40B4-BE49-F238E27FC236}">
                  <a16:creationId xmlns:a16="http://schemas.microsoft.com/office/drawing/2014/main" id="{60C38941-5A70-9FEB-4539-E6A5F12E4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4" name="Freeform 54">
              <a:extLst>
                <a:ext uri="{FF2B5EF4-FFF2-40B4-BE49-F238E27FC236}">
                  <a16:creationId xmlns:a16="http://schemas.microsoft.com/office/drawing/2014/main" id="{40CC7718-583D-3533-088A-6974B93F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5" name="Freeform 55">
              <a:extLst>
                <a:ext uri="{FF2B5EF4-FFF2-40B4-BE49-F238E27FC236}">
                  <a16:creationId xmlns:a16="http://schemas.microsoft.com/office/drawing/2014/main" id="{B30B99CD-EF76-CF5F-F59D-97460C37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6" name="Freeform 56">
              <a:extLst>
                <a:ext uri="{FF2B5EF4-FFF2-40B4-BE49-F238E27FC236}">
                  <a16:creationId xmlns:a16="http://schemas.microsoft.com/office/drawing/2014/main" id="{7041A58D-ACA8-3098-80B6-B8E864557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7" name="Freeform 57">
              <a:extLst>
                <a:ext uri="{FF2B5EF4-FFF2-40B4-BE49-F238E27FC236}">
                  <a16:creationId xmlns:a16="http://schemas.microsoft.com/office/drawing/2014/main" id="{B8A3329E-38D9-B2CE-D42B-1023C0BAE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8" name="Freeform 59">
              <a:extLst>
                <a:ext uri="{FF2B5EF4-FFF2-40B4-BE49-F238E27FC236}">
                  <a16:creationId xmlns:a16="http://schemas.microsoft.com/office/drawing/2014/main" id="{A20BF6A0-CA56-3213-8284-A29CC3B35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9" name="Freeform 60">
              <a:extLst>
                <a:ext uri="{FF2B5EF4-FFF2-40B4-BE49-F238E27FC236}">
                  <a16:creationId xmlns:a16="http://schemas.microsoft.com/office/drawing/2014/main" id="{7D507FE0-E6FB-F785-BA11-EA52B342A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0" name="Freeform 61">
              <a:extLst>
                <a:ext uri="{FF2B5EF4-FFF2-40B4-BE49-F238E27FC236}">
                  <a16:creationId xmlns:a16="http://schemas.microsoft.com/office/drawing/2014/main" id="{FE7BB93E-E71C-6A12-1AB4-2D5B28934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1" name="Freeform 5">
              <a:extLst>
                <a:ext uri="{FF2B5EF4-FFF2-40B4-BE49-F238E27FC236}">
                  <a16:creationId xmlns:a16="http://schemas.microsoft.com/office/drawing/2014/main" id="{EA9B5363-78F2-96BD-19A1-3E077A119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2" name="Freeform 6">
              <a:extLst>
                <a:ext uri="{FF2B5EF4-FFF2-40B4-BE49-F238E27FC236}">
                  <a16:creationId xmlns:a16="http://schemas.microsoft.com/office/drawing/2014/main" id="{7215B3D3-2560-1794-A2E7-A51717383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3" name="Freeform 7">
              <a:extLst>
                <a:ext uri="{FF2B5EF4-FFF2-40B4-BE49-F238E27FC236}">
                  <a16:creationId xmlns:a16="http://schemas.microsoft.com/office/drawing/2014/main" id="{C55A94F6-CE06-AE87-65E0-BB9312705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4" name="Freeform 8">
              <a:extLst>
                <a:ext uri="{FF2B5EF4-FFF2-40B4-BE49-F238E27FC236}">
                  <a16:creationId xmlns:a16="http://schemas.microsoft.com/office/drawing/2014/main" id="{F1FABDF2-5177-400E-C200-BAF1682F9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5" name="Freeform 9">
              <a:extLst>
                <a:ext uri="{FF2B5EF4-FFF2-40B4-BE49-F238E27FC236}">
                  <a16:creationId xmlns:a16="http://schemas.microsoft.com/office/drawing/2014/main" id="{7C8570AF-8150-41C3-E5D7-43801D6BC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6" name="Freeform 11">
              <a:extLst>
                <a:ext uri="{FF2B5EF4-FFF2-40B4-BE49-F238E27FC236}">
                  <a16:creationId xmlns:a16="http://schemas.microsoft.com/office/drawing/2014/main" id="{26C93273-FF79-9C7A-FA27-077834238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7" name="Freeform 12">
              <a:extLst>
                <a:ext uri="{FF2B5EF4-FFF2-40B4-BE49-F238E27FC236}">
                  <a16:creationId xmlns:a16="http://schemas.microsoft.com/office/drawing/2014/main" id="{50827B5C-8070-DFD6-A387-666F17977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8" name="Freeform 13">
              <a:extLst>
                <a:ext uri="{FF2B5EF4-FFF2-40B4-BE49-F238E27FC236}">
                  <a16:creationId xmlns:a16="http://schemas.microsoft.com/office/drawing/2014/main" id="{891B5936-F317-36C5-EDCD-68AF55CD8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9" name="Freeform 14">
              <a:extLst>
                <a:ext uri="{FF2B5EF4-FFF2-40B4-BE49-F238E27FC236}">
                  <a16:creationId xmlns:a16="http://schemas.microsoft.com/office/drawing/2014/main" id="{67D835D4-1788-0B18-9D4C-17833F3B5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0" name="Freeform 16">
              <a:extLst>
                <a:ext uri="{FF2B5EF4-FFF2-40B4-BE49-F238E27FC236}">
                  <a16:creationId xmlns:a16="http://schemas.microsoft.com/office/drawing/2014/main" id="{738A9EE2-88CB-99EF-20BE-F310E1FDA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1" name="Freeform 17">
              <a:extLst>
                <a:ext uri="{FF2B5EF4-FFF2-40B4-BE49-F238E27FC236}">
                  <a16:creationId xmlns:a16="http://schemas.microsoft.com/office/drawing/2014/main" id="{EE3F54FD-6A70-734B-2123-D8A97424E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2" name="Freeform 21">
              <a:extLst>
                <a:ext uri="{FF2B5EF4-FFF2-40B4-BE49-F238E27FC236}">
                  <a16:creationId xmlns:a16="http://schemas.microsoft.com/office/drawing/2014/main" id="{3F85E40D-2DA7-C1B0-5E89-0A37C2CF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3" name="Freeform 25">
              <a:extLst>
                <a:ext uri="{FF2B5EF4-FFF2-40B4-BE49-F238E27FC236}">
                  <a16:creationId xmlns:a16="http://schemas.microsoft.com/office/drawing/2014/main" id="{55898574-F19C-F75E-F87D-05C954A12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4" name="Freeform 29">
              <a:extLst>
                <a:ext uri="{FF2B5EF4-FFF2-40B4-BE49-F238E27FC236}">
                  <a16:creationId xmlns:a16="http://schemas.microsoft.com/office/drawing/2014/main" id="{E107A9AF-53BC-C5A8-99F0-4B345BAEE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5" name="Freeform 31">
              <a:extLst>
                <a:ext uri="{FF2B5EF4-FFF2-40B4-BE49-F238E27FC236}">
                  <a16:creationId xmlns:a16="http://schemas.microsoft.com/office/drawing/2014/main" id="{FC750674-EC07-C20B-0F13-16DE911EC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6" name="Freeform 32">
              <a:extLst>
                <a:ext uri="{FF2B5EF4-FFF2-40B4-BE49-F238E27FC236}">
                  <a16:creationId xmlns:a16="http://schemas.microsoft.com/office/drawing/2014/main" id="{35563D30-AFF0-46FC-D1BA-DC6EE3468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7" name="Freeform 33">
              <a:extLst>
                <a:ext uri="{FF2B5EF4-FFF2-40B4-BE49-F238E27FC236}">
                  <a16:creationId xmlns:a16="http://schemas.microsoft.com/office/drawing/2014/main" id="{67BA2672-2E22-2CD3-95F4-AC23D615C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8" name="Freeform 34">
              <a:extLst>
                <a:ext uri="{FF2B5EF4-FFF2-40B4-BE49-F238E27FC236}">
                  <a16:creationId xmlns:a16="http://schemas.microsoft.com/office/drawing/2014/main" id="{FF129AC0-26DB-DA6B-0910-BCD34704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9" name="Freeform 35">
              <a:extLst>
                <a:ext uri="{FF2B5EF4-FFF2-40B4-BE49-F238E27FC236}">
                  <a16:creationId xmlns:a16="http://schemas.microsoft.com/office/drawing/2014/main" id="{BD2BFBED-F006-8818-97B0-04E41BF29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0" name="Freeform 36">
              <a:extLst>
                <a:ext uri="{FF2B5EF4-FFF2-40B4-BE49-F238E27FC236}">
                  <a16:creationId xmlns:a16="http://schemas.microsoft.com/office/drawing/2014/main" id="{13C262C8-5409-8448-B9A9-AFF6F5A41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1" name="Freeform 37">
              <a:extLst>
                <a:ext uri="{FF2B5EF4-FFF2-40B4-BE49-F238E27FC236}">
                  <a16:creationId xmlns:a16="http://schemas.microsoft.com/office/drawing/2014/main" id="{9C6852FA-63E2-2E2B-8B51-B16A3351F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2" name="Freeform 38">
              <a:extLst>
                <a:ext uri="{FF2B5EF4-FFF2-40B4-BE49-F238E27FC236}">
                  <a16:creationId xmlns:a16="http://schemas.microsoft.com/office/drawing/2014/main" id="{2DCC3123-1B30-975A-FC1C-E9C27920A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3" name="Freeform 39">
              <a:extLst>
                <a:ext uri="{FF2B5EF4-FFF2-40B4-BE49-F238E27FC236}">
                  <a16:creationId xmlns:a16="http://schemas.microsoft.com/office/drawing/2014/main" id="{1F159DB5-E54F-1390-32EA-447112DA3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4" name="Freeform 40">
              <a:extLst>
                <a:ext uri="{FF2B5EF4-FFF2-40B4-BE49-F238E27FC236}">
                  <a16:creationId xmlns:a16="http://schemas.microsoft.com/office/drawing/2014/main" id="{2FA9B87C-91B6-B031-CF07-184BAD52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5" name="Freeform 41">
              <a:extLst>
                <a:ext uri="{FF2B5EF4-FFF2-40B4-BE49-F238E27FC236}">
                  <a16:creationId xmlns:a16="http://schemas.microsoft.com/office/drawing/2014/main" id="{043BD8D6-9B90-0BCA-24A3-58AD332FD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6" name="Freeform 42">
              <a:extLst>
                <a:ext uri="{FF2B5EF4-FFF2-40B4-BE49-F238E27FC236}">
                  <a16:creationId xmlns:a16="http://schemas.microsoft.com/office/drawing/2014/main" id="{9497B2D3-72BE-B077-2F96-51070B29D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7" name="Freeform 44">
              <a:extLst>
                <a:ext uri="{FF2B5EF4-FFF2-40B4-BE49-F238E27FC236}">
                  <a16:creationId xmlns:a16="http://schemas.microsoft.com/office/drawing/2014/main" id="{C6F0C545-FACE-3CAB-8E84-3FC1BBA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8" name="Freeform 45">
              <a:extLst>
                <a:ext uri="{FF2B5EF4-FFF2-40B4-BE49-F238E27FC236}">
                  <a16:creationId xmlns:a16="http://schemas.microsoft.com/office/drawing/2014/main" id="{4DBF8927-EDF0-7879-E5CF-6AE722C5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9" name="Freeform 46">
              <a:extLst>
                <a:ext uri="{FF2B5EF4-FFF2-40B4-BE49-F238E27FC236}">
                  <a16:creationId xmlns:a16="http://schemas.microsoft.com/office/drawing/2014/main" id="{C9DE45F3-D14F-0AF3-3B4E-CD34AA04B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0" name="Freeform 47">
              <a:extLst>
                <a:ext uri="{FF2B5EF4-FFF2-40B4-BE49-F238E27FC236}">
                  <a16:creationId xmlns:a16="http://schemas.microsoft.com/office/drawing/2014/main" id="{5C601073-635A-7D45-C44B-804B4942E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1" name="Freeform 48">
              <a:extLst>
                <a:ext uri="{FF2B5EF4-FFF2-40B4-BE49-F238E27FC236}">
                  <a16:creationId xmlns:a16="http://schemas.microsoft.com/office/drawing/2014/main" id="{D5CA0AD9-C84C-C174-B8BB-C5C590D1B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2" name="Freeform 49">
              <a:extLst>
                <a:ext uri="{FF2B5EF4-FFF2-40B4-BE49-F238E27FC236}">
                  <a16:creationId xmlns:a16="http://schemas.microsoft.com/office/drawing/2014/main" id="{20921EC2-A16C-60F6-398D-D73AC52B5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3" name="Freeform 8">
              <a:extLst>
                <a:ext uri="{FF2B5EF4-FFF2-40B4-BE49-F238E27FC236}">
                  <a16:creationId xmlns:a16="http://schemas.microsoft.com/office/drawing/2014/main" id="{32B139D5-4DBF-2FD6-4C79-478B76F00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4" name="Freeform 106">
              <a:extLst>
                <a:ext uri="{FF2B5EF4-FFF2-40B4-BE49-F238E27FC236}">
                  <a16:creationId xmlns:a16="http://schemas.microsoft.com/office/drawing/2014/main" id="{3EB9638A-77D2-BC19-1407-FE2B17DBE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36" name="Rectangle 635">
            <a:extLst>
              <a:ext uri="{FF2B5EF4-FFF2-40B4-BE49-F238E27FC236}">
                <a16:creationId xmlns:a16="http://schemas.microsoft.com/office/drawing/2014/main" id="{0F1DBB13-EDCC-B8A9-C0A8-6D550EE72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15010843-D4A7-B212-CF0F-253BB74CF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6" y="0"/>
            <a:ext cx="12192000" cy="4913194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8A129-B40F-F19D-320E-B38DCEEF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381" y="876300"/>
            <a:ext cx="8595239" cy="2911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Django </a:t>
            </a:r>
            <a:r>
              <a:rPr lang="en-AU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Model </a:t>
            </a:r>
            <a:r>
              <a:rPr lang="en-AU" sz="54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FormSet</a:t>
            </a:r>
            <a:endParaRPr lang="en-US" sz="5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22BC07C5-B3D4-EFB5-B272-FE2FA3BD2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88" y="4541153"/>
            <a:ext cx="12108544" cy="653700"/>
            <a:chOff x="0" y="5833367"/>
            <a:chExt cx="12243348" cy="653700"/>
          </a:xfrm>
        </p:grpSpPr>
        <p:sp>
          <p:nvSpPr>
            <p:cNvPr id="641" name="Freeform 6">
              <a:extLst>
                <a:ext uri="{FF2B5EF4-FFF2-40B4-BE49-F238E27FC236}">
                  <a16:creationId xmlns:a16="http://schemas.microsoft.com/office/drawing/2014/main" id="{146A2332-7DBA-FBFB-7B64-4EE98DCF8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626674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2" name="Freeform 105">
              <a:extLst>
                <a:ext uri="{FF2B5EF4-FFF2-40B4-BE49-F238E27FC236}">
                  <a16:creationId xmlns:a16="http://schemas.microsoft.com/office/drawing/2014/main" id="{D661CE60-3206-8AEF-6501-7254C7104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58428" y="583855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3" name="Freeform 106">
              <a:extLst>
                <a:ext uri="{FF2B5EF4-FFF2-40B4-BE49-F238E27FC236}">
                  <a16:creationId xmlns:a16="http://schemas.microsoft.com/office/drawing/2014/main" id="{F4BD5C5E-F142-BBF8-8083-779DAC7B7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584998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4" name="Freeform 107">
              <a:extLst>
                <a:ext uri="{FF2B5EF4-FFF2-40B4-BE49-F238E27FC236}">
                  <a16:creationId xmlns:a16="http://schemas.microsoft.com/office/drawing/2014/main" id="{A8773020-4B89-32F7-42F4-B9D754499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592668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" name="Freeform 108">
              <a:extLst>
                <a:ext uri="{FF2B5EF4-FFF2-40B4-BE49-F238E27FC236}">
                  <a16:creationId xmlns:a16="http://schemas.microsoft.com/office/drawing/2014/main" id="{9827DBDB-EEA5-A339-FB37-2D19EE2C1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586222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6" name="Freeform 109">
              <a:extLst>
                <a:ext uri="{FF2B5EF4-FFF2-40B4-BE49-F238E27FC236}">
                  <a16:creationId xmlns:a16="http://schemas.microsoft.com/office/drawing/2014/main" id="{62B5F62C-8B51-9741-87EA-63DCE42F1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586548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7" name="Freeform 110">
              <a:extLst>
                <a:ext uri="{FF2B5EF4-FFF2-40B4-BE49-F238E27FC236}">
                  <a16:creationId xmlns:a16="http://schemas.microsoft.com/office/drawing/2014/main" id="{A348F4ED-6CDF-C50B-1FD6-D6859CFA6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58672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8" name="Freeform 111">
              <a:extLst>
                <a:ext uri="{FF2B5EF4-FFF2-40B4-BE49-F238E27FC236}">
                  <a16:creationId xmlns:a16="http://schemas.microsoft.com/office/drawing/2014/main" id="{F4EE5434-0A71-AF97-5430-1E6DC998B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587772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9" name="Freeform 112">
              <a:extLst>
                <a:ext uri="{FF2B5EF4-FFF2-40B4-BE49-F238E27FC236}">
                  <a16:creationId xmlns:a16="http://schemas.microsoft.com/office/drawing/2014/main" id="{034CE94C-A09F-4BEE-A27B-C266EC5A2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45291" y="583336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0" name="Freeform 122">
              <a:extLst>
                <a:ext uri="{FF2B5EF4-FFF2-40B4-BE49-F238E27FC236}">
                  <a16:creationId xmlns:a16="http://schemas.microsoft.com/office/drawing/2014/main" id="{7990EC07-507A-2D8D-7640-995D3BC51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616744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1" name="Freeform 123">
              <a:extLst>
                <a:ext uri="{FF2B5EF4-FFF2-40B4-BE49-F238E27FC236}">
                  <a16:creationId xmlns:a16="http://schemas.microsoft.com/office/drawing/2014/main" id="{4F6D8AB9-4271-D875-551F-684FDD2F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25" y="613684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2" name="Freeform 130">
              <a:extLst>
                <a:ext uri="{FF2B5EF4-FFF2-40B4-BE49-F238E27FC236}">
                  <a16:creationId xmlns:a16="http://schemas.microsoft.com/office/drawing/2014/main" id="{648CC862-E5E4-077E-D0DA-44764003C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61336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3" name="Freeform 131">
              <a:extLst>
                <a:ext uri="{FF2B5EF4-FFF2-40B4-BE49-F238E27FC236}">
                  <a16:creationId xmlns:a16="http://schemas.microsoft.com/office/drawing/2014/main" id="{363B1AEB-BAA8-AD80-B8E2-BB770F000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616458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4" name="Freeform 132">
              <a:extLst>
                <a:ext uri="{FF2B5EF4-FFF2-40B4-BE49-F238E27FC236}">
                  <a16:creationId xmlns:a16="http://schemas.microsoft.com/office/drawing/2014/main" id="{35D03200-4B1D-5D67-B98E-4CAE834D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620600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5" name="Freeform 134">
              <a:extLst>
                <a:ext uri="{FF2B5EF4-FFF2-40B4-BE49-F238E27FC236}">
                  <a16:creationId xmlns:a16="http://schemas.microsoft.com/office/drawing/2014/main" id="{55D72AF0-2C30-8A09-8844-94B4BD27E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621197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6" name="Freeform 135">
              <a:extLst>
                <a:ext uri="{FF2B5EF4-FFF2-40B4-BE49-F238E27FC236}">
                  <a16:creationId xmlns:a16="http://schemas.microsoft.com/office/drawing/2014/main" id="{B56937E0-F8D4-FD96-CF17-5BBE0F7C3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611807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7" name="Freeform 141">
              <a:extLst>
                <a:ext uri="{FF2B5EF4-FFF2-40B4-BE49-F238E27FC236}">
                  <a16:creationId xmlns:a16="http://schemas.microsoft.com/office/drawing/2014/main" id="{35A1D01D-5ABD-69DD-3779-0A26266F0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619248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8" name="Freeform 91">
              <a:extLst>
                <a:ext uri="{FF2B5EF4-FFF2-40B4-BE49-F238E27FC236}">
                  <a16:creationId xmlns:a16="http://schemas.microsoft.com/office/drawing/2014/main" id="{98BB17C0-47D0-B1A1-7690-1519CB6D3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592543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9" name="Freeform 92">
              <a:extLst>
                <a:ext uri="{FF2B5EF4-FFF2-40B4-BE49-F238E27FC236}">
                  <a16:creationId xmlns:a16="http://schemas.microsoft.com/office/drawing/2014/main" id="{B18CC552-61D1-E42E-13E8-D0149C515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586221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0" name="Freeform 93">
              <a:extLst>
                <a:ext uri="{FF2B5EF4-FFF2-40B4-BE49-F238E27FC236}">
                  <a16:creationId xmlns:a16="http://schemas.microsoft.com/office/drawing/2014/main" id="{8B4D2A62-6147-743A-F67E-499A52887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588477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1" name="Freeform 94">
              <a:extLst>
                <a:ext uri="{FF2B5EF4-FFF2-40B4-BE49-F238E27FC236}">
                  <a16:creationId xmlns:a16="http://schemas.microsoft.com/office/drawing/2014/main" id="{56E4FF2E-10EE-BDD1-EA8F-81AF7D241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597086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2" name="Freeform 95">
              <a:extLst>
                <a:ext uri="{FF2B5EF4-FFF2-40B4-BE49-F238E27FC236}">
                  <a16:creationId xmlns:a16="http://schemas.microsoft.com/office/drawing/2014/main" id="{F6770202-4B02-1D90-4D45-0005DB542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591497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3" name="Freeform 96">
              <a:extLst>
                <a:ext uri="{FF2B5EF4-FFF2-40B4-BE49-F238E27FC236}">
                  <a16:creationId xmlns:a16="http://schemas.microsoft.com/office/drawing/2014/main" id="{523D830D-567B-2AD3-13C6-2A78DF2B9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592149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4" name="Freeform 97">
              <a:extLst>
                <a:ext uri="{FF2B5EF4-FFF2-40B4-BE49-F238E27FC236}">
                  <a16:creationId xmlns:a16="http://schemas.microsoft.com/office/drawing/2014/main" id="{57F9710F-AE34-8D7B-4C96-971B01945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0229" y="592394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" name="Freeform 98">
              <a:extLst>
                <a:ext uri="{FF2B5EF4-FFF2-40B4-BE49-F238E27FC236}">
                  <a16:creationId xmlns:a16="http://schemas.microsoft.com/office/drawing/2014/main" id="{706103E6-93B8-7D97-902A-0144926F3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821" y="592394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" name="Freeform 99">
              <a:extLst>
                <a:ext uri="{FF2B5EF4-FFF2-40B4-BE49-F238E27FC236}">
                  <a16:creationId xmlns:a16="http://schemas.microsoft.com/office/drawing/2014/main" id="{DE2B5EED-8CAC-77AF-000F-FFC6A3C75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5006" y="59239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7" name="Freeform 100">
              <a:extLst>
                <a:ext uri="{FF2B5EF4-FFF2-40B4-BE49-F238E27FC236}">
                  <a16:creationId xmlns:a16="http://schemas.microsoft.com/office/drawing/2014/main" id="{BC31AE6A-4044-E98D-205C-FA65AE613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592394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8" name="Freeform 101">
              <a:extLst>
                <a:ext uri="{FF2B5EF4-FFF2-40B4-BE49-F238E27FC236}">
                  <a16:creationId xmlns:a16="http://schemas.microsoft.com/office/drawing/2014/main" id="{25511567-0B1B-53EA-9231-B667CCC05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593047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9" name="Freeform 102">
              <a:extLst>
                <a:ext uri="{FF2B5EF4-FFF2-40B4-BE49-F238E27FC236}">
                  <a16:creationId xmlns:a16="http://schemas.microsoft.com/office/drawing/2014/main" id="{29E37941-12CF-4FBA-3CCF-4CD0918F6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34759" y="593378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0" name="Freeform 103">
              <a:extLst>
                <a:ext uri="{FF2B5EF4-FFF2-40B4-BE49-F238E27FC236}">
                  <a16:creationId xmlns:a16="http://schemas.microsoft.com/office/drawing/2014/main" id="{3C8A97F5-56B0-25DC-F8FA-D27832168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52" y="593945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1" name="Freeform 104">
              <a:extLst>
                <a:ext uri="{FF2B5EF4-FFF2-40B4-BE49-F238E27FC236}">
                  <a16:creationId xmlns:a16="http://schemas.microsoft.com/office/drawing/2014/main" id="{8ED2CED4-90F7-D0FC-4A87-7906D916C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593945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2" name="Freeform 113">
              <a:extLst>
                <a:ext uri="{FF2B5EF4-FFF2-40B4-BE49-F238E27FC236}">
                  <a16:creationId xmlns:a16="http://schemas.microsoft.com/office/drawing/2014/main" id="{382B9B08-1F18-D9FE-0857-0FC0E9289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598514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3" name="Freeform 114">
              <a:extLst>
                <a:ext uri="{FF2B5EF4-FFF2-40B4-BE49-F238E27FC236}">
                  <a16:creationId xmlns:a16="http://schemas.microsoft.com/office/drawing/2014/main" id="{9846BB6B-7F17-9C6A-5057-9932E6449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598514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4" name="Freeform 115">
              <a:extLst>
                <a:ext uri="{FF2B5EF4-FFF2-40B4-BE49-F238E27FC236}">
                  <a16:creationId xmlns:a16="http://schemas.microsoft.com/office/drawing/2014/main" id="{19BBA213-00F8-F484-80AA-A8E2A1212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599086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5" name="Freeform 117">
              <a:extLst>
                <a:ext uri="{FF2B5EF4-FFF2-40B4-BE49-F238E27FC236}">
                  <a16:creationId xmlns:a16="http://schemas.microsoft.com/office/drawing/2014/main" id="{977DBF11-FFE9-F922-21B1-07EF8802D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600310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6" name="Freeform 118">
              <a:extLst>
                <a:ext uri="{FF2B5EF4-FFF2-40B4-BE49-F238E27FC236}">
                  <a16:creationId xmlns:a16="http://schemas.microsoft.com/office/drawing/2014/main" id="{C55E663E-FFA7-D0B0-3AEC-8C1D5680A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600636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7" name="Freeform 119">
              <a:extLst>
                <a:ext uri="{FF2B5EF4-FFF2-40B4-BE49-F238E27FC236}">
                  <a16:creationId xmlns:a16="http://schemas.microsoft.com/office/drawing/2014/main" id="{88A743A0-5B12-C55A-CDC6-B5F5933DF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594708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8" name="Freeform 120">
              <a:extLst>
                <a:ext uri="{FF2B5EF4-FFF2-40B4-BE49-F238E27FC236}">
                  <a16:creationId xmlns:a16="http://schemas.microsoft.com/office/drawing/2014/main" id="{998D6AE6-B186-9F01-A846-3EA5B93C8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624904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9" name="Freeform 121">
              <a:extLst>
                <a:ext uri="{FF2B5EF4-FFF2-40B4-BE49-F238E27FC236}">
                  <a16:creationId xmlns:a16="http://schemas.microsoft.com/office/drawing/2014/main" id="{CE2AC578-FEFB-C4D2-6354-3F4A50D88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62600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0" name="Freeform 125">
              <a:extLst>
                <a:ext uri="{FF2B5EF4-FFF2-40B4-BE49-F238E27FC236}">
                  <a16:creationId xmlns:a16="http://schemas.microsoft.com/office/drawing/2014/main" id="{7BB34863-0A7B-E19F-D197-32046C4E6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623814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1" name="Freeform 126">
              <a:extLst>
                <a:ext uri="{FF2B5EF4-FFF2-40B4-BE49-F238E27FC236}">
                  <a16:creationId xmlns:a16="http://schemas.microsoft.com/office/drawing/2014/main" id="{451543A2-89D1-2431-780B-E9FE44093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624997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2" name="Freeform 127">
              <a:extLst>
                <a:ext uri="{FF2B5EF4-FFF2-40B4-BE49-F238E27FC236}">
                  <a16:creationId xmlns:a16="http://schemas.microsoft.com/office/drawing/2014/main" id="{708ECCA5-CE7C-7940-1B3D-F7AFC712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624997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3" name="Freeform 128">
              <a:extLst>
                <a:ext uri="{FF2B5EF4-FFF2-40B4-BE49-F238E27FC236}">
                  <a16:creationId xmlns:a16="http://schemas.microsoft.com/office/drawing/2014/main" id="{DD97C749-270F-83FB-7D28-54637B72B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625324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4" name="Freeform 129">
              <a:extLst>
                <a:ext uri="{FF2B5EF4-FFF2-40B4-BE49-F238E27FC236}">
                  <a16:creationId xmlns:a16="http://schemas.microsoft.com/office/drawing/2014/main" id="{7C178530-8BB8-B642-5596-852628BF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625324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5" name="Freeform 133">
              <a:extLst>
                <a:ext uri="{FF2B5EF4-FFF2-40B4-BE49-F238E27FC236}">
                  <a16:creationId xmlns:a16="http://schemas.microsoft.com/office/drawing/2014/main" id="{0BDD92A4-EE1B-CF52-FD0C-A6A3711A3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626221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" name="Freeform 136">
              <a:extLst>
                <a:ext uri="{FF2B5EF4-FFF2-40B4-BE49-F238E27FC236}">
                  <a16:creationId xmlns:a16="http://schemas.microsoft.com/office/drawing/2014/main" id="{D82BDED5-9919-2D78-A97A-2225A2A36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627408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7" name="Freeform 137">
              <a:extLst>
                <a:ext uri="{FF2B5EF4-FFF2-40B4-BE49-F238E27FC236}">
                  <a16:creationId xmlns:a16="http://schemas.microsoft.com/office/drawing/2014/main" id="{77F7E941-D95C-4244-EABA-8AB70DC45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8636" y="627772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8" name="Freeform 138">
              <a:extLst>
                <a:ext uri="{FF2B5EF4-FFF2-40B4-BE49-F238E27FC236}">
                  <a16:creationId xmlns:a16="http://schemas.microsoft.com/office/drawing/2014/main" id="{7799CAF9-0945-1C4E-26BD-D8B9698C9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628017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9" name="Freeform 139">
              <a:extLst>
                <a:ext uri="{FF2B5EF4-FFF2-40B4-BE49-F238E27FC236}">
                  <a16:creationId xmlns:a16="http://schemas.microsoft.com/office/drawing/2014/main" id="{FB76E95F-E12A-1145-BBF9-A18D264A3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628669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0" name="Freeform 140">
              <a:extLst>
                <a:ext uri="{FF2B5EF4-FFF2-40B4-BE49-F238E27FC236}">
                  <a16:creationId xmlns:a16="http://schemas.microsoft.com/office/drawing/2014/main" id="{9EC588F5-F5A9-6DF5-BF11-1C30833FA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95618" y="628996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1" name="Freeform 142">
              <a:extLst>
                <a:ext uri="{FF2B5EF4-FFF2-40B4-BE49-F238E27FC236}">
                  <a16:creationId xmlns:a16="http://schemas.microsoft.com/office/drawing/2014/main" id="{22CBD01D-442C-626E-D7AB-BDA348AA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631689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2" name="Freeform 143">
              <a:extLst>
                <a:ext uri="{FF2B5EF4-FFF2-40B4-BE49-F238E27FC236}">
                  <a16:creationId xmlns:a16="http://schemas.microsoft.com/office/drawing/2014/main" id="{2259310F-1E24-0367-1470-070D22A98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3248" y="632015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3" name="Freeform 144">
              <a:extLst>
                <a:ext uri="{FF2B5EF4-FFF2-40B4-BE49-F238E27FC236}">
                  <a16:creationId xmlns:a16="http://schemas.microsoft.com/office/drawing/2014/main" id="{9BEAD115-1ACC-9C1C-8209-CB33AB25A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631689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4" name="Freeform 145">
              <a:extLst>
                <a:ext uri="{FF2B5EF4-FFF2-40B4-BE49-F238E27FC236}">
                  <a16:creationId xmlns:a16="http://schemas.microsoft.com/office/drawing/2014/main" id="{81A5CED7-909F-2E23-A1EF-F8266F461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632260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5" name="Freeform 8">
              <a:extLst>
                <a:ext uri="{FF2B5EF4-FFF2-40B4-BE49-F238E27FC236}">
                  <a16:creationId xmlns:a16="http://schemas.microsoft.com/office/drawing/2014/main" id="{E7934398-8B8C-3812-0C4C-CFF3CF44D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628058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6" name="Freeform 8">
              <a:extLst>
                <a:ext uri="{FF2B5EF4-FFF2-40B4-BE49-F238E27FC236}">
                  <a16:creationId xmlns:a16="http://schemas.microsoft.com/office/drawing/2014/main" id="{F07A88FA-40D9-2133-FD88-2EECA7F3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584276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7" name="Freeform 106">
              <a:extLst>
                <a:ext uri="{FF2B5EF4-FFF2-40B4-BE49-F238E27FC236}">
                  <a16:creationId xmlns:a16="http://schemas.microsoft.com/office/drawing/2014/main" id="{310889B8-09D6-A78B-EB7C-851B6F2E6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605725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8" name="Freeform 120">
              <a:extLst>
                <a:ext uri="{FF2B5EF4-FFF2-40B4-BE49-F238E27FC236}">
                  <a16:creationId xmlns:a16="http://schemas.microsoft.com/office/drawing/2014/main" id="{480280BC-6172-36C5-7AF3-6EE612A33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524" y="594290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9" name="Freeform 120">
              <a:extLst>
                <a:ext uri="{FF2B5EF4-FFF2-40B4-BE49-F238E27FC236}">
                  <a16:creationId xmlns:a16="http://schemas.microsoft.com/office/drawing/2014/main" id="{CAEA6A49-A7FA-A5C3-B7B5-6E92CB838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595169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0" name="Freeform 125">
              <a:extLst>
                <a:ext uri="{FF2B5EF4-FFF2-40B4-BE49-F238E27FC236}">
                  <a16:creationId xmlns:a16="http://schemas.microsoft.com/office/drawing/2014/main" id="{77B3A51F-DB00-95D8-33A4-19B16DEC3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623115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1" name="Freeform 137">
              <a:extLst>
                <a:ext uri="{FF2B5EF4-FFF2-40B4-BE49-F238E27FC236}">
                  <a16:creationId xmlns:a16="http://schemas.microsoft.com/office/drawing/2014/main" id="{B2B49504-87F5-B167-A081-9FDDA70AD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596352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2" name="Freeform 6">
              <a:extLst>
                <a:ext uri="{FF2B5EF4-FFF2-40B4-BE49-F238E27FC236}">
                  <a16:creationId xmlns:a16="http://schemas.microsoft.com/office/drawing/2014/main" id="{00370955-9901-92BE-FE83-55C702972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631039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3" name="Freeform 105">
              <a:extLst>
                <a:ext uri="{FF2B5EF4-FFF2-40B4-BE49-F238E27FC236}">
                  <a16:creationId xmlns:a16="http://schemas.microsoft.com/office/drawing/2014/main" id="{70A1E833-2B52-08B6-FEC0-D43D6CF90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599620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4" name="Freeform 106">
              <a:extLst>
                <a:ext uri="{FF2B5EF4-FFF2-40B4-BE49-F238E27FC236}">
                  <a16:creationId xmlns:a16="http://schemas.microsoft.com/office/drawing/2014/main" id="{11775A2B-90EB-7256-A625-20DE740A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595079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5" name="Freeform 107">
              <a:extLst>
                <a:ext uri="{FF2B5EF4-FFF2-40B4-BE49-F238E27FC236}">
                  <a16:creationId xmlns:a16="http://schemas.microsoft.com/office/drawing/2014/main" id="{B87C1BDD-9BE5-BDFB-E208-A2E1B801B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602749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6" name="Freeform 108">
              <a:extLst>
                <a:ext uri="{FF2B5EF4-FFF2-40B4-BE49-F238E27FC236}">
                  <a16:creationId xmlns:a16="http://schemas.microsoft.com/office/drawing/2014/main" id="{33082D7B-F7CE-4B04-B4BF-6C02A7AD6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596303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7" name="Freeform 109">
              <a:extLst>
                <a:ext uri="{FF2B5EF4-FFF2-40B4-BE49-F238E27FC236}">
                  <a16:creationId xmlns:a16="http://schemas.microsoft.com/office/drawing/2014/main" id="{7C8F7005-AFCC-7286-480A-E63AD4FBC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599568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8" name="Freeform 110">
              <a:extLst>
                <a:ext uri="{FF2B5EF4-FFF2-40B4-BE49-F238E27FC236}">
                  <a16:creationId xmlns:a16="http://schemas.microsoft.com/office/drawing/2014/main" id="{D17AA4D7-A945-5C16-F8AE-77A8845AB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596804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9" name="Freeform 111">
              <a:extLst>
                <a:ext uri="{FF2B5EF4-FFF2-40B4-BE49-F238E27FC236}">
                  <a16:creationId xmlns:a16="http://schemas.microsoft.com/office/drawing/2014/main" id="{964515D7-AA74-0AFA-3E0C-89542A43B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59785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0" name="Freeform 112">
              <a:extLst>
                <a:ext uri="{FF2B5EF4-FFF2-40B4-BE49-F238E27FC236}">
                  <a16:creationId xmlns:a16="http://schemas.microsoft.com/office/drawing/2014/main" id="{07634C0E-F1FA-8570-5F45-2D91872EC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596629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1" name="Freeform 122">
              <a:extLst>
                <a:ext uri="{FF2B5EF4-FFF2-40B4-BE49-F238E27FC236}">
                  <a16:creationId xmlns:a16="http://schemas.microsoft.com/office/drawing/2014/main" id="{1D968655-E569-A996-BA96-59DB3C7CE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628058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2" name="Freeform 130">
              <a:extLst>
                <a:ext uri="{FF2B5EF4-FFF2-40B4-BE49-F238E27FC236}">
                  <a16:creationId xmlns:a16="http://schemas.microsoft.com/office/drawing/2014/main" id="{0EBFD9FC-99AA-AE13-F8BF-31DBD0AD7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628384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3" name="Freeform 131">
              <a:extLst>
                <a:ext uri="{FF2B5EF4-FFF2-40B4-BE49-F238E27FC236}">
                  <a16:creationId xmlns:a16="http://schemas.microsoft.com/office/drawing/2014/main" id="{E9D2D6F4-9318-4442-B942-EBE7C18DB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626711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4" name="Freeform 132">
              <a:extLst>
                <a:ext uri="{FF2B5EF4-FFF2-40B4-BE49-F238E27FC236}">
                  <a16:creationId xmlns:a16="http://schemas.microsoft.com/office/drawing/2014/main" id="{C269D97E-3BA5-4028-3EE3-AC17919D4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630682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5" name="Freeform 134">
              <a:extLst>
                <a:ext uri="{FF2B5EF4-FFF2-40B4-BE49-F238E27FC236}">
                  <a16:creationId xmlns:a16="http://schemas.microsoft.com/office/drawing/2014/main" id="{A06EE74C-BDA0-855A-D24D-E8752DE65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631279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6" name="Freeform 135">
              <a:extLst>
                <a:ext uri="{FF2B5EF4-FFF2-40B4-BE49-F238E27FC236}">
                  <a16:creationId xmlns:a16="http://schemas.microsoft.com/office/drawing/2014/main" id="{1813DF9F-0DD7-0808-4C36-A36FFF6D2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628546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7" name="Freeform 141">
              <a:extLst>
                <a:ext uri="{FF2B5EF4-FFF2-40B4-BE49-F238E27FC236}">
                  <a16:creationId xmlns:a16="http://schemas.microsoft.com/office/drawing/2014/main" id="{BFC25812-1337-8F8E-49BD-F63060F48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626918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" name="Freeform 91">
              <a:extLst>
                <a:ext uri="{FF2B5EF4-FFF2-40B4-BE49-F238E27FC236}">
                  <a16:creationId xmlns:a16="http://schemas.microsoft.com/office/drawing/2014/main" id="{3139539C-E111-5358-C808-7084E662A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602625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9" name="Freeform 92">
              <a:extLst>
                <a:ext uri="{FF2B5EF4-FFF2-40B4-BE49-F238E27FC236}">
                  <a16:creationId xmlns:a16="http://schemas.microsoft.com/office/drawing/2014/main" id="{22F96FF9-254A-A018-193A-0B0468128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5963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0" name="Freeform 93">
              <a:extLst>
                <a:ext uri="{FF2B5EF4-FFF2-40B4-BE49-F238E27FC236}">
                  <a16:creationId xmlns:a16="http://schemas.microsoft.com/office/drawing/2014/main" id="{88D6D1BF-F154-D01E-5CEB-35FE879F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603325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1" name="Freeform 94">
              <a:extLst>
                <a:ext uri="{FF2B5EF4-FFF2-40B4-BE49-F238E27FC236}">
                  <a16:creationId xmlns:a16="http://schemas.microsoft.com/office/drawing/2014/main" id="{2CBE103A-7766-7AB3-FC6E-7B67382B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607168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2" name="Freeform 95">
              <a:extLst>
                <a:ext uri="{FF2B5EF4-FFF2-40B4-BE49-F238E27FC236}">
                  <a16:creationId xmlns:a16="http://schemas.microsoft.com/office/drawing/2014/main" id="{AC0C1A25-1B5D-D82B-B515-F829889C5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601578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3" name="Freeform 96">
              <a:extLst>
                <a:ext uri="{FF2B5EF4-FFF2-40B4-BE49-F238E27FC236}">
                  <a16:creationId xmlns:a16="http://schemas.microsoft.com/office/drawing/2014/main" id="{214D9539-17B6-0388-5F57-F0B0FCF3D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602231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4" name="Freeform 97">
              <a:extLst>
                <a:ext uri="{FF2B5EF4-FFF2-40B4-BE49-F238E27FC236}">
                  <a16:creationId xmlns:a16="http://schemas.microsoft.com/office/drawing/2014/main" id="{8FD546A7-5090-1A27-E388-0CABB875F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602476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5" name="Freeform 98">
              <a:extLst>
                <a:ext uri="{FF2B5EF4-FFF2-40B4-BE49-F238E27FC236}">
                  <a16:creationId xmlns:a16="http://schemas.microsoft.com/office/drawing/2014/main" id="{19351973-F9F9-E7AD-D358-2CDDEE87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602476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6" name="Freeform 99">
              <a:extLst>
                <a:ext uri="{FF2B5EF4-FFF2-40B4-BE49-F238E27FC236}">
                  <a16:creationId xmlns:a16="http://schemas.microsoft.com/office/drawing/2014/main" id="{72819566-CF32-8364-B12A-B1D1496EE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602475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7" name="Freeform 100">
              <a:extLst>
                <a:ext uri="{FF2B5EF4-FFF2-40B4-BE49-F238E27FC236}">
                  <a16:creationId xmlns:a16="http://schemas.microsoft.com/office/drawing/2014/main" id="{42619A94-A339-6930-77E0-10E5E6DA5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602475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8" name="Freeform 101">
              <a:extLst>
                <a:ext uri="{FF2B5EF4-FFF2-40B4-BE49-F238E27FC236}">
                  <a16:creationId xmlns:a16="http://schemas.microsoft.com/office/drawing/2014/main" id="{742091C0-4C0C-27AC-EA89-C4F4AB24D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603128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9" name="Freeform 104">
              <a:extLst>
                <a:ext uri="{FF2B5EF4-FFF2-40B4-BE49-F238E27FC236}">
                  <a16:creationId xmlns:a16="http://schemas.microsoft.com/office/drawing/2014/main" id="{F3628F34-F197-B663-F4A1-3B47B2BCE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604026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0" name="Freeform 113">
              <a:extLst>
                <a:ext uri="{FF2B5EF4-FFF2-40B4-BE49-F238E27FC236}">
                  <a16:creationId xmlns:a16="http://schemas.microsoft.com/office/drawing/2014/main" id="{7F024559-F4F7-85BC-63A3-FE9BA4676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608596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1" name="Freeform 114">
              <a:extLst>
                <a:ext uri="{FF2B5EF4-FFF2-40B4-BE49-F238E27FC236}">
                  <a16:creationId xmlns:a16="http://schemas.microsoft.com/office/drawing/2014/main" id="{49F108BB-C98A-8B26-A7D4-C67D359C1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608596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2" name="Freeform 115">
              <a:extLst>
                <a:ext uri="{FF2B5EF4-FFF2-40B4-BE49-F238E27FC236}">
                  <a16:creationId xmlns:a16="http://schemas.microsoft.com/office/drawing/2014/main" id="{9DDE5645-AEE6-E9ED-323E-C79E8E4AE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60916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3" name="Freeform 120">
              <a:extLst>
                <a:ext uri="{FF2B5EF4-FFF2-40B4-BE49-F238E27FC236}">
                  <a16:creationId xmlns:a16="http://schemas.microsoft.com/office/drawing/2014/main" id="{ABB8EC3F-0D03-2B5D-A004-54E161CA0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63205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4" name="Freeform 121">
              <a:extLst>
                <a:ext uri="{FF2B5EF4-FFF2-40B4-BE49-F238E27FC236}">
                  <a16:creationId xmlns:a16="http://schemas.microsoft.com/office/drawing/2014/main" id="{220CA213-C061-7572-DE27-C560CDA89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6343820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5" name="Freeform 125">
              <a:extLst>
                <a:ext uri="{FF2B5EF4-FFF2-40B4-BE49-F238E27FC236}">
                  <a16:creationId xmlns:a16="http://schemas.microsoft.com/office/drawing/2014/main" id="{991F8348-DD6B-583B-1C12-2CD1DA1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3495" y="633895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6" name="Freeform 126">
              <a:extLst>
                <a:ext uri="{FF2B5EF4-FFF2-40B4-BE49-F238E27FC236}">
                  <a16:creationId xmlns:a16="http://schemas.microsoft.com/office/drawing/2014/main" id="{46D5748A-5DEC-C60D-26EC-9CF1790AB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635079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7" name="Freeform 127">
              <a:extLst>
                <a:ext uri="{FF2B5EF4-FFF2-40B4-BE49-F238E27FC236}">
                  <a16:creationId xmlns:a16="http://schemas.microsoft.com/office/drawing/2014/main" id="{D6D3449D-45C8-00AE-C16D-931EFFE5A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635079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8" name="Freeform 128">
              <a:extLst>
                <a:ext uri="{FF2B5EF4-FFF2-40B4-BE49-F238E27FC236}">
                  <a16:creationId xmlns:a16="http://schemas.microsoft.com/office/drawing/2014/main" id="{303BE475-4BB6-6744-ECF2-AFB76AB8E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635405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9" name="Freeform 129">
              <a:extLst>
                <a:ext uri="{FF2B5EF4-FFF2-40B4-BE49-F238E27FC236}">
                  <a16:creationId xmlns:a16="http://schemas.microsoft.com/office/drawing/2014/main" id="{C97C8B72-B5C9-AE18-0C01-C57C19619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635405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0" name="Freeform 133">
              <a:extLst>
                <a:ext uri="{FF2B5EF4-FFF2-40B4-BE49-F238E27FC236}">
                  <a16:creationId xmlns:a16="http://schemas.microsoft.com/office/drawing/2014/main" id="{7F58FDA7-642B-77B9-6C43-0E9261AA6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636303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1" name="Freeform 136">
              <a:extLst>
                <a:ext uri="{FF2B5EF4-FFF2-40B4-BE49-F238E27FC236}">
                  <a16:creationId xmlns:a16="http://schemas.microsoft.com/office/drawing/2014/main" id="{31CADDA2-FEE4-3C49-7058-93E6A2B1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629281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2" name="Freeform 137">
              <a:extLst>
                <a:ext uri="{FF2B5EF4-FFF2-40B4-BE49-F238E27FC236}">
                  <a16:creationId xmlns:a16="http://schemas.microsoft.com/office/drawing/2014/main" id="{EE68C901-1B8C-ADFE-3A30-A352DFD6B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6378537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3" name="Freeform 138">
              <a:extLst>
                <a:ext uri="{FF2B5EF4-FFF2-40B4-BE49-F238E27FC236}">
                  <a16:creationId xmlns:a16="http://schemas.microsoft.com/office/drawing/2014/main" id="{D7A61756-7A04-FF79-DAC7-DBED65E70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638098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4" name="Freeform 140">
              <a:extLst>
                <a:ext uri="{FF2B5EF4-FFF2-40B4-BE49-F238E27FC236}">
                  <a16:creationId xmlns:a16="http://schemas.microsoft.com/office/drawing/2014/main" id="{ABFD89AD-3728-3A67-090D-7804E202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639077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5" name="Freeform 142">
              <a:extLst>
                <a:ext uri="{FF2B5EF4-FFF2-40B4-BE49-F238E27FC236}">
                  <a16:creationId xmlns:a16="http://schemas.microsoft.com/office/drawing/2014/main" id="{0F8ABEED-124C-07E8-4276-B17472A8E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641770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6" name="Freeform 125">
              <a:extLst>
                <a:ext uri="{FF2B5EF4-FFF2-40B4-BE49-F238E27FC236}">
                  <a16:creationId xmlns:a16="http://schemas.microsoft.com/office/drawing/2014/main" id="{8C6D8D82-0406-995B-F4F5-157F582F9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88143" y="633196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7" name="Freeform 137">
              <a:extLst>
                <a:ext uri="{FF2B5EF4-FFF2-40B4-BE49-F238E27FC236}">
                  <a16:creationId xmlns:a16="http://schemas.microsoft.com/office/drawing/2014/main" id="{6415A4B7-F937-590E-25C7-2354C7C3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606433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904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52811-1505-E567-E9EC-DE9CDC9D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E2E292-3DD1-9D76-4599-11B598E0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CE357-080C-FD3E-14AF-6E567328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Legal Implications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8B99B8-B11A-DB8E-3747-B6DA9C300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6BBFBDB-91CA-85F6-17A0-6627B75BE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0AEBDC3B-5A6B-DCB9-F895-0BEC6FFF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8D779BD9-165F-04FC-29D9-500B815EE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44C3F732-08E2-F582-DA36-88CC65D9C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3BB99CA9-814B-6C03-2B31-D4D067C81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9D5F834D-394E-AC96-0E20-81ACFDB81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4CCFF9DC-8E6A-8258-4F2E-45D90A0C5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A6FE5ED8-C61D-5049-A3D0-EEBA5563E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A804F2CB-2DDB-2D16-740A-0B93985A7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822DF165-7230-5DE1-EB40-38F20C251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C5832554-5CF7-DD2C-794D-BA80141E3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5F56BF36-3732-A48E-B9C9-398A14857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CC36AF65-4C82-438B-5494-2517936CD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30B7AE8D-DFDD-63EA-EDE7-29B29F6E8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49459842-2869-5CEF-CD8B-E47A7ADB3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A1A92BA1-97BA-7617-7A79-30183CB14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FFF794E-2566-965C-7AD4-4C70F7BFA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F667484D-C50E-EABB-F1A8-91D7CC88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A0F296A-4765-D706-3BCD-4D026CD4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4C1C2821-B1B4-C8E7-0056-E8135F62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3AC35F15-CCEA-F0D2-1950-C92BA9CEC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0BFE432F-7B81-1EEC-FFD0-A6ED901F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5574CD54-2077-FD28-5FDF-5B67E14A8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9F879C1D-D207-2306-4417-E1620591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014174A1-0E73-7D74-7A59-0700BF5F9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79972454-DAC8-4331-A1F4-C57CCBF06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5A072B95-F8D8-705F-F7AE-4CF5508D4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6305039A-FDB3-3E64-BB6B-D0B3156BE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0DFD86DB-4DBB-1941-78F0-8AF8EA98C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4F0CC8C9-9DF8-1A53-C70A-D1C72A6A3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7ACF4238-8F43-CE21-32E1-02CD77585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1C52C8E6-9C30-F509-296D-DCD5C79D3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ABA1944-FB94-88C9-3B0B-5B2CC58A2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C30E142C-C7FB-8F46-8E71-6054ECB55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6">
              <a:extLst>
                <a:ext uri="{FF2B5EF4-FFF2-40B4-BE49-F238E27FC236}">
                  <a16:creationId xmlns:a16="http://schemas.microsoft.com/office/drawing/2014/main" id="{2E10D2A4-2595-4645-6228-8CDD92283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A41F9BFE-EBFB-299B-BE91-2A63AD989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A61041FF-6A4B-DFE8-1F83-260E7E9D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0FA0EECE-8F72-32A2-F407-4710919DB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75D5E19E-F089-3E2D-64E4-EEEEA1545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A53AA71B-B4F2-8B5E-621A-9C35ECE9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BB7A49F2-9C5E-E43B-575A-E2D16084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C2C01B6D-7188-B61C-26DE-30EAF98C6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1F91CDE7-EBCF-2AFE-0A68-85915A858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869932D7-19F0-7291-DAFB-00C012D40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8A84020A-9999-6477-C30B-537ACBA8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A39183B4-DD57-5DE8-F927-E1C420A5E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8EB718A2-109F-A2CC-C69F-97AC6A5D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38E5CD1D-1D1F-0366-1B55-42CB034E9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F4043D79-D617-34A3-1B95-6F3B4AE5F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A24CBC40-498B-CDF7-F53C-3D2B25911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777995FC-490D-1BA6-0CE4-4FEC6E54E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8A4B8554-C20F-D695-5EB6-F0922E9E0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EFA97977-3D26-6E2E-DBBD-EE5432FE4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5B9EEDED-843D-01C8-481A-025668768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6A077D59-1029-B17C-6328-B56E64FC5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BC41D4CD-C00D-7F3C-CE2F-98E565FE1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406EE29E-EE8F-E9B8-6805-56C39CA6B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26887485-BFE5-2891-FB5D-C59AC5819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C99B7931-FB71-7BA9-E1A6-35E6FE7D72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42FAC36D-16DC-0A2B-C533-78AA24F8D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B20E4D4B-63F6-6901-5ECE-E6189BED6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5E52DB3A-5218-CAA5-B228-12AECEB7C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BE834B74-84BD-142C-8161-FAF184296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AB969491-3B67-0B2E-F373-16A03794F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">
              <a:extLst>
                <a:ext uri="{FF2B5EF4-FFF2-40B4-BE49-F238E27FC236}">
                  <a16:creationId xmlns:a16="http://schemas.microsoft.com/office/drawing/2014/main" id="{40F64ADB-944B-2032-8721-58C9C8D17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1DE561BD-2EB5-BB58-DF38-63B55B588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DA815BDD-5629-D7A0-E5D1-760AB1277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75C8CA33-6146-5721-B38F-FCA0DCA77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B41E6FC2-F099-ABA6-92D9-CA8088829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7D0524F-884E-A457-DDC0-65CA5E2F0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A24B68AF-0459-21E5-6543-7490988B2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FAC2EB6E-D963-DB8C-C4C3-7F1778669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A61B8C0F-9F5E-6852-09F0-EE3E1B001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DB1E486-B165-C46A-A15E-8F86461F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96061918-77AF-050B-41E5-88EC7EB83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F01E9ABE-E7AF-B2F9-4EC9-CD37BC503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77593082-EA4B-92F9-1FE6-FEC02721F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1FC95DBD-34D4-4655-5B4E-9F0A10C75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A7C5E2B6-021F-F4D0-D2A3-31C65F3A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70FD7E66-B705-D9E7-7FE3-D1CC07616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D1F1FBC6-D93D-C719-3C75-F7BF5D48D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12DBD206-0812-8952-12C9-541165A2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0DD3A1E0-4F58-455C-7CC7-3C20838DB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F1D4409A-15B8-9AAF-F7FF-8D6385CD2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15961A7C-67F3-21E1-DF9A-DF078268E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CC4BCB9C-F480-FC41-3671-88A342597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F6BA4BF7-1AC3-72E8-6117-AFA381FFA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8B8E7333-B0F0-21EA-DF63-9F8B779E1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B219B239-110B-19B4-A404-F91512EE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389CD347-AFE1-6C7B-7ED2-DBAAE0C07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0926C541-38ED-EDDF-99E7-344B59F6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02B92AF9-A6B3-FD2D-9588-B3EE52BD7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D59F3278-89A1-DB36-D598-AB7ECAFC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D9B280B5-B19D-28D8-34DA-F01F05F6A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B3E5EB3D-D605-1E66-76BA-B83A95C9A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E7EE0F42-2178-BD20-7EFB-726598324E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7AD14727-DC37-A9DE-2F68-20667085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8F1D670D-E9B0-F1E0-AB3D-5B74B7D3A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30FC2471-4A4B-6964-6A5C-06514298F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10393F8C-F778-9240-AAFA-AD8142D2E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1DEC78AD-E72C-97A5-1990-F51E4DE2D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2146467E-A230-EC18-3002-AAB4B0F05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C24B4201-52DE-9766-7A5A-77A8636BE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908E91D9-9CD4-3EF9-E7ED-03FD45FEF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0FB96037-30B2-186A-B693-2B05E4E3C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5">
              <a:extLst>
                <a:ext uri="{FF2B5EF4-FFF2-40B4-BE49-F238E27FC236}">
                  <a16:creationId xmlns:a16="http://schemas.microsoft.com/office/drawing/2014/main" id="{2F4C28D2-D61B-7473-5E91-B1D924AD0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C4C7ADB7-D8FF-C203-1271-DE3A6DD58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3F21E21F-0346-663E-2372-9C4E990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54D826C4-230A-AACE-FD9F-256840F1C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19477291-FCE7-6294-90E5-12251F4E3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C776C68B-5EE5-AF7E-4D83-F17EBB45B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88770C28-B1D7-57E4-8F04-21B19481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965B958E-8013-2DB9-D62A-6067FF41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5C2C8459-6113-453C-7D95-57537A171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9D24B4FA-D22D-EF99-B65E-D0ECEAB51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5CB1ABDA-A9CE-C68D-45AA-66C0F61F4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6114154C-2E62-255B-53DC-25CE97AF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6DC2B59B-E904-4C73-DE4B-DA172E36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E1B9F149-FB27-316D-E356-9E5647EE6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C2035A80-6C37-86C9-AB95-665C1CEF4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AE666028-2334-E1DA-EAEC-CDEBC05D1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8A9706C0-D7EE-6DF1-70B9-7A37224B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C0255817-5250-7665-E5FF-964E99705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5">
              <a:extLst>
                <a:ext uri="{FF2B5EF4-FFF2-40B4-BE49-F238E27FC236}">
                  <a16:creationId xmlns:a16="http://schemas.microsoft.com/office/drawing/2014/main" id="{408BED26-9651-A1C0-C31A-50C769713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9B98479B-9770-3A30-D507-02F7D8A73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42A4C7F2-24E0-D175-363E-DFA59357A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15B13E53-E957-451D-C154-013366FD1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F5D8AFDF-EB7C-E876-8ACC-E7764D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B4425711-C435-ECD6-1350-D254347AC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3">
              <a:extLst>
                <a:ext uri="{FF2B5EF4-FFF2-40B4-BE49-F238E27FC236}">
                  <a16:creationId xmlns:a16="http://schemas.microsoft.com/office/drawing/2014/main" id="{75DF1CD0-C59C-85EC-0295-90A0E41C9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67C51366-E638-1F83-880E-EE854F69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8E189FA1-F0DF-51A1-4633-53BEAA4B7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5ECA4369-B2B0-DE98-B63A-65A4CEC4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67AA1833-3608-4DA1-8EA0-86CB2B863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8EFEE5C7-9C04-D228-599A-1B9489DF0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D18CADDE-C271-1A3E-B056-2C0F155FC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A395280-CCD5-356F-6FB5-5D1D1E731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82EFE07D-034A-88F7-592A-460B5962E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B9802DF5-02C7-0ABD-7982-E0A696BA4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>
              <a:extLst>
                <a:ext uri="{FF2B5EF4-FFF2-40B4-BE49-F238E27FC236}">
                  <a16:creationId xmlns:a16="http://schemas.microsoft.com/office/drawing/2014/main" id="{0A719CB9-0EDF-21F2-364A-3042B8249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4072A80A-C8DF-A77F-6A50-1D11EAD62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5">
              <a:extLst>
                <a:ext uri="{FF2B5EF4-FFF2-40B4-BE49-F238E27FC236}">
                  <a16:creationId xmlns:a16="http://schemas.microsoft.com/office/drawing/2014/main" id="{775C4182-72CD-CF68-0C9A-F35AC96B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D9C59A28-33E8-16E2-9637-DF4222DE3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24CA701F-297A-786A-E08D-7CB0D38B5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F2CFEC04-5C4F-C26E-4069-40D76E814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6FB8CFCC-2A0E-6E7D-DBCE-0532662FE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0DC20052-6DE7-FC5F-9857-8A4FADD23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411DCDC9-BD65-1F8B-BAF7-F69ECE3CB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8544264-0777-CB83-036D-AE3932D1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90916-446F-C464-7349-581D5E84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73" y="1757548"/>
            <a:ext cx="7873850" cy="33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8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64886-EBF4-902E-2FB1-272BFE8EE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3F5028-1C16-21F8-AB00-11CD6A218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B2D8E-561F-C862-5156-05ACF26B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Ethical Implications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001B6D-48BB-D039-BD1B-8949DF2BE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9194E98-3B8A-E825-BC8E-F5A7FC4C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EFF78FF-CE17-4021-8895-CAA997A15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C11B4474-2C16-6A83-3818-C65AC83E1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40AE2FF2-36EB-8E10-F8EA-21AF9B9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0919EC81-3F84-31DB-6BD7-492E1874B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3A9327FC-3009-16B1-E97B-B4A6F2BB6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742A6CAC-5093-794C-97DA-F5F88AD09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977393D1-DB61-02F0-B5C1-55327CB8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06F09CD8-B352-0BBB-3E86-2155D8259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31EB8587-E666-64EA-9F5F-B8BDB4109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6B0F9ECB-24F4-9888-354D-177285BB9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CC3E8E70-F7B2-7637-F47D-F7A445057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0B6F424A-39A3-209B-96DF-EDDD88AEF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E085CBE9-5E73-B435-7C4E-18C713015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11F65F8A-6685-82EE-2CEC-FADE4BEFD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22445325-9076-7F96-4152-590754BCD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17518BEA-50FB-6DDD-8FFE-A26B2112B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E4CD8D6F-F63E-6CF5-AB95-C2BD24CD4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217C2324-9B92-11A8-A308-D640D34E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837027F-FE91-674F-9D92-0C91D8B4C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CA9BBFDD-8B3A-1A3C-FA33-9144D5A18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BB11405D-312E-D546-5E21-B0BA6DF79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38E3DABB-6647-D6E4-E11E-926B81497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9140531E-D77B-7537-D041-9D7F3977A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E4BA8497-357A-2357-B752-3699F2203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27DFAEEE-6E66-C911-3F6F-E04F1C6F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73642146-26B2-E10E-D11B-BDA446939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DA0FDA6D-E04A-C334-A88C-B7A781E0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97DA748F-AA97-D8F6-A34C-E88AF8176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BB8E07FA-90EF-74CD-7AE9-C3DC839A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577EA71F-A04C-40C9-6ECD-31EAFC2DE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B1F33891-2FDB-A94C-92E8-0A1E3D223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4E658CEC-6C87-34CF-DBB4-03ADBDCD2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786450A4-3CDE-BA97-0580-E2B08E14A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6">
              <a:extLst>
                <a:ext uri="{FF2B5EF4-FFF2-40B4-BE49-F238E27FC236}">
                  <a16:creationId xmlns:a16="http://schemas.microsoft.com/office/drawing/2014/main" id="{D25024E6-3DB4-AE3B-1B81-116A68DA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E595BBA-9863-703F-B04D-AD50389F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A6D718BE-621D-CF90-55A8-24A3D3793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F53AAA03-E3F0-4C99-8DFF-714DED34C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634E296B-307A-974A-C6BC-1804F3D70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7FF26B13-939E-71AC-DBEB-1758346C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974A29C3-8A53-71F6-AC1A-5BC4E2317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E440F71A-B141-2DDB-7F76-A2FF812C5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19F54BCF-11F9-5BC1-3BF0-43E7C5C70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2F49BF1C-9B15-BACC-F990-F167AB758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21C7B7F3-28B5-30AE-EF2C-39392FC2A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8851326C-746B-0593-74C7-3759DB3AE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7C05CB69-FD3F-27FB-407B-53EB82FBA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4B2C1A15-1BB2-012C-5B38-FAA30AF58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EFEBF9AC-2C19-ED79-0B00-506DCA23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EA738DA8-3162-7C24-D5B6-63CEF684E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B530E79B-1ACE-4E4B-D366-5B8A99E9F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89A7602E-A5CA-A89E-9C7A-E5E0DE6F0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1AD52025-1479-4770-97D7-DFE41A15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D5539421-C0D1-2514-123E-6D7C2BE42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5DBFA8DC-E32B-902E-C464-4DE6D5029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1B5D3C7B-0CA5-FB45-6CB3-1E23AEF67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71703347-154F-03E5-EF85-0FEC7C463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3278EC34-7E9C-5E42-4FAA-14801ACC5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643DD3EC-50EF-273D-1EFA-F2487B00A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BA9F7968-5F58-A109-F152-AB05942A4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4F4553AC-EA83-0F28-96C2-D8FA659FF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566CDA8C-422E-22B6-1F2D-40A0F3E01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0F2105AB-1CAD-C9CC-6301-AFA40CFB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6AA5E701-0276-F9A5-C545-E6B7C3668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">
              <a:extLst>
                <a:ext uri="{FF2B5EF4-FFF2-40B4-BE49-F238E27FC236}">
                  <a16:creationId xmlns:a16="http://schemas.microsoft.com/office/drawing/2014/main" id="{852BCC9C-0919-21F9-8F1A-827D1AA2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6C09C59E-FFE0-391D-F335-F886369E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4335BCB4-E735-8B68-850F-E326683BF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ADD50A8-372B-3089-AE3C-E6D64ACB3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4C869AE4-1CD6-D9FB-DB22-1828043FC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3330E96C-F57F-C5D4-FFC3-27A8D5AA2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0520E7FE-926E-604D-F028-2542459AE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D205C225-A427-8187-F231-EDF8DCB67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15FDADB4-8EC7-01D7-1EFA-50B31B187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1F47658-D3AA-82B3-45F2-7ED2BFEFF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D648212E-8055-5D17-81A7-695FA393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17492D30-C521-E3A0-3E68-991E054B0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BF2DE545-04A7-016F-B9F5-03EFC881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B9F3CC-7744-59E9-6DB6-0BADEAFC2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2293F533-9FF2-74A2-6239-3B5F763A0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2CC12512-2D63-B6E6-8CA7-5824285F5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E5452C53-9FC3-ABAF-6DDC-1C5D8ADC2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E2E059EF-560D-F2A3-92CD-BDD0597FC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65176898-81D7-DBB7-ADD6-6CE4CB439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12508663-BE8E-0B8D-D0C7-747E89D13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C5E23748-E2D0-C83C-5D61-6C7FE0C6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4DD5148D-003A-B58D-9A49-B9F6B3573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C62EE806-8232-4723-9F4D-1C85FF670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9265ECAB-A832-56F1-DA19-D97E31D02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981032BB-9A2B-FC6F-1EBA-596A9DD22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CB50030B-0D70-F538-DBAC-E0B6533A2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0A9B7B7D-F802-5C63-A8FF-73DBCE20E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692978DC-28B8-A16D-06AD-7C80479CD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ED81FD12-0C27-E975-9AEB-1CA6ED0A7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927601E4-E59F-E424-9C94-F2B6A4ED0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A4C2BAC-6761-FDF9-7AB3-834AA210E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5E49F3A8-47C8-B16D-A4C1-05C14DB4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214A41E5-7536-FF6F-B102-DA6521DA8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E8BDD1D3-ADDA-7D8C-5FA7-645631221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C372DE52-9AB9-E340-5F4C-320194FCF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FA3517A9-5300-5518-3712-CE6C0E0F0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F69565F1-E9C2-0936-DEC1-901775FE5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056A6483-4ADE-113D-7077-FB1711D91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1C87C2AD-36B7-B392-B466-3D0376A26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BA869FE8-645B-2301-5D4F-F3903C848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4DB3AF45-466E-E014-6E3F-2888862EE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5">
              <a:extLst>
                <a:ext uri="{FF2B5EF4-FFF2-40B4-BE49-F238E27FC236}">
                  <a16:creationId xmlns:a16="http://schemas.microsoft.com/office/drawing/2014/main" id="{49B2ECDE-35E1-AA88-5E85-765A49725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9001F64D-68BE-DE05-6397-0C4645ACD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81387078-9BD2-95C2-B2CB-00555A99B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F1916835-7112-43DA-8848-3CC2457D5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A570BB41-ABD2-E955-CEF4-1CA52C442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0C99C409-14E9-3F64-6355-E77526C21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434A6B61-B3B6-20C4-D5B6-6E7E7AC18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2DF9ABE4-95C8-C37C-CD74-4D56EFAF8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14742F30-3C4C-8F65-E8F4-0FEE81864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DD89D203-F582-BCB3-58BA-F8A62A78B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0E820A06-DC70-3D47-AF3A-66A65EF5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21293BE4-3FE3-3D91-3E1D-15E16E485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B09555E1-AAE1-848C-432D-A00FA6FDA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3AA4BDB5-7A29-5676-60F5-DC179818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334A3011-E9E4-7BD3-20EA-C9C2E3FFF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B899AAB8-DBD9-71BF-2681-0FFBBA89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8C671EDE-6658-6B4F-85C6-8EC54FAC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308968B4-437B-DC82-595E-3AC998365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5">
              <a:extLst>
                <a:ext uri="{FF2B5EF4-FFF2-40B4-BE49-F238E27FC236}">
                  <a16:creationId xmlns:a16="http://schemas.microsoft.com/office/drawing/2014/main" id="{348A73AF-3FEF-AFBF-8BEF-51C11B57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580380DC-E8E1-9C0C-72C7-7F4D57E0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AC110BE6-AE40-2A74-82DF-0575A77C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10DBA766-9DFD-8BAB-D251-E4DA2C30C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DCF5A919-0210-95E4-B7FD-34A80054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D0BFB347-E820-454A-044D-5470A1E81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3">
              <a:extLst>
                <a:ext uri="{FF2B5EF4-FFF2-40B4-BE49-F238E27FC236}">
                  <a16:creationId xmlns:a16="http://schemas.microsoft.com/office/drawing/2014/main" id="{B99DAA28-A72E-6FDF-88C4-7F65B45FD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EEFFBBD2-D6C4-F8A9-773C-69C1975BA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945A97DF-7C89-54B3-ADA6-9F904C51F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524E14FB-0F4D-ADB7-EBC0-76920AE9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49382620-44F7-046E-A89B-677071D50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A4721503-3E89-26A8-2420-22335778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22CC951A-F1AC-2362-BEC7-4FF595D2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A235F65C-2DFF-9061-5032-6910F0B6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E4DF401D-B5C1-5035-76B8-FF2F46A0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E0610E4C-0850-3F24-BACD-6F9642D93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>
              <a:extLst>
                <a:ext uri="{FF2B5EF4-FFF2-40B4-BE49-F238E27FC236}">
                  <a16:creationId xmlns:a16="http://schemas.microsoft.com/office/drawing/2014/main" id="{12A487A5-838E-26EE-FD66-EC0598D4F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B6E751BA-8F9D-DE50-8EB9-F62A4DB39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5">
              <a:extLst>
                <a:ext uri="{FF2B5EF4-FFF2-40B4-BE49-F238E27FC236}">
                  <a16:creationId xmlns:a16="http://schemas.microsoft.com/office/drawing/2014/main" id="{B0A54D39-7692-1F0C-682B-AEF4ECDF7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4764C292-82A6-B800-9A51-183C2D493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6DBCB052-3B0E-5AE8-7CDC-DFE95CFC9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79125063-0B72-1EE3-4928-4ABED29CD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4E6B1D76-2B76-5DFE-68BD-B03C8CE2C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C99B0DA7-94BE-7417-1A4D-B5896168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781AF63F-2FB7-836E-7716-DD05510CC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F13134E-DFCD-C086-1E2A-98DAB85B3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24CE8-DD35-D74C-54D2-C61EEADFA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22" y="1447523"/>
            <a:ext cx="7192379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41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FC220-C74D-8BE8-94C6-D20E735F1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FC296F-858A-E5E8-2A52-8E2342E79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FC1D3-7E31-C5D1-806E-DA98D427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Social Implications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D24836-0147-5406-174B-56497ED75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12DB79C-E784-7E5B-5EFC-F6DAE2A0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9DB41B0-73A2-3798-6F9F-56A6E6134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8AD4475E-E455-279F-AE60-05B8E135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6FCF5F57-3283-A512-A3DB-DCDCCB10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A08ECB58-7E1B-331C-611E-29A74729B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5D7BB021-28C0-028E-3FE1-080ADC648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DCED61AE-DF28-1C3E-01B5-0CF313023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55F83CAE-F340-3579-DEDF-AA21ED976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9A5F5829-25F7-2A0E-8F18-FC1DF36C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6C29E89E-4D02-E376-45E4-93F3468EE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3AF3F14B-8F1B-8DF5-E023-12F023A63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C09E3A52-47CB-DE35-3ACC-C7E21B83B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E0D9E157-52FD-0BCE-9A2F-6DA9E5543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5301D021-4AEB-D9FE-E696-BEFF268E9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4ED5F572-3269-4731-F05F-DE1592F1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0EB3E0AF-8527-8E5E-0BF5-21BC5F7C2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B30E700F-DE87-A4E8-E9C8-AF8973B5D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8B8A2809-0C94-28EE-5654-68C4FAEC1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E104D3F9-2656-F7FE-7DDA-3E063FF0A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C69A6690-2F43-78E2-B0AB-FD93AB0A8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25471CA-8293-EDA4-5B6B-7E637BACC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0B03208C-B7E1-53FB-4CAD-2F617297F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F90B3F44-B056-B016-FCC7-79A1DCB79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0C571644-AD7C-D818-34C4-26D49677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9EB4EF28-0EF6-DC60-CF1E-C636BAED5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847B9819-97D7-AE63-4A24-37050FF04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81E438A7-3D98-6374-313F-5BE113ECC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D2FAC72C-99C6-BF25-46A8-1BD5539C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587B1AC0-38FA-60EB-7A75-8C9EC76B5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A7C725A4-A685-CF69-1010-37042496E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63406DD8-7153-ECE1-0176-161F4325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E19E3946-C33D-019A-7D3C-B5E9A827B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564F6CD9-9081-2B4D-BE40-2A03ADC66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CB6F6B42-9884-E7AC-A922-195627082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6">
              <a:extLst>
                <a:ext uri="{FF2B5EF4-FFF2-40B4-BE49-F238E27FC236}">
                  <a16:creationId xmlns:a16="http://schemas.microsoft.com/office/drawing/2014/main" id="{34193A90-61A9-19FB-0F74-D35705434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B564C746-0EC4-8F8B-0B32-4385EC850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20FE247B-7FB8-6BAF-BA9C-C7F1E27D3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70BD8257-10EA-AC1F-683E-2613B2872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7F993CBC-8E5F-7F20-1997-465490A9C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6D1C157D-086A-BD9A-A7D0-748124E3F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630404AA-D764-F409-12AD-C3F40156B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52783AC4-1F1C-9A31-929A-6FF94B38B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4A39540B-80B0-F845-8B2F-D75356FD9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0E0EF3B0-DC61-3F3C-424B-1148188AD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1798AF1C-0FA7-0A3C-4EE9-97C461AB5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2E6A8492-EFB4-9FD6-494F-3A4A4F7AF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E51DBBD8-692A-21ED-9012-9BF66427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35683CB0-8D50-1A4C-5950-B07526F2A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507B07A8-9B8B-6DEB-6C6B-89192E9B2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CECFC44F-A420-779D-7DCD-0CCF70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24E7DEAF-601B-9BB3-CC22-B1DB42F08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0B943004-AF89-1645-DBA6-14A5BA858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1F0592AE-211F-7386-2607-FD7221C5E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BE74EB0C-B460-FCE6-22A8-D96C1E44E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A221999F-CE38-49DA-CB82-E782BF4B8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2478C84A-F41B-1B8B-147F-E2C5515E4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7E0D5505-F9A9-EAF7-B615-E54A4651C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50696FAD-F37C-1BFB-A645-2BA2E9BC6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B341E5E0-41F9-CE02-ECD3-73082DD42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6116D113-0F6E-0D74-6AD9-F9B240209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24187863-94CD-DB2B-2F44-AFA285458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9C32F11B-9ED1-B0AA-26B1-0909ED0D5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C778E07C-6081-2EE6-20C9-5975E3D15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EA88FCE2-2C86-0D27-82C7-C4E3C0A9E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">
              <a:extLst>
                <a:ext uri="{FF2B5EF4-FFF2-40B4-BE49-F238E27FC236}">
                  <a16:creationId xmlns:a16="http://schemas.microsoft.com/office/drawing/2014/main" id="{37FF4E5F-59AB-0D91-AE7F-E83324F58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FB65D6AA-D238-5D3E-7FA8-4D73A0759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E501ADA6-9CC8-27D4-1331-E46B74848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762BDA6B-8BB2-926D-EA50-3123EA6E5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19CA501C-E107-80E0-33DE-66BB17CC6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9A762A10-3718-C8FF-75FE-4580E0A86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000B166D-6546-68D6-8C19-06D9ADDF2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B7E4E296-B7BC-776C-3112-600FCEBF3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16C051EA-4688-AD90-DACF-50B8BDEEE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0C5329F-3741-AF5D-78DC-B0124889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1AEF41BA-C1EC-F96F-6B2A-D83B23A36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EF148C25-B3A2-8763-BB02-7FBDB608C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26E02092-6402-CEFD-1CFB-9FC8EC5D3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D7FD91C-FC2A-C51A-AE64-6B720193F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75A11AF0-BC4A-D763-66D6-E837AF91B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F199CBAA-A4A5-6D9F-EEDA-7573833E5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B8A9C062-A78A-D6F1-B2D9-145E06AFA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0725A4CB-B446-63ED-8EB2-6AE862D22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55B45EF1-048D-170E-A075-97C8B326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4BDB8A47-3762-BFB1-97D3-46AB7C964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5BA1C5F6-25B9-53E7-EF47-C2DEDD719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E484DCA6-CA11-ED21-DB7A-861B468BA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34CEA7DE-A176-32B4-8648-0721692D9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64312DD4-D812-DD54-8FEB-88BBBA395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DD48C4EA-CE78-C65A-5BF0-BF8CFD278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81B196E6-9717-BACA-7683-B1590F35C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F1EE26A1-0822-BE6B-2D74-E544D62FB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EFCA65AA-0472-B392-9084-53D334F03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27A83E1D-02E5-2758-1578-67A51AA33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730A9306-89B7-1A27-2738-56DD3F4F8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BA0D922A-6C4E-35BB-6ADD-160E88007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6A630F72-DA42-8F7F-C99F-432C93DE4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5D91AB25-B2D4-93BE-D00A-329C90CCE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16172F6B-3B5E-0A20-8E29-4238AEC9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17C9B53A-961B-34C5-8FA9-C95C87594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7E39CFAA-3F6D-1637-E918-670806DAB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0950F8D1-E121-F971-EEC6-C619968D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CEEBFED2-607D-5444-DFB3-2724803C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D0C61034-1FFD-9D45-4F66-890329505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54619FD5-C1BE-8BF2-F3C3-B0093145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26F5F850-078A-D5FF-FA1F-777C1B68C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5">
              <a:extLst>
                <a:ext uri="{FF2B5EF4-FFF2-40B4-BE49-F238E27FC236}">
                  <a16:creationId xmlns:a16="http://schemas.microsoft.com/office/drawing/2014/main" id="{B0786FF8-7858-28D8-1B02-8E82ECA5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AEB91398-4232-92BD-005C-3846CF71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CD000C97-674C-FC95-BDD2-68F89C7D8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75DF4404-386C-7C39-A0E2-83A7E25CD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615A2C53-086C-6372-5D74-BCE12F994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20353733-0A81-2493-4043-20AD5D539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9CF1153C-F5BB-077A-FF8C-18A18CD35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1F09C081-FC7C-D0CC-8FB9-4B033EBD4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B69C1657-7ADC-F35E-929F-EAB7DC0EF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AE4A074A-A2DF-D074-FBD1-27698D156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E4C15227-6FB0-E706-5AF2-A0504454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27C6B872-66CF-6E70-4154-D5D7B9270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3D5E353E-20CF-48AD-6421-67DF788D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FB18CBC0-70F7-1E35-559E-D3C0C7629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9165ACD7-DFFB-9A74-B8EC-B54CE9241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12450BCD-DC3E-A5AA-57FD-7DAE8F773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118A80A5-4052-769E-DFD8-96654828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5B13DEC3-69B8-8463-2A63-568DB54B6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5">
              <a:extLst>
                <a:ext uri="{FF2B5EF4-FFF2-40B4-BE49-F238E27FC236}">
                  <a16:creationId xmlns:a16="http://schemas.microsoft.com/office/drawing/2014/main" id="{D8F61FB2-EF20-5A7C-D945-E604CC4FA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1B7BECD6-EED4-7649-296E-7AEEB504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CA273090-3709-E957-2B25-C9D0BACE0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E86DD64D-77D1-3E89-776F-853D74D0B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691FD7F9-DCE3-94DF-1CC9-0D47FACFB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E2CCD8B9-7B04-A01C-8D69-BB3989DC7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3">
              <a:extLst>
                <a:ext uri="{FF2B5EF4-FFF2-40B4-BE49-F238E27FC236}">
                  <a16:creationId xmlns:a16="http://schemas.microsoft.com/office/drawing/2014/main" id="{F4FA5E3C-E000-9FD0-B746-18DCCF366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0C37D479-5CDD-9F29-446A-503B8CC60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F2D97100-EFD4-C29D-83BD-169EEE1C4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F6EA5589-9DF2-3544-F858-309D2BBFA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5BB8DEBB-88CF-627D-74F4-C096C1F89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0E43CAA2-44EE-42DF-48E1-4021025B4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614143C2-0CEB-0D2C-81DB-B48865AA5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17003119-EE23-FFBB-6066-8DD3E20B9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C872991C-117A-B25B-5933-25F2BCDF1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FFB83B9F-C08B-0A27-AECB-791B6931A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>
              <a:extLst>
                <a:ext uri="{FF2B5EF4-FFF2-40B4-BE49-F238E27FC236}">
                  <a16:creationId xmlns:a16="http://schemas.microsoft.com/office/drawing/2014/main" id="{AD3215BE-D2F3-43FA-7638-C30E7A69F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805D75B5-EF38-4D2B-1A60-96AB13A47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5">
              <a:extLst>
                <a:ext uri="{FF2B5EF4-FFF2-40B4-BE49-F238E27FC236}">
                  <a16:creationId xmlns:a16="http://schemas.microsoft.com/office/drawing/2014/main" id="{E4830823-5234-7E74-BD22-E2BEA6FEA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F12A9DB1-A155-1280-F4AE-B3A607219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7603677A-308D-B56E-9572-4AD66235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DA61B575-BE6F-0E8D-9DDD-4AC01D4A6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72DFD05E-6315-53EF-11CE-65A17EE6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7BF58708-9E8B-3DB8-E669-E2E72C259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40EB0A63-EBF7-6AA4-7FE3-28F509219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EBDAFF1-96E2-B8A0-76EA-9677607E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FF4A234-29BA-4B70-BFC0-64FBB64F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7262A-6EF1-49ED-B8DE-DDD3E5804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DE66C-070D-53A1-C890-A60A8852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15" y="1633061"/>
            <a:ext cx="3453722" cy="3495286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is a CRM?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492946-B39C-4250-B4C8-D82A25043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1035" y="880021"/>
            <a:ext cx="6498031" cy="511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ustomer relationship management system&#10;&#10;AI-generated content may be incorrect.">
            <a:extLst>
              <a:ext uri="{FF2B5EF4-FFF2-40B4-BE49-F238E27FC236}">
                <a16:creationId xmlns:a16="http://schemas.microsoft.com/office/drawing/2014/main" id="{B3DD3F03-11B5-31FC-BCA4-E0C63D94A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5" t="1910" r="14048" b="7172"/>
          <a:stretch>
            <a:fillRect/>
          </a:stretch>
        </p:blipFill>
        <p:spPr>
          <a:xfrm>
            <a:off x="5497446" y="888903"/>
            <a:ext cx="5145207" cy="5102908"/>
          </a:xfrm>
        </p:spPr>
      </p:pic>
      <p:sp>
        <p:nvSpPr>
          <p:cNvPr id="14" name="Freeform 142">
            <a:extLst>
              <a:ext uri="{FF2B5EF4-FFF2-40B4-BE49-F238E27FC236}">
                <a16:creationId xmlns:a16="http://schemas.microsoft.com/office/drawing/2014/main" id="{B30D69F3-F5DC-4D65-B4AF-733FF6D5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8174" y="66097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3FF339-0C9A-4139-9C80-B154CB1E6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92" y="5479237"/>
            <a:ext cx="12057048" cy="1073975"/>
            <a:chOff x="11192" y="5479237"/>
            <a:chExt cx="12057048" cy="1073975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6951B5F-AC36-48AF-A319-55FE78425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327394" y="635532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F49E610F-6598-471F-91DF-D5851F14A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11390" y="553265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4DE0CDB-BB1F-4A69-A0A2-9C32D0B6A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84530" y="5529394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05BE2C0F-8AF8-4EB8-9EE8-0F65327A5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435517" y="552198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2A5CD3F7-632C-4582-87F6-584F870E0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95640" y="5789705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51D68BBB-9910-4A2E-8881-4760A930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65033" y="5771753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7EC690E3-A4DE-4B8A-A186-0F3B49BC2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07845" y="5826426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05">
              <a:extLst>
                <a:ext uri="{FF2B5EF4-FFF2-40B4-BE49-F238E27FC236}">
                  <a16:creationId xmlns:a16="http://schemas.microsoft.com/office/drawing/2014/main" id="{1BB18CCD-20C3-4BE5-A6BA-9339E8AB9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376143" y="603206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7">
              <a:extLst>
                <a:ext uri="{FF2B5EF4-FFF2-40B4-BE49-F238E27FC236}">
                  <a16:creationId xmlns:a16="http://schemas.microsoft.com/office/drawing/2014/main" id="{BED0B41F-67D3-4AD8-9A8A-DA5DD871A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88139" y="6055729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9">
              <a:extLst>
                <a:ext uri="{FF2B5EF4-FFF2-40B4-BE49-F238E27FC236}">
                  <a16:creationId xmlns:a16="http://schemas.microsoft.com/office/drawing/2014/main" id="{BC7AB75D-8130-4CC6-96B3-BAD26C374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655287" y="6058995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1">
              <a:extLst>
                <a:ext uri="{FF2B5EF4-FFF2-40B4-BE49-F238E27FC236}">
                  <a16:creationId xmlns:a16="http://schemas.microsoft.com/office/drawing/2014/main" id="{A4118456-1C3E-447C-81DD-1F013BF5E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937087" y="607123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2">
              <a:extLst>
                <a:ext uri="{FF2B5EF4-FFF2-40B4-BE49-F238E27FC236}">
                  <a16:creationId xmlns:a16="http://schemas.microsoft.com/office/drawing/2014/main" id="{9C6D6B04-EC5A-4149-A53B-C73E97693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522245" y="634860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4">
              <a:extLst>
                <a:ext uri="{FF2B5EF4-FFF2-40B4-BE49-F238E27FC236}">
                  <a16:creationId xmlns:a16="http://schemas.microsoft.com/office/drawing/2014/main" id="{813095FE-556E-4A61-9BF3-732D49280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284869" y="6310329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1">
              <a:extLst>
                <a:ext uri="{FF2B5EF4-FFF2-40B4-BE49-F238E27FC236}">
                  <a16:creationId xmlns:a16="http://schemas.microsoft.com/office/drawing/2014/main" id="{21793E62-B549-4243-B8FA-B143D6B4A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793296" y="6312998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1">
              <a:extLst>
                <a:ext uri="{FF2B5EF4-FFF2-40B4-BE49-F238E27FC236}">
                  <a16:creationId xmlns:a16="http://schemas.microsoft.com/office/drawing/2014/main" id="{43ADD9DB-48ED-4A8C-9A75-0E93AB47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610793" y="6070034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2">
              <a:extLst>
                <a:ext uri="{FF2B5EF4-FFF2-40B4-BE49-F238E27FC236}">
                  <a16:creationId xmlns:a16="http://schemas.microsoft.com/office/drawing/2014/main" id="{E7C72DF4-E774-4605-971D-0840BD069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32685" y="606930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93">
              <a:extLst>
                <a:ext uri="{FF2B5EF4-FFF2-40B4-BE49-F238E27FC236}">
                  <a16:creationId xmlns:a16="http://schemas.microsoft.com/office/drawing/2014/main" id="{23BFA407-416B-4086-A635-1FB860F0E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86396" y="6078286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4">
              <a:extLst>
                <a:ext uri="{FF2B5EF4-FFF2-40B4-BE49-F238E27FC236}">
                  <a16:creationId xmlns:a16="http://schemas.microsoft.com/office/drawing/2014/main" id="{7C8F4B70-75FD-4457-A219-00E8F9862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987068" y="610603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95">
              <a:extLst>
                <a:ext uri="{FF2B5EF4-FFF2-40B4-BE49-F238E27FC236}">
                  <a16:creationId xmlns:a16="http://schemas.microsoft.com/office/drawing/2014/main" id="{8B19E2D0-7290-4EC0-AB6B-7F7AD87BD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19459" y="61084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A19B4676-7AC8-4F42-A34D-1A39433E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71808" y="6115007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97">
              <a:extLst>
                <a:ext uri="{FF2B5EF4-FFF2-40B4-BE49-F238E27FC236}">
                  <a16:creationId xmlns:a16="http://schemas.microsoft.com/office/drawing/2014/main" id="{8B7FE908-80E4-483B-A777-C7B4EC478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534717" y="6117455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8">
              <a:extLst>
                <a:ext uri="{FF2B5EF4-FFF2-40B4-BE49-F238E27FC236}">
                  <a16:creationId xmlns:a16="http://schemas.microsoft.com/office/drawing/2014/main" id="{2681A8C9-F444-4E8C-B844-9F7949428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095661" y="6117455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99">
              <a:extLst>
                <a:ext uri="{FF2B5EF4-FFF2-40B4-BE49-F238E27FC236}">
                  <a16:creationId xmlns:a16="http://schemas.microsoft.com/office/drawing/2014/main" id="{D20ADAA4-D2A2-4685-98BF-248A08AE1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6" y="6117453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00">
              <a:extLst>
                <a:ext uri="{FF2B5EF4-FFF2-40B4-BE49-F238E27FC236}">
                  <a16:creationId xmlns:a16="http://schemas.microsoft.com/office/drawing/2014/main" id="{341DD6EA-CF88-4A3C-BAEE-501042763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469623" y="6117454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01">
              <a:extLst>
                <a:ext uri="{FF2B5EF4-FFF2-40B4-BE49-F238E27FC236}">
                  <a16:creationId xmlns:a16="http://schemas.microsoft.com/office/drawing/2014/main" id="{3D241D69-1838-4786-A9A3-E92867ABF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262664" y="6123984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02">
              <a:extLst>
                <a:ext uri="{FF2B5EF4-FFF2-40B4-BE49-F238E27FC236}">
                  <a16:creationId xmlns:a16="http://schemas.microsoft.com/office/drawing/2014/main" id="{7A7396BB-7045-4151-AACC-8B8AF1ABD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01721" y="612724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3">
              <a:extLst>
                <a:ext uri="{FF2B5EF4-FFF2-40B4-BE49-F238E27FC236}">
                  <a16:creationId xmlns:a16="http://schemas.microsoft.com/office/drawing/2014/main" id="{83B1DF51-D55B-4AE2-A489-6922F6959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19919" y="613295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04">
              <a:extLst>
                <a:ext uri="{FF2B5EF4-FFF2-40B4-BE49-F238E27FC236}">
                  <a16:creationId xmlns:a16="http://schemas.microsoft.com/office/drawing/2014/main" id="{E41D6AEB-5E2A-4A68-9632-4AE137F1F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1004466" y="6132959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BA517482-AC50-4901-A826-FBA4B1FC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13586" y="6178656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4">
              <a:extLst>
                <a:ext uri="{FF2B5EF4-FFF2-40B4-BE49-F238E27FC236}">
                  <a16:creationId xmlns:a16="http://schemas.microsoft.com/office/drawing/2014/main" id="{2A95EDEC-E641-4466-9ADD-86C263F3B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850675" y="6178656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5">
              <a:extLst>
                <a:ext uri="{FF2B5EF4-FFF2-40B4-BE49-F238E27FC236}">
                  <a16:creationId xmlns:a16="http://schemas.microsoft.com/office/drawing/2014/main" id="{330903BB-74EF-422B-A451-76F6988AC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87821" y="6184369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7">
              <a:extLst>
                <a:ext uri="{FF2B5EF4-FFF2-40B4-BE49-F238E27FC236}">
                  <a16:creationId xmlns:a16="http://schemas.microsoft.com/office/drawing/2014/main" id="{24CE6A5E-8D30-4EA3-BC99-FFDDD534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1700" y="619661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8">
              <a:extLst>
                <a:ext uri="{FF2B5EF4-FFF2-40B4-BE49-F238E27FC236}">
                  <a16:creationId xmlns:a16="http://schemas.microsoft.com/office/drawing/2014/main" id="{9DA5CEEA-CCF3-470C-9F26-89B2E0691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1998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19">
              <a:extLst>
                <a:ext uri="{FF2B5EF4-FFF2-40B4-BE49-F238E27FC236}">
                  <a16:creationId xmlns:a16="http://schemas.microsoft.com/office/drawing/2014/main" id="{99C33A0E-8550-4F20-BDDC-C85558B2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49502" y="6187634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20">
              <a:extLst>
                <a:ext uri="{FF2B5EF4-FFF2-40B4-BE49-F238E27FC236}">
                  <a16:creationId xmlns:a16="http://schemas.microsoft.com/office/drawing/2014/main" id="{08AB78FF-9221-4AC7-B053-CBFD5EC5E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521908" y="636552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21">
              <a:extLst>
                <a:ext uri="{FF2B5EF4-FFF2-40B4-BE49-F238E27FC236}">
                  <a16:creationId xmlns:a16="http://schemas.microsoft.com/office/drawing/2014/main" id="{D78AC1AB-3499-4D82-9A7A-D2991E6CD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729270" y="637205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5">
              <a:extLst>
                <a:ext uri="{FF2B5EF4-FFF2-40B4-BE49-F238E27FC236}">
                  <a16:creationId xmlns:a16="http://schemas.microsoft.com/office/drawing/2014/main" id="{59E3CCFE-3C59-4B4D-A526-1DF92E8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926858" y="6375726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26">
              <a:extLst>
                <a:ext uri="{FF2B5EF4-FFF2-40B4-BE49-F238E27FC236}">
                  <a16:creationId xmlns:a16="http://schemas.microsoft.com/office/drawing/2014/main" id="{53464886-46EA-497B-9720-6F6857F6A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073104" y="6395720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27">
              <a:extLst>
                <a:ext uri="{FF2B5EF4-FFF2-40B4-BE49-F238E27FC236}">
                  <a16:creationId xmlns:a16="http://schemas.microsoft.com/office/drawing/2014/main" id="{7A5A5F60-422F-473E-9599-2EFA5B2AE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9112498" y="6395719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28">
              <a:extLst>
                <a:ext uri="{FF2B5EF4-FFF2-40B4-BE49-F238E27FC236}">
                  <a16:creationId xmlns:a16="http://schemas.microsoft.com/office/drawing/2014/main" id="{F39522BC-A79E-4F47-8082-198FBEA11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591511" y="6398982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9">
              <a:extLst>
                <a:ext uri="{FF2B5EF4-FFF2-40B4-BE49-F238E27FC236}">
                  <a16:creationId xmlns:a16="http://schemas.microsoft.com/office/drawing/2014/main" id="{9D335F47-2A7F-4268-8DD0-80CDB1470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626878" y="6398982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3">
              <a:extLst>
                <a:ext uri="{FF2B5EF4-FFF2-40B4-BE49-F238E27FC236}">
                  <a16:creationId xmlns:a16="http://schemas.microsoft.com/office/drawing/2014/main" id="{783022F1-11AE-45F8-B3C3-E7C3FACF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830697" y="6407960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36">
              <a:extLst>
                <a:ext uri="{FF2B5EF4-FFF2-40B4-BE49-F238E27FC236}">
                  <a16:creationId xmlns:a16="http://schemas.microsoft.com/office/drawing/2014/main" id="{C3BE7C45-A2E8-42A0-87FE-EDFBC1D52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741599" y="642019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7">
              <a:extLst>
                <a:ext uri="{FF2B5EF4-FFF2-40B4-BE49-F238E27FC236}">
                  <a16:creationId xmlns:a16="http://schemas.microsoft.com/office/drawing/2014/main" id="{0FBF3533-1FB0-420E-844F-94A37EE1C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079229" y="642346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8">
              <a:extLst>
                <a:ext uri="{FF2B5EF4-FFF2-40B4-BE49-F238E27FC236}">
                  <a16:creationId xmlns:a16="http://schemas.microsoft.com/office/drawing/2014/main" id="{1CCB36DC-B5BF-46A0-A742-E9B5DC24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341533" y="6425913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39">
              <a:extLst>
                <a:ext uri="{FF2B5EF4-FFF2-40B4-BE49-F238E27FC236}">
                  <a16:creationId xmlns:a16="http://schemas.microsoft.com/office/drawing/2014/main" id="{E454EFCE-AA31-4C57-979D-FF28DF95B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806692" y="643244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0">
              <a:extLst>
                <a:ext uri="{FF2B5EF4-FFF2-40B4-BE49-F238E27FC236}">
                  <a16:creationId xmlns:a16="http://schemas.microsoft.com/office/drawing/2014/main" id="{34821773-2B56-4CA4-923A-DFCFA76B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10342498" y="6435704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2">
              <a:extLst>
                <a:ext uri="{FF2B5EF4-FFF2-40B4-BE49-F238E27FC236}">
                  <a16:creationId xmlns:a16="http://schemas.microsoft.com/office/drawing/2014/main" id="{B2A8D553-3CE0-48ED-ABA4-B1CA42EC4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8705749" y="6462633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43">
              <a:extLst>
                <a:ext uri="{FF2B5EF4-FFF2-40B4-BE49-F238E27FC236}">
                  <a16:creationId xmlns:a16="http://schemas.microsoft.com/office/drawing/2014/main" id="{AD6A1162-54E5-4A41-8F41-F2BF3A37E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490088" y="6418187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4">
              <a:extLst>
                <a:ext uri="{FF2B5EF4-FFF2-40B4-BE49-F238E27FC236}">
                  <a16:creationId xmlns:a16="http://schemas.microsoft.com/office/drawing/2014/main" id="{13309420-D249-4ED4-AA5D-2975B4877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271930" y="6462633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45">
              <a:extLst>
                <a:ext uri="{FF2B5EF4-FFF2-40B4-BE49-F238E27FC236}">
                  <a16:creationId xmlns:a16="http://schemas.microsoft.com/office/drawing/2014/main" id="{A23E00F9-EAE7-4D6B-A0B2-067A1FE49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7082289" y="646834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8D5F0F75-672C-4716-AAC5-D39F2B93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>
              <a:off x="6617051" y="642632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349E3A15-73B7-4F07-A44E-7B75BF60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3610" y="635005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3">
              <a:extLst>
                <a:ext uri="{FF2B5EF4-FFF2-40B4-BE49-F238E27FC236}">
                  <a16:creationId xmlns:a16="http://schemas.microsoft.com/office/drawing/2014/main" id="{B460F882-3C95-44B1-AB26-6759DD59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2535" y="547923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AEE145B-46F9-445A-9E7E-716173BCF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8881" y="5512695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C559D3E2-0DBC-4547-BC00-60A83E47A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8190" y="55184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F3E7B8C7-7DC7-468C-91CC-824961A2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5739" y="5524118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9D2B31BB-A3AC-4292-B4E5-BC5F52749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674" y="552167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32DB1E7E-4833-41CC-AC87-6BAEAFE9C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8671" y="552738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1B674A26-49C7-4604-95D1-894A5AD1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91669" y="5527383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D981404-4D96-4A9E-BD2F-2B1C82E9F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75783" y="5524118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9">
              <a:extLst>
                <a:ext uri="{FF2B5EF4-FFF2-40B4-BE49-F238E27FC236}">
                  <a16:creationId xmlns:a16="http://schemas.microsoft.com/office/drawing/2014/main" id="{5C545757-0463-4AF1-9BB2-6865E44F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259" y="5527905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60">
              <a:extLst>
                <a:ext uri="{FF2B5EF4-FFF2-40B4-BE49-F238E27FC236}">
                  <a16:creationId xmlns:a16="http://schemas.microsoft.com/office/drawing/2014/main" id="{00459AAE-3011-4F89-8A4E-613D2A733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98210" y="556655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1">
              <a:extLst>
                <a:ext uri="{FF2B5EF4-FFF2-40B4-BE49-F238E27FC236}">
                  <a16:creationId xmlns:a16="http://schemas.microsoft.com/office/drawing/2014/main" id="{8C4AD92E-B314-45C4-80D2-85C7334AB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44565" y="5582057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0EE8973D-C3A8-4492-8BF8-E1BD5214D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600" y="5769742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940E1ED8-E032-4984-86EB-711F132C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74752" y="5772190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1E148223-D795-405C-B94F-5CD18996E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0471" y="5778719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20A65903-767B-4F42-9D6D-CBEF7B55D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27791" y="577545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CFF03BAF-5274-4D27-873A-CA3947FAD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0932" y="578442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39912D23-7400-475C-B7BC-051E37895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28881" y="576647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53EA24FB-6C37-4094-89BE-BC9F277FC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4960" y="579014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090DA882-3E5F-47E2-A901-ED33177FB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92" y="5767933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9">
              <a:extLst>
                <a:ext uri="{FF2B5EF4-FFF2-40B4-BE49-F238E27FC236}">
                  <a16:creationId xmlns:a16="http://schemas.microsoft.com/office/drawing/2014/main" id="{13DAF9D2-C10F-4FA0-8AAA-EF033FD2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2525" y="5821150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90">
              <a:extLst>
                <a:ext uri="{FF2B5EF4-FFF2-40B4-BE49-F238E27FC236}">
                  <a16:creationId xmlns:a16="http://schemas.microsoft.com/office/drawing/2014/main" id="{1DCE6699-4F41-4E6C-B4B4-116F5645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29428" y="585134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05">
              <a:extLst>
                <a:ext uri="{FF2B5EF4-FFF2-40B4-BE49-F238E27FC236}">
                  <a16:creationId xmlns:a16="http://schemas.microsoft.com/office/drawing/2014/main" id="{0D5DA8DB-8A13-4D6E-9F40-E24A7F8F7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8023" y="602678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06">
              <a:extLst>
                <a:ext uri="{FF2B5EF4-FFF2-40B4-BE49-F238E27FC236}">
                  <a16:creationId xmlns:a16="http://schemas.microsoft.com/office/drawing/2014/main" id="{00E93E64-19B4-465D-85DE-FD45DFAD5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0286" y="603821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07">
              <a:extLst>
                <a:ext uri="{FF2B5EF4-FFF2-40B4-BE49-F238E27FC236}">
                  <a16:creationId xmlns:a16="http://schemas.microsoft.com/office/drawing/2014/main" id="{9E00DA49-033D-45D2-8D7C-0DE5BC6EA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735" y="605045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08">
              <a:extLst>
                <a:ext uri="{FF2B5EF4-FFF2-40B4-BE49-F238E27FC236}">
                  <a16:creationId xmlns:a16="http://schemas.microsoft.com/office/drawing/2014/main" id="{C9BB8FB7-501F-4EF7-811C-DFC36C697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3512" y="605045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9">
              <a:extLst>
                <a:ext uri="{FF2B5EF4-FFF2-40B4-BE49-F238E27FC236}">
                  <a16:creationId xmlns:a16="http://schemas.microsoft.com/office/drawing/2014/main" id="{70F631DA-C640-4FC1-A59E-F133F83BA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15587" y="605371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0">
              <a:extLst>
                <a:ext uri="{FF2B5EF4-FFF2-40B4-BE49-F238E27FC236}">
                  <a16:creationId xmlns:a16="http://schemas.microsoft.com/office/drawing/2014/main" id="{C0C246D6-738C-4854-BDD0-6669E99D6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6714" y="605370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1">
              <a:extLst>
                <a:ext uri="{FF2B5EF4-FFF2-40B4-BE49-F238E27FC236}">
                  <a16:creationId xmlns:a16="http://schemas.microsoft.com/office/drawing/2014/main" id="{2B88D097-4630-4514-BD1C-D1FC57D05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56827" y="606595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12">
              <a:extLst>
                <a:ext uri="{FF2B5EF4-FFF2-40B4-BE49-F238E27FC236}">
                  <a16:creationId xmlns:a16="http://schemas.microsoft.com/office/drawing/2014/main" id="{895172E5-4D7B-4E9E-9DC0-7AC40AFE2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963" y="606595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2">
              <a:extLst>
                <a:ext uri="{FF2B5EF4-FFF2-40B4-BE49-F238E27FC236}">
                  <a16:creationId xmlns:a16="http://schemas.microsoft.com/office/drawing/2014/main" id="{E16BE8D6-8745-46D3-BB8C-7D9F905F2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3305" y="6298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23">
              <a:extLst>
                <a:ext uri="{FF2B5EF4-FFF2-40B4-BE49-F238E27FC236}">
                  <a16:creationId xmlns:a16="http://schemas.microsoft.com/office/drawing/2014/main" id="{B21B0D38-9A6B-4C03-9C68-BFCDD0CE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120" y="6277308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30">
              <a:extLst>
                <a:ext uri="{FF2B5EF4-FFF2-40B4-BE49-F238E27FC236}">
                  <a16:creationId xmlns:a16="http://schemas.microsoft.com/office/drawing/2014/main" id="{BD88B61E-A1B6-4C3F-9CDA-F14697C3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6243" y="6277308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2">
              <a:extLst>
                <a:ext uri="{FF2B5EF4-FFF2-40B4-BE49-F238E27FC236}">
                  <a16:creationId xmlns:a16="http://schemas.microsoft.com/office/drawing/2014/main" id="{7F412678-E91D-445B-B569-92A65FE4F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58397" y="630750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34">
              <a:extLst>
                <a:ext uri="{FF2B5EF4-FFF2-40B4-BE49-F238E27FC236}">
                  <a16:creationId xmlns:a16="http://schemas.microsoft.com/office/drawing/2014/main" id="{D5C03A86-E86B-4343-BE21-5E5D4DF2F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16135" y="6305053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5">
              <a:extLst>
                <a:ext uri="{FF2B5EF4-FFF2-40B4-BE49-F238E27FC236}">
                  <a16:creationId xmlns:a16="http://schemas.microsoft.com/office/drawing/2014/main" id="{7E23784D-2CA3-4407-A29D-F04954A44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185" y="6314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1">
              <a:extLst>
                <a:ext uri="{FF2B5EF4-FFF2-40B4-BE49-F238E27FC236}">
                  <a16:creationId xmlns:a16="http://schemas.microsoft.com/office/drawing/2014/main" id="{9B6ED33F-264E-4FE0-BB23-5923775E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625" y="6331981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CE917B1B-8131-4DE5-AD2C-71A079AA4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3161" y="5553203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7">
              <a:extLst>
                <a:ext uri="{FF2B5EF4-FFF2-40B4-BE49-F238E27FC236}">
                  <a16:creationId xmlns:a16="http://schemas.microsoft.com/office/drawing/2014/main" id="{5E8CF6E6-E598-4397-91BA-6C2A426A8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9595" y="5546674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4B4D2234-D9B8-4F69-A88F-BAC72429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97773" y="55621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4">
              <a:extLst>
                <a:ext uri="{FF2B5EF4-FFF2-40B4-BE49-F238E27FC236}">
                  <a16:creationId xmlns:a16="http://schemas.microsoft.com/office/drawing/2014/main" id="{FAC6F190-5E32-4356-8ACA-C8D84EBD7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48018" y="557686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05549845-8416-4013-9839-D79CB20AB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038" y="5556465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67A23A5-6422-47E9-9190-43A9501C8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41065" y="5586660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A5E43AB-DA6B-477B-94EF-BF73ACCE3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5091" y="5598084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2">
              <a:extLst>
                <a:ext uri="{FF2B5EF4-FFF2-40B4-BE49-F238E27FC236}">
                  <a16:creationId xmlns:a16="http://schemas.microsoft.com/office/drawing/2014/main" id="{90CBC3ED-5170-4805-987F-F3964917F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62801" y="580127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63">
              <a:extLst>
                <a:ext uri="{FF2B5EF4-FFF2-40B4-BE49-F238E27FC236}">
                  <a16:creationId xmlns:a16="http://schemas.microsoft.com/office/drawing/2014/main" id="{C14C5E5E-6018-4BB4-8238-A6B217328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40515" y="5780056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64">
              <a:extLst>
                <a:ext uri="{FF2B5EF4-FFF2-40B4-BE49-F238E27FC236}">
                  <a16:creationId xmlns:a16="http://schemas.microsoft.com/office/drawing/2014/main" id="{A1D002AF-6CBB-4688-B6CC-623D057EA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787" y="58159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65">
              <a:extLst>
                <a:ext uri="{FF2B5EF4-FFF2-40B4-BE49-F238E27FC236}">
                  <a16:creationId xmlns:a16="http://schemas.microsoft.com/office/drawing/2014/main" id="{A3BCCB11-25A2-4C56-96AC-E8B384E20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55168" y="583391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48470416-A7F5-4041-B3E7-BF525DD8B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58192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5">
              <a:extLst>
                <a:ext uri="{FF2B5EF4-FFF2-40B4-BE49-F238E27FC236}">
                  <a16:creationId xmlns:a16="http://schemas.microsoft.com/office/drawing/2014/main" id="{6763146B-0E01-4BC3-A3E6-573690558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67433" y="578005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7">
              <a:extLst>
                <a:ext uri="{FF2B5EF4-FFF2-40B4-BE49-F238E27FC236}">
                  <a16:creationId xmlns:a16="http://schemas.microsoft.com/office/drawing/2014/main" id="{C324338F-04C1-419D-90C1-D83AA1B76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18564" y="586492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77835AED-A441-4532-AF89-B3FF7CFD55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5527" y="606475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F2B6F66E-9B92-42DA-9FA1-35F0ECE1A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1481" y="60640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3">
              <a:extLst>
                <a:ext uri="{FF2B5EF4-FFF2-40B4-BE49-F238E27FC236}">
                  <a16:creationId xmlns:a16="http://schemas.microsoft.com/office/drawing/2014/main" id="{AB5426E1-AAC8-413F-8343-E690D3576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11063" y="607301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6EDE8D39-527D-48EC-A60E-822896A70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9758" y="610075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5">
              <a:extLst>
                <a:ext uri="{FF2B5EF4-FFF2-40B4-BE49-F238E27FC236}">
                  <a16:creationId xmlns:a16="http://schemas.microsoft.com/office/drawing/2014/main" id="{63CA0069-4DAE-4E19-9375-30664E136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87749" y="610320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6">
              <a:extLst>
                <a:ext uri="{FF2B5EF4-FFF2-40B4-BE49-F238E27FC236}">
                  <a16:creationId xmlns:a16="http://schemas.microsoft.com/office/drawing/2014/main" id="{EE4F3DAA-A482-4317-AC07-D9EACF4A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6156" y="610973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7">
              <a:extLst>
                <a:ext uri="{FF2B5EF4-FFF2-40B4-BE49-F238E27FC236}">
                  <a16:creationId xmlns:a16="http://schemas.microsoft.com/office/drawing/2014/main" id="{C4558B65-3D1B-4341-9469-54BDB407D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99824" y="611217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8">
              <a:extLst>
                <a:ext uri="{FF2B5EF4-FFF2-40B4-BE49-F238E27FC236}">
                  <a16:creationId xmlns:a16="http://schemas.microsoft.com/office/drawing/2014/main" id="{8A11C831-3A34-41C8-BF81-577F36D3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1416" y="611217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9">
              <a:extLst>
                <a:ext uri="{FF2B5EF4-FFF2-40B4-BE49-F238E27FC236}">
                  <a16:creationId xmlns:a16="http://schemas.microsoft.com/office/drawing/2014/main" id="{3BAA8579-0187-4116-9506-0798BD48B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4601" y="611217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00">
              <a:extLst>
                <a:ext uri="{FF2B5EF4-FFF2-40B4-BE49-F238E27FC236}">
                  <a16:creationId xmlns:a16="http://schemas.microsoft.com/office/drawing/2014/main" id="{B66832E9-B0E5-4132-99E9-2286FE26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26949" y="611217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1">
              <a:extLst>
                <a:ext uri="{FF2B5EF4-FFF2-40B4-BE49-F238E27FC236}">
                  <a16:creationId xmlns:a16="http://schemas.microsoft.com/office/drawing/2014/main" id="{1F5F17DC-C7BC-4D44-BFD1-1D5002D67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24162" y="611870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2">
              <a:extLst>
                <a:ext uri="{FF2B5EF4-FFF2-40B4-BE49-F238E27FC236}">
                  <a16:creationId xmlns:a16="http://schemas.microsoft.com/office/drawing/2014/main" id="{AAD24A6B-1C15-45BF-A44D-C5DCFDF7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01940" y="612197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B2B7773D-7624-4799-8DC2-2125C7B58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4247" y="612768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4">
              <a:extLst>
                <a:ext uri="{FF2B5EF4-FFF2-40B4-BE49-F238E27FC236}">
                  <a16:creationId xmlns:a16="http://schemas.microsoft.com/office/drawing/2014/main" id="{43BDB876-DF8F-473C-94AD-3B85C7D0D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3513" y="612768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13">
              <a:extLst>
                <a:ext uri="{FF2B5EF4-FFF2-40B4-BE49-F238E27FC236}">
                  <a16:creationId xmlns:a16="http://schemas.microsoft.com/office/drawing/2014/main" id="{E7BAEA9F-0A15-4A6A-9DE3-17E52616D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1734" y="617338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14">
              <a:extLst>
                <a:ext uri="{FF2B5EF4-FFF2-40B4-BE49-F238E27FC236}">
                  <a16:creationId xmlns:a16="http://schemas.microsoft.com/office/drawing/2014/main" id="{F44C7BB7-3BF8-4B57-8300-B074761B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8188" y="61733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15">
              <a:extLst>
                <a:ext uri="{FF2B5EF4-FFF2-40B4-BE49-F238E27FC236}">
                  <a16:creationId xmlns:a16="http://schemas.microsoft.com/office/drawing/2014/main" id="{5C9E2587-EA6E-4862-835F-7E8AC5DFC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31042" y="617909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17">
              <a:extLst>
                <a:ext uri="{FF2B5EF4-FFF2-40B4-BE49-F238E27FC236}">
                  <a16:creationId xmlns:a16="http://schemas.microsoft.com/office/drawing/2014/main" id="{9FDF4C88-B02F-4199-9B67-75901180B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6279" y="61913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18">
              <a:extLst>
                <a:ext uri="{FF2B5EF4-FFF2-40B4-BE49-F238E27FC236}">
                  <a16:creationId xmlns:a16="http://schemas.microsoft.com/office/drawing/2014/main" id="{5640818D-9BF5-4056-A10A-B26AE5494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3" y="6194597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19">
              <a:extLst>
                <a:ext uri="{FF2B5EF4-FFF2-40B4-BE49-F238E27FC236}">
                  <a16:creationId xmlns:a16="http://schemas.microsoft.com/office/drawing/2014/main" id="{DCBD257A-A1D2-4931-9090-48B1E21D5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7958" y="6182358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20">
              <a:extLst>
                <a:ext uri="{FF2B5EF4-FFF2-40B4-BE49-F238E27FC236}">
                  <a16:creationId xmlns:a16="http://schemas.microsoft.com/office/drawing/2014/main" id="{EF75A49A-C910-4E27-B0E0-AF15C2B3D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81754" y="636025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21">
              <a:extLst>
                <a:ext uri="{FF2B5EF4-FFF2-40B4-BE49-F238E27FC236}">
                  <a16:creationId xmlns:a16="http://schemas.microsoft.com/office/drawing/2014/main" id="{09175BB4-78AB-4F07-9A7C-195C9FF5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61985" y="636677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25">
              <a:extLst>
                <a:ext uri="{FF2B5EF4-FFF2-40B4-BE49-F238E27FC236}">
                  <a16:creationId xmlns:a16="http://schemas.microsoft.com/office/drawing/2014/main" id="{E4647752-F098-4C74-8685-415ADC8B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50219" y="6370450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26">
              <a:extLst>
                <a:ext uri="{FF2B5EF4-FFF2-40B4-BE49-F238E27FC236}">
                  <a16:creationId xmlns:a16="http://schemas.microsoft.com/office/drawing/2014/main" id="{AF23AEF6-4648-479D-9E57-75D4087D0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00429" y="6390444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27">
              <a:extLst>
                <a:ext uri="{FF2B5EF4-FFF2-40B4-BE49-F238E27FC236}">
                  <a16:creationId xmlns:a16="http://schemas.microsoft.com/office/drawing/2014/main" id="{A85CD8C4-1E33-42C9-BCBB-91B9CDE9E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75213" y="6390443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28">
              <a:extLst>
                <a:ext uri="{FF2B5EF4-FFF2-40B4-BE49-F238E27FC236}">
                  <a16:creationId xmlns:a16="http://schemas.microsoft.com/office/drawing/2014/main" id="{32D2257B-0B7A-4918-A6B3-74552983C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2403" y="6393706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9">
              <a:extLst>
                <a:ext uri="{FF2B5EF4-FFF2-40B4-BE49-F238E27FC236}">
                  <a16:creationId xmlns:a16="http://schemas.microsoft.com/office/drawing/2014/main" id="{B6E8A044-F3AC-48ED-B8A6-D2EDD3F6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50199" y="6393706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3">
              <a:extLst>
                <a:ext uri="{FF2B5EF4-FFF2-40B4-BE49-F238E27FC236}">
                  <a16:creationId xmlns:a16="http://schemas.microsoft.com/office/drawing/2014/main" id="{248AF2CF-3B97-49B3-8E08-2820E763B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357015" y="64026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B5BEC596-B534-44B2-B1B8-78C1FBBA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5860" y="641492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F45F86F4-28DB-49BC-8B6B-B703086F4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18231" y="641818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2932A0BD-C987-4A93-91DC-E277DC89C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65674" y="6420637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DD6B3E88-4337-44F0-80CD-D96F69C2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87222" y="642716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2A481A9C-8E49-4886-B0B8-B391B54DE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45213" y="6430428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42">
              <a:extLst>
                <a:ext uri="{FF2B5EF4-FFF2-40B4-BE49-F238E27FC236}">
                  <a16:creationId xmlns:a16="http://schemas.microsoft.com/office/drawing/2014/main" id="{F74D151E-F322-43E1-AAAA-39C16A828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15774" y="6457357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43">
              <a:extLst>
                <a:ext uri="{FF2B5EF4-FFF2-40B4-BE49-F238E27FC236}">
                  <a16:creationId xmlns:a16="http://schemas.microsoft.com/office/drawing/2014/main" id="{BF3063F9-CB9B-4822-865E-5BFC90AF9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42843" y="6460620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4">
              <a:extLst>
                <a:ext uri="{FF2B5EF4-FFF2-40B4-BE49-F238E27FC236}">
                  <a16:creationId xmlns:a16="http://schemas.microsoft.com/office/drawing/2014/main" id="{F541B440-1CE7-46DE-8E58-B472C9E6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1352" y="645735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45">
              <a:extLst>
                <a:ext uri="{FF2B5EF4-FFF2-40B4-BE49-F238E27FC236}">
                  <a16:creationId xmlns:a16="http://schemas.microsoft.com/office/drawing/2014/main" id="{25E18B25-35CB-4DFC-B428-063F245D0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1373" y="646307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">
              <a:extLst>
                <a:ext uri="{FF2B5EF4-FFF2-40B4-BE49-F238E27FC236}">
                  <a16:creationId xmlns:a16="http://schemas.microsoft.com/office/drawing/2014/main" id="{AC3EF75E-9D39-42A1-8744-0314BE64A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76864" y="642104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9">
              <a:extLst>
                <a:ext uri="{FF2B5EF4-FFF2-40B4-BE49-F238E27FC236}">
                  <a16:creationId xmlns:a16="http://schemas.microsoft.com/office/drawing/2014/main" id="{5B830616-AB5F-4414-891C-D7D65A1C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20744" y="5781063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33">
              <a:extLst>
                <a:ext uri="{FF2B5EF4-FFF2-40B4-BE49-F238E27FC236}">
                  <a16:creationId xmlns:a16="http://schemas.microsoft.com/office/drawing/2014/main" id="{B84FCDC4-EB04-49F6-83E1-AE030D913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9809" y="5814737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297CFE06-B273-4E3A-828B-7F2391E72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50782" y="556917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3DB916FA-F738-4FDC-856A-EC97DEA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04120" y="559808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44">
              <a:extLst>
                <a:ext uri="{FF2B5EF4-FFF2-40B4-BE49-F238E27FC236}">
                  <a16:creationId xmlns:a16="http://schemas.microsoft.com/office/drawing/2014/main" id="{84355883-FB7A-47AA-BA56-AF9F91552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57282" y="5553207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4" name="Freeform 142">
            <a:extLst>
              <a:ext uri="{FF2B5EF4-FFF2-40B4-BE49-F238E27FC236}">
                <a16:creationId xmlns:a16="http://schemas.microsoft.com/office/drawing/2014/main" id="{869C3428-7E23-4E31-828E-09F276DA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20574" y="6762157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95697D25-3D98-4690-9E3D-C65732E5D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6C634FA-4936-4EA7-9BFB-F34843C0F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283"/>
            <a:ext cx="12192000" cy="18640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1EF8B-6F45-5120-8013-00B32EFD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648757"/>
            <a:ext cx="10492667" cy="1065321"/>
          </a:xfrm>
        </p:spPr>
        <p:txBody>
          <a:bodyPr>
            <a:normAutofit/>
          </a:bodyPr>
          <a:lstStyle/>
          <a:p>
            <a:r>
              <a:rPr lang="en-US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What’s the need for a CRM?</a:t>
            </a:r>
          </a:p>
        </p:txBody>
      </p:sp>
      <p:pic>
        <p:nvPicPr>
          <p:cNvPr id="5" name="Content Placeholder 164">
            <a:extLst>
              <a:ext uri="{FF2B5EF4-FFF2-40B4-BE49-F238E27FC236}">
                <a16:creationId xmlns:a16="http://schemas.microsoft.com/office/drawing/2014/main" id="{9DD44C44-19EB-F509-9D5B-2F1973D8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45" y="2034134"/>
            <a:ext cx="9728998" cy="3842953"/>
          </a:xfrm>
          <a:prstGeom prst="rect">
            <a:avLst/>
          </a:prstGeom>
        </p:spPr>
      </p:pic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9A3B735-54E2-4D95-A245-5BA856818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951" y="5916267"/>
            <a:ext cx="12062645" cy="539682"/>
            <a:chOff x="50951" y="5916267"/>
            <a:chExt cx="12062645" cy="539682"/>
          </a:xfrm>
        </p:grpSpPr>
        <p:sp>
          <p:nvSpPr>
            <p:cNvPr id="174" name="Freeform 6">
              <a:extLst>
                <a:ext uri="{FF2B5EF4-FFF2-40B4-BE49-F238E27FC236}">
                  <a16:creationId xmlns:a16="http://schemas.microsoft.com/office/drawing/2014/main" id="{0AA7D8B6-D845-468C-AEEA-041E24C0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74587" y="6001132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2">
              <a:extLst>
                <a:ext uri="{FF2B5EF4-FFF2-40B4-BE49-F238E27FC236}">
                  <a16:creationId xmlns:a16="http://schemas.microsoft.com/office/drawing/2014/main" id="{11769E07-4D97-44F0-925C-A14602491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9334" y="5964936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27">
              <a:extLst>
                <a:ext uri="{FF2B5EF4-FFF2-40B4-BE49-F238E27FC236}">
                  <a16:creationId xmlns:a16="http://schemas.microsoft.com/office/drawing/2014/main" id="{E4A2189D-5B4E-42D2-B6E0-2A2CFBDA11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59830" y="6286449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79">
              <a:extLst>
                <a:ext uri="{FF2B5EF4-FFF2-40B4-BE49-F238E27FC236}">
                  <a16:creationId xmlns:a16="http://schemas.microsoft.com/office/drawing/2014/main" id="{66FD54A5-B674-4D17-A65B-944971C78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9871" y="6206364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80">
              <a:extLst>
                <a:ext uri="{FF2B5EF4-FFF2-40B4-BE49-F238E27FC236}">
                  <a16:creationId xmlns:a16="http://schemas.microsoft.com/office/drawing/2014/main" id="{B54F4C78-F4CD-4D0F-B253-88D228F6A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557" y="593892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81">
              <a:extLst>
                <a:ext uri="{FF2B5EF4-FFF2-40B4-BE49-F238E27FC236}">
                  <a16:creationId xmlns:a16="http://schemas.microsoft.com/office/drawing/2014/main" id="{FFFF9C25-70A8-42C2-A7DE-574D066DF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64487" y="59252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82">
              <a:extLst>
                <a:ext uri="{FF2B5EF4-FFF2-40B4-BE49-F238E27FC236}">
                  <a16:creationId xmlns:a16="http://schemas.microsoft.com/office/drawing/2014/main" id="{E98277E5-59FD-41F1-82B6-91AE3F11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7629" y="5934219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83">
              <a:extLst>
                <a:ext uri="{FF2B5EF4-FFF2-40B4-BE49-F238E27FC236}">
                  <a16:creationId xmlns:a16="http://schemas.microsoft.com/office/drawing/2014/main" id="{14EBCE55-C6D3-4D3C-9F20-C4BD18A1C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5577" y="5916267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89">
              <a:extLst>
                <a:ext uri="{FF2B5EF4-FFF2-40B4-BE49-F238E27FC236}">
                  <a16:creationId xmlns:a16="http://schemas.microsoft.com/office/drawing/2014/main" id="{5D5866ED-D858-4C92-BA1D-48FAF783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839" y="5933571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0">
              <a:extLst>
                <a:ext uri="{FF2B5EF4-FFF2-40B4-BE49-F238E27FC236}">
                  <a16:creationId xmlns:a16="http://schemas.microsoft.com/office/drawing/2014/main" id="{E87100F3-948D-4243-84CB-29EF2A39B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66124" y="6001132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05">
              <a:extLst>
                <a:ext uri="{FF2B5EF4-FFF2-40B4-BE49-F238E27FC236}">
                  <a16:creationId xmlns:a16="http://schemas.microsoft.com/office/drawing/2014/main" id="{D6649540-9040-4EEE-A0C4-572615E2A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7089" y="6176579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07">
              <a:extLst>
                <a:ext uri="{FF2B5EF4-FFF2-40B4-BE49-F238E27FC236}">
                  <a16:creationId xmlns:a16="http://schemas.microsoft.com/office/drawing/2014/main" id="{3A896369-1B66-4309-8586-65CA1CD10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1801" y="620024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08">
              <a:extLst>
                <a:ext uri="{FF2B5EF4-FFF2-40B4-BE49-F238E27FC236}">
                  <a16:creationId xmlns:a16="http://schemas.microsoft.com/office/drawing/2014/main" id="{496CEF3A-A9D0-4437-A1DB-41132754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527" y="6200243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09">
              <a:extLst>
                <a:ext uri="{FF2B5EF4-FFF2-40B4-BE49-F238E27FC236}">
                  <a16:creationId xmlns:a16="http://schemas.microsoft.com/office/drawing/2014/main" id="{34CCF3A1-3274-4DB2-B7EF-219D0A5C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4654" y="6203509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11">
              <a:extLst>
                <a:ext uri="{FF2B5EF4-FFF2-40B4-BE49-F238E27FC236}">
                  <a16:creationId xmlns:a16="http://schemas.microsoft.com/office/drawing/2014/main" id="{9A605FE2-6A58-494D-927A-B82AEC8915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5893" y="621574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112">
              <a:extLst>
                <a:ext uri="{FF2B5EF4-FFF2-40B4-BE49-F238E27FC236}">
                  <a16:creationId xmlns:a16="http://schemas.microsoft.com/office/drawing/2014/main" id="{E1B36634-086A-4A82-8CAF-8110ECE6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065" y="59661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122">
              <a:extLst>
                <a:ext uri="{FF2B5EF4-FFF2-40B4-BE49-F238E27FC236}">
                  <a16:creationId xmlns:a16="http://schemas.microsoft.com/office/drawing/2014/main" id="{543B9DA6-0A96-4903-B621-240744036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05488" y="6316001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2">
              <a:extLst>
                <a:ext uri="{FF2B5EF4-FFF2-40B4-BE49-F238E27FC236}">
                  <a16:creationId xmlns:a16="http://schemas.microsoft.com/office/drawing/2014/main" id="{42763548-E8B0-4544-84B5-7B889ED77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99497" y="5951064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63">
              <a:extLst>
                <a:ext uri="{FF2B5EF4-FFF2-40B4-BE49-F238E27FC236}">
                  <a16:creationId xmlns:a16="http://schemas.microsoft.com/office/drawing/2014/main" id="{1A45674C-6A86-4F7E-AE7E-6E5B851EA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10552" y="5972713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64">
              <a:extLst>
                <a:ext uri="{FF2B5EF4-FFF2-40B4-BE49-F238E27FC236}">
                  <a16:creationId xmlns:a16="http://schemas.microsoft.com/office/drawing/2014/main" id="{242E34B3-4E6E-4B6D-BBF4-4ECFB6D2E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50483" y="596575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65">
              <a:extLst>
                <a:ext uri="{FF2B5EF4-FFF2-40B4-BE49-F238E27FC236}">
                  <a16:creationId xmlns:a16="http://schemas.microsoft.com/office/drawing/2014/main" id="{8F84DCA9-8C6F-4F39-8103-2B8FA8EE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91864" y="5983705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66">
              <a:extLst>
                <a:ext uri="{FF2B5EF4-FFF2-40B4-BE49-F238E27FC236}">
                  <a16:creationId xmlns:a16="http://schemas.microsoft.com/office/drawing/2014/main" id="{54980C00-FBE5-4175-B3B9-6087A03AE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49748" y="5974729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67">
              <a:extLst>
                <a:ext uri="{FF2B5EF4-FFF2-40B4-BE49-F238E27FC236}">
                  <a16:creationId xmlns:a16="http://schemas.microsoft.com/office/drawing/2014/main" id="{056A1AA1-39CA-4F27-90E5-6C61700B8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955742" y="597799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68">
              <a:extLst>
                <a:ext uri="{FF2B5EF4-FFF2-40B4-BE49-F238E27FC236}">
                  <a16:creationId xmlns:a16="http://schemas.microsoft.com/office/drawing/2014/main" id="{FBAB5483-5590-4051-98D4-6AE210CF2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37125" y="596901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69">
              <a:extLst>
                <a:ext uri="{FF2B5EF4-FFF2-40B4-BE49-F238E27FC236}">
                  <a16:creationId xmlns:a16="http://schemas.microsoft.com/office/drawing/2014/main" id="{66DCC39E-7F5C-4041-BDE1-D661699B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5347" y="59812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70">
              <a:extLst>
                <a:ext uri="{FF2B5EF4-FFF2-40B4-BE49-F238E27FC236}">
                  <a16:creationId xmlns:a16="http://schemas.microsoft.com/office/drawing/2014/main" id="{FAD30A9E-4601-4025-9567-23015EF0F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05784" y="6041644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71">
              <a:extLst>
                <a:ext uri="{FF2B5EF4-FFF2-40B4-BE49-F238E27FC236}">
                  <a16:creationId xmlns:a16="http://schemas.microsoft.com/office/drawing/2014/main" id="{BD8A0A08-4CB0-45A8-A312-F69FED6A4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0734" y="598696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72">
              <a:extLst>
                <a:ext uri="{FF2B5EF4-FFF2-40B4-BE49-F238E27FC236}">
                  <a16:creationId xmlns:a16="http://schemas.microsoft.com/office/drawing/2014/main" id="{D56B6120-B694-4D67-AE19-BFD713EAE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73875" y="5990232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73">
              <a:extLst>
                <a:ext uri="{FF2B5EF4-FFF2-40B4-BE49-F238E27FC236}">
                  <a16:creationId xmlns:a16="http://schemas.microsoft.com/office/drawing/2014/main" id="{5FC2F0B0-76D3-4103-A460-73572B5DC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75850" y="599349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74">
              <a:extLst>
                <a:ext uri="{FF2B5EF4-FFF2-40B4-BE49-F238E27FC236}">
                  <a16:creationId xmlns:a16="http://schemas.microsoft.com/office/drawing/2014/main" id="{9F31AF69-9EF8-4598-AC0D-40824CAED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66519" y="599921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75">
              <a:extLst>
                <a:ext uri="{FF2B5EF4-FFF2-40B4-BE49-F238E27FC236}">
                  <a16:creationId xmlns:a16="http://schemas.microsoft.com/office/drawing/2014/main" id="{BABFA31C-08A2-4A84-BC24-57620041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4129" y="5929847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77">
              <a:extLst>
                <a:ext uri="{FF2B5EF4-FFF2-40B4-BE49-F238E27FC236}">
                  <a16:creationId xmlns:a16="http://schemas.microsoft.com/office/drawing/2014/main" id="{2E14A454-CFDC-469D-AAC8-0AECD3436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5260" y="601471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85">
              <a:extLst>
                <a:ext uri="{FF2B5EF4-FFF2-40B4-BE49-F238E27FC236}">
                  <a16:creationId xmlns:a16="http://schemas.microsoft.com/office/drawing/2014/main" id="{4F28944F-2222-438F-B8BF-289400FA4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06059" y="602940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87">
              <a:extLst>
                <a:ext uri="{FF2B5EF4-FFF2-40B4-BE49-F238E27FC236}">
                  <a16:creationId xmlns:a16="http://schemas.microsoft.com/office/drawing/2014/main" id="{10583A59-F6FC-4383-951E-4DEA803E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22284" y="6041642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88">
              <a:extLst>
                <a:ext uri="{FF2B5EF4-FFF2-40B4-BE49-F238E27FC236}">
                  <a16:creationId xmlns:a16="http://schemas.microsoft.com/office/drawing/2014/main" id="{01E36E36-80DB-4588-B48C-C10A2CC64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0921" y="604735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91">
              <a:extLst>
                <a:ext uri="{FF2B5EF4-FFF2-40B4-BE49-F238E27FC236}">
                  <a16:creationId xmlns:a16="http://schemas.microsoft.com/office/drawing/2014/main" id="{82340FC1-013D-48B7-B3F7-917F649FA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4593" y="6214548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92">
              <a:extLst>
                <a:ext uri="{FF2B5EF4-FFF2-40B4-BE49-F238E27FC236}">
                  <a16:creationId xmlns:a16="http://schemas.microsoft.com/office/drawing/2014/main" id="{2A4816D6-34F0-433A-9ACB-C1D2A52C0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88834" y="622280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93">
              <a:extLst>
                <a:ext uri="{FF2B5EF4-FFF2-40B4-BE49-F238E27FC236}">
                  <a16:creationId xmlns:a16="http://schemas.microsoft.com/office/drawing/2014/main" id="{67942CD3-43C9-4530-9C50-47E288DB5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00129" y="622280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94">
              <a:extLst>
                <a:ext uri="{FF2B5EF4-FFF2-40B4-BE49-F238E27FC236}">
                  <a16:creationId xmlns:a16="http://schemas.microsoft.com/office/drawing/2014/main" id="{11861164-AD4A-41ED-AF99-4972D60EA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88824" y="625054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95">
              <a:extLst>
                <a:ext uri="{FF2B5EF4-FFF2-40B4-BE49-F238E27FC236}">
                  <a16:creationId xmlns:a16="http://schemas.microsoft.com/office/drawing/2014/main" id="{E2B208F9-EDC1-4C32-9D59-30C273C08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38524" y="62456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96">
              <a:extLst>
                <a:ext uri="{FF2B5EF4-FFF2-40B4-BE49-F238E27FC236}">
                  <a16:creationId xmlns:a16="http://schemas.microsoft.com/office/drawing/2014/main" id="{7A7C7DA6-7A32-4CCE-AB8E-59036A6C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95222" y="625952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97">
              <a:extLst>
                <a:ext uri="{FF2B5EF4-FFF2-40B4-BE49-F238E27FC236}">
                  <a16:creationId xmlns:a16="http://schemas.microsoft.com/office/drawing/2014/main" id="{510879FA-373B-43C3-9332-BBE87A6F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88890" y="626196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98">
              <a:extLst>
                <a:ext uri="{FF2B5EF4-FFF2-40B4-BE49-F238E27FC236}">
                  <a16:creationId xmlns:a16="http://schemas.microsoft.com/office/drawing/2014/main" id="{66AFA0BE-4521-4076-A5AD-FC7031749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70482" y="6261969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99">
              <a:extLst>
                <a:ext uri="{FF2B5EF4-FFF2-40B4-BE49-F238E27FC236}">
                  <a16:creationId xmlns:a16="http://schemas.microsoft.com/office/drawing/2014/main" id="{0598DD74-9791-420B-B5ED-355B654B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39874" y="626074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0">
              <a:extLst>
                <a:ext uri="{FF2B5EF4-FFF2-40B4-BE49-F238E27FC236}">
                  <a16:creationId xmlns:a16="http://schemas.microsoft.com/office/drawing/2014/main" id="{038F7AA7-B635-4496-AD3E-A234340BD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6015" y="6261968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1">
              <a:extLst>
                <a:ext uri="{FF2B5EF4-FFF2-40B4-BE49-F238E27FC236}">
                  <a16:creationId xmlns:a16="http://schemas.microsoft.com/office/drawing/2014/main" id="{5E017948-9D66-4417-8B88-4BD1532AC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13228" y="6268498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">
              <a:extLst>
                <a:ext uri="{FF2B5EF4-FFF2-40B4-BE49-F238E27FC236}">
                  <a16:creationId xmlns:a16="http://schemas.microsoft.com/office/drawing/2014/main" id="{AB333295-A36E-46DB-82A5-E78E0498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991006" y="6271761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3">
              <a:extLst>
                <a:ext uri="{FF2B5EF4-FFF2-40B4-BE49-F238E27FC236}">
                  <a16:creationId xmlns:a16="http://schemas.microsoft.com/office/drawing/2014/main" id="{D10C99A3-BB78-4269-87D4-8287B8363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3313" y="627747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4">
              <a:extLst>
                <a:ext uri="{FF2B5EF4-FFF2-40B4-BE49-F238E27FC236}">
                  <a16:creationId xmlns:a16="http://schemas.microsoft.com/office/drawing/2014/main" id="{856A8AAC-D0EA-4685-9283-E8A01ED7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02579" y="6277473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13">
              <a:extLst>
                <a:ext uri="{FF2B5EF4-FFF2-40B4-BE49-F238E27FC236}">
                  <a16:creationId xmlns:a16="http://schemas.microsoft.com/office/drawing/2014/main" id="{EE545004-D464-4D04-B11F-475909042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90800" y="6323170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14">
              <a:extLst>
                <a:ext uri="{FF2B5EF4-FFF2-40B4-BE49-F238E27FC236}">
                  <a16:creationId xmlns:a16="http://schemas.microsoft.com/office/drawing/2014/main" id="{50289B97-B071-455F-8540-982742C4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57254" y="632317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5">
              <a:extLst>
                <a:ext uri="{FF2B5EF4-FFF2-40B4-BE49-F238E27FC236}">
                  <a16:creationId xmlns:a16="http://schemas.microsoft.com/office/drawing/2014/main" id="{CEF2EFFE-7947-4C37-8ABD-398F392C0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0108" y="6328883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17">
              <a:extLst>
                <a:ext uri="{FF2B5EF4-FFF2-40B4-BE49-F238E27FC236}">
                  <a16:creationId xmlns:a16="http://schemas.microsoft.com/office/drawing/2014/main" id="{E8391CC5-D4B9-4E26-ABCD-D6C4BC235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15345" y="634112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18">
              <a:extLst>
                <a:ext uri="{FF2B5EF4-FFF2-40B4-BE49-F238E27FC236}">
                  <a16:creationId xmlns:a16="http://schemas.microsoft.com/office/drawing/2014/main" id="{71A5B932-E608-49E3-8ED1-4DBAAE919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05534" y="6277473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19">
              <a:extLst>
                <a:ext uri="{FF2B5EF4-FFF2-40B4-BE49-F238E27FC236}">
                  <a16:creationId xmlns:a16="http://schemas.microsoft.com/office/drawing/2014/main" id="{EAA3BF46-C387-4232-844F-B2D45C1D2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0731" y="624664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0">
              <a:extLst>
                <a:ext uri="{FF2B5EF4-FFF2-40B4-BE49-F238E27FC236}">
                  <a16:creationId xmlns:a16="http://schemas.microsoft.com/office/drawing/2014/main" id="{AB415331-61BA-49F4-9FFD-39B628481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67614" y="6261967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79">
              <a:extLst>
                <a:ext uri="{FF2B5EF4-FFF2-40B4-BE49-F238E27FC236}">
                  <a16:creationId xmlns:a16="http://schemas.microsoft.com/office/drawing/2014/main" id="{8FF6D6DA-64DD-4D39-931B-9B97E01A3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76945" y="6278756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80">
              <a:extLst>
                <a:ext uri="{FF2B5EF4-FFF2-40B4-BE49-F238E27FC236}">
                  <a16:creationId xmlns:a16="http://schemas.microsoft.com/office/drawing/2014/main" id="{2CEBA427-3E6A-48B0-9040-931C62AAC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70631" y="6011316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81">
              <a:extLst>
                <a:ext uri="{FF2B5EF4-FFF2-40B4-BE49-F238E27FC236}">
                  <a16:creationId xmlns:a16="http://schemas.microsoft.com/office/drawing/2014/main" id="{65D81449-8208-4635-9339-4C8FE89BB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1561" y="5997635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82">
              <a:extLst>
                <a:ext uri="{FF2B5EF4-FFF2-40B4-BE49-F238E27FC236}">
                  <a16:creationId xmlns:a16="http://schemas.microsoft.com/office/drawing/2014/main" id="{954A6F89-BF29-464D-9561-97822F099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703" y="6006611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83">
              <a:extLst>
                <a:ext uri="{FF2B5EF4-FFF2-40B4-BE49-F238E27FC236}">
                  <a16:creationId xmlns:a16="http://schemas.microsoft.com/office/drawing/2014/main" id="{67C81528-252F-43EA-BAC6-ED0A1186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2651" y="5988659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89">
              <a:extLst>
                <a:ext uri="{FF2B5EF4-FFF2-40B4-BE49-F238E27FC236}">
                  <a16:creationId xmlns:a16="http://schemas.microsoft.com/office/drawing/2014/main" id="{D4AAA683-AC21-4857-A7D8-552A3DC9B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9913" y="6005963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90">
              <a:extLst>
                <a:ext uri="{FF2B5EF4-FFF2-40B4-BE49-F238E27FC236}">
                  <a16:creationId xmlns:a16="http://schemas.microsoft.com/office/drawing/2014/main" id="{BFD93668-5C98-45C9-BA73-EBDE21510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63198" y="6073524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5">
              <a:extLst>
                <a:ext uri="{FF2B5EF4-FFF2-40B4-BE49-F238E27FC236}">
                  <a16:creationId xmlns:a16="http://schemas.microsoft.com/office/drawing/2014/main" id="{76866F09-A7B0-420E-A8F1-CC0C5CC24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94163" y="624897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7">
              <a:extLst>
                <a:ext uri="{FF2B5EF4-FFF2-40B4-BE49-F238E27FC236}">
                  <a16:creationId xmlns:a16="http://schemas.microsoft.com/office/drawing/2014/main" id="{9D2D6D19-1C81-46DC-B49C-E7AA0817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68875" y="6272635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8">
              <a:extLst>
                <a:ext uri="{FF2B5EF4-FFF2-40B4-BE49-F238E27FC236}">
                  <a16:creationId xmlns:a16="http://schemas.microsoft.com/office/drawing/2014/main" id="{4AF7B011-7C75-48AD-BBBF-4FE1834A6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00601" y="6272635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9">
              <a:extLst>
                <a:ext uri="{FF2B5EF4-FFF2-40B4-BE49-F238E27FC236}">
                  <a16:creationId xmlns:a16="http://schemas.microsoft.com/office/drawing/2014/main" id="{305124B5-EFC4-4F14-9182-23A3280A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01728" y="6275901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11">
              <a:extLst>
                <a:ext uri="{FF2B5EF4-FFF2-40B4-BE49-F238E27FC236}">
                  <a16:creationId xmlns:a16="http://schemas.microsoft.com/office/drawing/2014/main" id="{45166B1B-FC43-48DA-A810-13BADEF8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2967" y="628814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12">
              <a:extLst>
                <a:ext uri="{FF2B5EF4-FFF2-40B4-BE49-F238E27FC236}">
                  <a16:creationId xmlns:a16="http://schemas.microsoft.com/office/drawing/2014/main" id="{15846AE5-CF5B-452A-BDBB-ABC69690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5342" y="599314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62">
              <a:extLst>
                <a:ext uri="{FF2B5EF4-FFF2-40B4-BE49-F238E27FC236}">
                  <a16:creationId xmlns:a16="http://schemas.microsoft.com/office/drawing/2014/main" id="{3DB2496D-CE28-4700-AA6B-FA4E60A94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096571" y="6023456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63">
              <a:extLst>
                <a:ext uri="{FF2B5EF4-FFF2-40B4-BE49-F238E27FC236}">
                  <a16:creationId xmlns:a16="http://schemas.microsoft.com/office/drawing/2014/main" id="{561D8232-C449-46E2-BB87-922BD4DAE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07626" y="6045105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64">
              <a:extLst>
                <a:ext uri="{FF2B5EF4-FFF2-40B4-BE49-F238E27FC236}">
                  <a16:creationId xmlns:a16="http://schemas.microsoft.com/office/drawing/2014/main" id="{C0352A08-1998-4E8B-9E16-ABE077AF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47557" y="6038145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65">
              <a:extLst>
                <a:ext uri="{FF2B5EF4-FFF2-40B4-BE49-F238E27FC236}">
                  <a16:creationId xmlns:a16="http://schemas.microsoft.com/office/drawing/2014/main" id="{9FD7260F-CF29-4931-A348-235EFAFB6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88938" y="6056097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66">
              <a:extLst>
                <a:ext uri="{FF2B5EF4-FFF2-40B4-BE49-F238E27FC236}">
                  <a16:creationId xmlns:a16="http://schemas.microsoft.com/office/drawing/2014/main" id="{CCF55F8B-03C0-4AA3-B4A7-2F6C21D34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46822" y="6047121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67">
              <a:extLst>
                <a:ext uri="{FF2B5EF4-FFF2-40B4-BE49-F238E27FC236}">
                  <a16:creationId xmlns:a16="http://schemas.microsoft.com/office/drawing/2014/main" id="{2157B0E0-DFE1-40C8-93E2-25059E010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752816" y="6050385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68">
              <a:extLst>
                <a:ext uri="{FF2B5EF4-FFF2-40B4-BE49-F238E27FC236}">
                  <a16:creationId xmlns:a16="http://schemas.microsoft.com/office/drawing/2014/main" id="{90A4BF9D-CDDE-435D-BB05-D240632F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34199" y="6041408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69">
              <a:extLst>
                <a:ext uri="{FF2B5EF4-FFF2-40B4-BE49-F238E27FC236}">
                  <a16:creationId xmlns:a16="http://schemas.microsoft.com/office/drawing/2014/main" id="{9BDEA0B2-531B-48B0-AB13-4B3451568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22421" y="6053650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71">
              <a:extLst>
                <a:ext uri="{FF2B5EF4-FFF2-40B4-BE49-F238E27FC236}">
                  <a16:creationId xmlns:a16="http://schemas.microsoft.com/office/drawing/2014/main" id="{A8BFB17A-EAE6-4C93-885B-6299466A2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7808" y="6059361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72">
              <a:extLst>
                <a:ext uri="{FF2B5EF4-FFF2-40B4-BE49-F238E27FC236}">
                  <a16:creationId xmlns:a16="http://schemas.microsoft.com/office/drawing/2014/main" id="{07A67F34-97BE-480B-A85B-DEAEEB45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70949" y="606262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73">
              <a:extLst>
                <a:ext uri="{FF2B5EF4-FFF2-40B4-BE49-F238E27FC236}">
                  <a16:creationId xmlns:a16="http://schemas.microsoft.com/office/drawing/2014/main" id="{6C4408FA-D405-4819-A9B5-7E4137AEB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72924" y="6065889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74">
              <a:extLst>
                <a:ext uri="{FF2B5EF4-FFF2-40B4-BE49-F238E27FC236}">
                  <a16:creationId xmlns:a16="http://schemas.microsoft.com/office/drawing/2014/main" id="{83277647-FA05-4345-8145-D5ED7903A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951" y="5947800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75">
              <a:extLst>
                <a:ext uri="{FF2B5EF4-FFF2-40B4-BE49-F238E27FC236}">
                  <a16:creationId xmlns:a16="http://schemas.microsoft.com/office/drawing/2014/main" id="{4386FD15-4921-4493-A215-FEA31801B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01203" y="600223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77">
              <a:extLst>
                <a:ext uri="{FF2B5EF4-FFF2-40B4-BE49-F238E27FC236}">
                  <a16:creationId xmlns:a16="http://schemas.microsoft.com/office/drawing/2014/main" id="{625D89BA-3D96-4949-8D68-AD594D322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2334" y="60871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88">
              <a:extLst>
                <a:ext uri="{FF2B5EF4-FFF2-40B4-BE49-F238E27FC236}">
                  <a16:creationId xmlns:a16="http://schemas.microsoft.com/office/drawing/2014/main" id="{58041442-9F1D-4E5E-A088-6727B2CF8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87995" y="6119746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91">
              <a:extLst>
                <a:ext uri="{FF2B5EF4-FFF2-40B4-BE49-F238E27FC236}">
                  <a16:creationId xmlns:a16="http://schemas.microsoft.com/office/drawing/2014/main" id="{E732CC8A-1A71-462B-8562-DA75D35B5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81667" y="6286940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92">
              <a:extLst>
                <a:ext uri="{FF2B5EF4-FFF2-40B4-BE49-F238E27FC236}">
                  <a16:creationId xmlns:a16="http://schemas.microsoft.com/office/drawing/2014/main" id="{603E6FD8-AE4D-479C-92F3-A08E54E46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5908" y="629519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93">
              <a:extLst>
                <a:ext uri="{FF2B5EF4-FFF2-40B4-BE49-F238E27FC236}">
                  <a16:creationId xmlns:a16="http://schemas.microsoft.com/office/drawing/2014/main" id="{61C5ED2E-B41D-4C39-88BE-D67806E6B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97203" y="6295192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94">
              <a:extLst>
                <a:ext uri="{FF2B5EF4-FFF2-40B4-BE49-F238E27FC236}">
                  <a16:creationId xmlns:a16="http://schemas.microsoft.com/office/drawing/2014/main" id="{474F444C-C4D9-489A-B836-F83ED8070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5898" y="632293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95">
              <a:extLst>
                <a:ext uri="{FF2B5EF4-FFF2-40B4-BE49-F238E27FC236}">
                  <a16:creationId xmlns:a16="http://schemas.microsoft.com/office/drawing/2014/main" id="{FF589F3A-B301-484D-B5EF-D9E96DE8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35598" y="631804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96">
              <a:extLst>
                <a:ext uri="{FF2B5EF4-FFF2-40B4-BE49-F238E27FC236}">
                  <a16:creationId xmlns:a16="http://schemas.microsoft.com/office/drawing/2014/main" id="{97E0AEB5-AD04-4BE2-924F-FA1BB8BD6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2296" y="6331913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97">
              <a:extLst>
                <a:ext uri="{FF2B5EF4-FFF2-40B4-BE49-F238E27FC236}">
                  <a16:creationId xmlns:a16="http://schemas.microsoft.com/office/drawing/2014/main" id="{CE0B2D17-C3F7-4A41-BA4C-1FC311B9D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964" y="6334361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98">
              <a:extLst>
                <a:ext uri="{FF2B5EF4-FFF2-40B4-BE49-F238E27FC236}">
                  <a16:creationId xmlns:a16="http://schemas.microsoft.com/office/drawing/2014/main" id="{F15034BD-6C17-469B-85AF-148EA0F7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367556" y="6334361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99">
              <a:extLst>
                <a:ext uri="{FF2B5EF4-FFF2-40B4-BE49-F238E27FC236}">
                  <a16:creationId xmlns:a16="http://schemas.microsoft.com/office/drawing/2014/main" id="{7B6742E3-DB37-4077-8690-AC1A02780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4758" y="6333136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0">
              <a:extLst>
                <a:ext uri="{FF2B5EF4-FFF2-40B4-BE49-F238E27FC236}">
                  <a16:creationId xmlns:a16="http://schemas.microsoft.com/office/drawing/2014/main" id="{745F2439-5B8E-4E05-866E-896C0F5BE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3089" y="6334360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1">
              <a:extLst>
                <a:ext uri="{FF2B5EF4-FFF2-40B4-BE49-F238E27FC236}">
                  <a16:creationId xmlns:a16="http://schemas.microsoft.com/office/drawing/2014/main" id="{4CD231E8-DFF5-4403-AFD6-EDB105AF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8469" y="63408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2">
              <a:extLst>
                <a:ext uri="{FF2B5EF4-FFF2-40B4-BE49-F238E27FC236}">
                  <a16:creationId xmlns:a16="http://schemas.microsoft.com/office/drawing/2014/main" id="{186F08A0-4B07-4ED4-AA2E-F53E61E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88080" y="634415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3">
              <a:extLst>
                <a:ext uri="{FF2B5EF4-FFF2-40B4-BE49-F238E27FC236}">
                  <a16:creationId xmlns:a16="http://schemas.microsoft.com/office/drawing/2014/main" id="{143F4736-A980-42E1-B7AA-4154BD0F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72695" y="6302055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4">
              <a:extLst>
                <a:ext uri="{FF2B5EF4-FFF2-40B4-BE49-F238E27FC236}">
                  <a16:creationId xmlns:a16="http://schemas.microsoft.com/office/drawing/2014/main" id="{2B7EF984-B6CC-4990-B9D8-E999A41F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99653" y="634986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13">
              <a:extLst>
                <a:ext uri="{FF2B5EF4-FFF2-40B4-BE49-F238E27FC236}">
                  <a16:creationId xmlns:a16="http://schemas.microsoft.com/office/drawing/2014/main" id="{701390DA-498F-40EE-B86D-9C1288CCD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7874" y="6395562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14">
              <a:extLst>
                <a:ext uri="{FF2B5EF4-FFF2-40B4-BE49-F238E27FC236}">
                  <a16:creationId xmlns:a16="http://schemas.microsoft.com/office/drawing/2014/main" id="{8349FDB4-AF3A-4F35-82C0-1D4092965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54328" y="6395562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15">
              <a:extLst>
                <a:ext uri="{FF2B5EF4-FFF2-40B4-BE49-F238E27FC236}">
                  <a16:creationId xmlns:a16="http://schemas.microsoft.com/office/drawing/2014/main" id="{96A26B04-1F0B-4D75-8922-93B734D7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17182" y="640127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17">
              <a:extLst>
                <a:ext uri="{FF2B5EF4-FFF2-40B4-BE49-F238E27FC236}">
                  <a16:creationId xmlns:a16="http://schemas.microsoft.com/office/drawing/2014/main" id="{C6200836-2571-4275-B8D2-450E99ED2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70586" y="6413516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16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CF8EF0-624F-3A4A-C4B7-090C98C0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20B556-7B64-9B1B-7611-5AEDCA3EB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1A765-30B3-EE05-8E97-17C40687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376" y="1028183"/>
            <a:ext cx="3810937" cy="4792068"/>
          </a:xfrm>
        </p:spPr>
        <p:txBody>
          <a:bodyPr>
            <a:normAutofit/>
          </a:bodyPr>
          <a:lstStyle/>
          <a:p>
            <a:pPr algn="ctr"/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Requirements and Expectations for the project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C6A896-DC5D-BE19-5475-6BC1BA9E7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13ACD96-4DB5-D596-3EDA-B55663328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B3BE357F-B2F1-8F42-A431-FCF1A9D36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9167FC81-21C2-BB4A-934E-764F04CAF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C1297310-AD37-A383-0916-3ACFB8805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2BB13091-512D-DFFD-3A7E-6599333AB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C347FAF6-689D-7A13-04B9-C3E423D75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88D92CAD-E42B-5EA1-384F-BB5C906F0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916C9BD-EBFE-DC99-5B3D-E63CEAA9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A23170A4-66FF-ED97-DED5-BB7FAE7A2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875E427B-7311-7C80-6135-A1F7B92B5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F89B8D18-4379-A599-F5A8-8D82C9BC30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87262D48-9C9A-9909-1038-E67AB8585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1D4E7EAA-804F-1212-9A43-E92BAD0F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69E01830-C4AD-0263-CA01-7B5D86CC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2C3E9FDD-5C8F-9759-E3F8-AD6A64FA0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1D4DDF4D-3B85-719B-13D0-7518A7BE7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56BF1EE1-2C6C-B575-37D9-2A5D0B56A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C04694B1-BA6F-FF2F-B86C-CF911E795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6ED4A21-DC62-9CA1-B9EF-792720FCC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0C2AA1A8-35F3-A710-DB09-F1869850D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F3E8BB85-9586-8BB1-E252-EA9D26271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13A34831-905E-EB2B-6D40-5B0AE6E9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14E558B6-C85B-B8F4-7EDE-D45833AA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E2C00438-B03A-260B-9408-B6875D132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63E899B5-6BD8-2C00-6506-4DD4B9D59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BAE17F34-6D66-9192-200F-34B05D0A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FA10D6A9-929C-F0EF-2D0C-C923035B8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635DBE55-2981-B6BA-F58E-464A892D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2B6ADD8A-111E-98C5-4C91-CA76E3FCA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76F64F3C-3273-4852-1587-9EE04ED5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FBC65B06-A82F-0E43-B2AA-5D0FB70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8EAB471A-F99A-8349-1F23-DBFDED157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83B687AD-EF1F-10D6-9BA9-BB20FF9D8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90183CE-786F-4F61-2B14-E22F05CF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6">
              <a:extLst>
                <a:ext uri="{FF2B5EF4-FFF2-40B4-BE49-F238E27FC236}">
                  <a16:creationId xmlns:a16="http://schemas.microsoft.com/office/drawing/2014/main" id="{41CD0266-7723-39A7-6BDA-D3565FA3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5562129-8A2F-4464-4CC3-6F7B3DCB8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85B65132-253B-94D7-9A34-FED880BB8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2CC7C001-82CF-FD1C-F8D2-F0271CCF7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A9F723C8-A87B-0A12-6593-CB8429AC7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2ECB0344-1E8A-3560-8964-B7A9515B3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82CC352F-5C7C-B380-DE1A-913B5B5CA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8B395AA2-E397-9A3C-7D17-751136780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13B4ADBB-864C-E855-5ED7-B0DE2F6FF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FA2D87C9-5129-2FC2-4B7F-3F65DFF9C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52ACD742-C063-2F25-4497-9218867EE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20DE94FA-1548-28E1-D39A-D1C6EDABA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51095507-E21C-1080-7427-112A277A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3E5A52E5-76A0-BE6C-6E67-B3E78DF69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7AD4B8A4-61D8-D821-6752-46DCF94B4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6438849D-E8C2-9951-BE85-F4F6449D9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86B00AD2-CAFE-42BA-A3D7-A5EEB7D84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BBD79FBE-3841-0A2C-D3DE-410A6454E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406D0273-17FA-C1FB-1151-CD183F218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35146D36-93FE-545F-C720-FB6FB995A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4462AFB6-8C24-46E1-3A81-9AAAAEB8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825B1EDE-9A66-0CC8-4DD9-D03210F9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4F6B6A6C-7501-4310-DF03-07281207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E7858608-D174-183B-A1C7-4BF1EA61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080E59F5-8283-806C-F8D3-689A74563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94637820-69E3-AF5A-2DB7-EE6722D9D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91998947-471C-81E5-BE96-80BF3EFAA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8E38B7F6-AA80-7561-D61D-CCBEB96E6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2AD2E817-90C1-5D96-9B94-C7FCB1200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EEB12FCC-37B3-6314-A55C-D16ACDED3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">
              <a:extLst>
                <a:ext uri="{FF2B5EF4-FFF2-40B4-BE49-F238E27FC236}">
                  <a16:creationId xmlns:a16="http://schemas.microsoft.com/office/drawing/2014/main" id="{6C63B167-61A7-2DAA-1F5B-2D00D915A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C0EB6FB6-FABC-A46C-6460-FC8A76A45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85A3051A-0A3D-A904-B1B3-580A95C73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C5B12525-40AF-A84A-9539-8FE9E3DB4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BA093A03-A589-F8EA-3E99-4F1D0D1BE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ACCED2DB-3E95-CF2A-FAC9-3D2AC3EC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7E390EC5-9FA6-57F9-3B9C-B6DACFF25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6C8426B2-41A0-FEFA-9DCD-F6FA04850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6FFE327B-1B42-59BA-F418-27BC0E2EF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9BD6883-E264-5AAE-8A86-8D8016A7E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48B1E021-B8EB-8318-3FA0-003FB3DA0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D0E7AA81-858F-9048-6E6D-E0BD97BE6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861B8B7A-C00F-1D9F-E23A-DA637CF3C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59371BA1-C37B-DD3F-3F00-EE0FF1E17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C5555A70-5A17-AF9C-C95E-BF40DA9B3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D422FDCB-6733-35CF-9E85-0417F9600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A3654BDB-0FB7-302E-4B12-C9D8CDC38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FF77B902-9D9C-1F29-9B3A-1192B8CCE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95A2ACC5-136F-0ED5-7E6A-21A4F5707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94BDB5DB-4F85-4CC1-0FA7-F4ED2309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4F30B0FD-61DB-9DB0-A9DC-B13EDD23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5B614DDE-0D74-D921-D89F-1AF809E31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2DD83079-D1BC-2617-2657-983F9F8E4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47B80251-BD24-A0B1-1409-2C395178F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5F200628-F309-0A2F-1EE6-57B3BF13F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2C72A33B-9244-1B21-81E5-857955677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7181E7F7-6632-C4CA-909C-3BB10D933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D8576146-AC4D-DEAD-927B-D68AC0DF6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DCA091A1-DE5F-FFCE-16AE-09FF2590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6EC243AA-D912-F1E6-87A2-577CAE9A7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DE1BCE7D-1B6A-67A5-57BB-6987A41E9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CFC2CCF9-EC96-F3B7-2BA9-B9FFC8141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B0DCD6A7-4E5A-B553-ECFD-8C7BBC066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DA5FAEAC-3B21-A18C-B402-BAD567344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A2885BAC-0CA8-CC7D-E1A0-1F4998324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8667B4B0-7B37-A467-9E6F-304406C7A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948E7F08-0D25-D937-2078-C0EEBEEB0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BD8553C8-56DD-67DD-462A-3B3B2EA85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2305DDC7-A78E-5D0F-E087-A31A415CA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B95F67DD-5FF1-3C04-47EB-1C1F9F921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11E7ECB2-39E9-7BBC-C3B8-59583B695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5">
              <a:extLst>
                <a:ext uri="{FF2B5EF4-FFF2-40B4-BE49-F238E27FC236}">
                  <a16:creationId xmlns:a16="http://schemas.microsoft.com/office/drawing/2014/main" id="{340DFC98-4BD9-A664-97CA-D8739BA2F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D85E3D14-0415-A8FF-B624-411D222AA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6F4D231C-6D1F-ADF7-0BA0-98CF7AD14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E3D7F702-2F3F-1323-8095-C9263F29C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0D7E5218-A975-547A-9ABB-D685E0266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6A628CB0-6799-DD0A-AE1F-6BA8EC63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4186E5CE-9C80-25D0-C4B7-776DB5B61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960706A9-BC86-102B-44CB-5272ACD83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90968F35-5A40-F97B-A599-4FEE1F816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2DDC7DF5-EA96-1A0B-6413-B97831E2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FAFD4723-93F8-1E2E-9DA9-20F6D1A1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20E0B7CF-147B-D2F5-1375-1BE29AEB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3C1354DE-F930-9C5C-A732-D5C978534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FAABBEA0-5CA0-CF1F-7BF2-60D34EE5E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C7E6CB1C-1126-BA46-350C-7ECE64985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5349FB31-96FA-C4BA-3749-CF5A42A04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F7A5407F-395B-8457-4390-EF5787A59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81D7FCDA-384A-68F8-2013-48E5599BD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5">
              <a:extLst>
                <a:ext uri="{FF2B5EF4-FFF2-40B4-BE49-F238E27FC236}">
                  <a16:creationId xmlns:a16="http://schemas.microsoft.com/office/drawing/2014/main" id="{863EEF28-1E80-D332-B6D5-0A2BE9AA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FECBDEDB-E1EE-91DA-4F32-20D1CA4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F2364C24-1AEC-6AEF-0E19-87F20A781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BB551F24-0F69-7211-CBA4-AD67D19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97191579-EF6B-0B46-C497-E5DFFE6FF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78243970-A35E-3803-83FF-C5F3EF94B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3">
              <a:extLst>
                <a:ext uri="{FF2B5EF4-FFF2-40B4-BE49-F238E27FC236}">
                  <a16:creationId xmlns:a16="http://schemas.microsoft.com/office/drawing/2014/main" id="{3B5825B7-1968-25FA-1747-92E9A6F2C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BD9C3D33-226F-6BFE-CA1E-1860745C7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ECBE987C-D35A-A540-CC6C-E220F0D0B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E68C1FEE-21AF-0679-D6ED-991E29D8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75EF8C93-E13E-DD62-41B6-AB94C932A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A59EB240-C074-9E10-7DE4-E6F2988F3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BB739F3F-5665-2B62-721A-2693C2F89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59250C7-F260-C1CA-A593-EB00DCD9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64507848-DB60-CE78-3411-29D1C19D2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69278AE5-3852-F663-50CD-75F53A304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>
              <a:extLst>
                <a:ext uri="{FF2B5EF4-FFF2-40B4-BE49-F238E27FC236}">
                  <a16:creationId xmlns:a16="http://schemas.microsoft.com/office/drawing/2014/main" id="{B2D52AC7-3225-8054-7C9B-78FE70E4D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69DC407F-48E1-4ACC-124D-61BA9F645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5">
              <a:extLst>
                <a:ext uri="{FF2B5EF4-FFF2-40B4-BE49-F238E27FC236}">
                  <a16:creationId xmlns:a16="http://schemas.microsoft.com/office/drawing/2014/main" id="{ED20F8C3-2A6A-719B-0458-5F9FCA20D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C1B3E841-FC8E-269F-74EB-7A96B8B1C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37EB8582-7962-FE11-7229-3DFFB3FEE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7B23BDFC-BF33-4671-93E1-C47512A5A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A0BC2B37-69CF-3140-6527-EDF8F08CD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892D52EC-0949-315D-2D23-3B2E1BF871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FF22CD21-7F9B-E340-7BF9-D3AC8E49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BE17EE0-FBBC-BF6D-C2AC-9C9B29465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3F025-9151-6BF0-9486-AD8C2D57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773" y="1494833"/>
            <a:ext cx="7865475" cy="385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3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8CBA64-7743-4C5C-83B8-655DE1450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80EA0-FDF0-C402-03EF-F8CF5380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33" y="1028183"/>
            <a:ext cx="3370079" cy="4792068"/>
          </a:xfrm>
        </p:spPr>
        <p:txBody>
          <a:bodyPr>
            <a:normAutofit/>
          </a:bodyPr>
          <a:lstStyle/>
          <a:p>
            <a:r>
              <a:rPr lang="en-AU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What are features of my CRM?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153040-1C1F-4962-9E5D-0793F73F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71012" y="-44968"/>
            <a:ext cx="4693761" cy="1003641"/>
            <a:chOff x="6771012" y="-54859"/>
            <a:chExt cx="4693761" cy="1003641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2657FD3-A974-4296-9FBE-0C2FD5295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2153" y="110830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887B7096-0CDA-429B-A1C2-CDAC575E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6083" y="625027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BB5C54D6-30FE-4CE5-8C46-A7FD28A8A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69497" y="368284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:a16="http://schemas.microsoft.com/office/drawing/2014/main" id="{EC42106A-B41F-4ADB-82C8-D3CDCA1C7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51204" y="409188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:a16="http://schemas.microsoft.com/office/drawing/2014/main" id="{ED969A3C-A50C-44D0-ABC9-7ADE93FBC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132" y="572816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9">
              <a:extLst>
                <a:ext uri="{FF2B5EF4-FFF2-40B4-BE49-F238E27FC236}">
                  <a16:creationId xmlns:a16="http://schemas.microsoft.com/office/drawing/2014/main" id="{341AB3CA-DC2A-4577-8F22-83D408C6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07744" y="214091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8">
              <a:extLst>
                <a:ext uri="{FF2B5EF4-FFF2-40B4-BE49-F238E27FC236}">
                  <a16:creationId xmlns:a16="http://schemas.microsoft.com/office/drawing/2014/main" id="{E613EEB8-55A9-4D44-B402-00D03F77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88510" y="67963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8F4D24CA-5C8D-49C0-ACC5-434542DDC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45905" y="752598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1FFEFFD4-59AE-43E2-8D65-C2B6FD3C6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0000" y="47504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7A9DF6A7-06B9-4C7C-BB38-49BADFABF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979969" y="129036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06">
              <a:extLst>
                <a:ext uri="{FF2B5EF4-FFF2-40B4-BE49-F238E27FC236}">
                  <a16:creationId xmlns:a16="http://schemas.microsoft.com/office/drawing/2014/main" id="{477D55E3-BEBF-4F32-8501-97DD43818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15668" y="547654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0">
              <a:extLst>
                <a:ext uri="{FF2B5EF4-FFF2-40B4-BE49-F238E27FC236}">
                  <a16:creationId xmlns:a16="http://schemas.microsoft.com/office/drawing/2014/main" id="{7524CAEC-4AFA-4EF2-A441-964B9319F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93392" y="299819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3">
              <a:extLst>
                <a:ext uri="{FF2B5EF4-FFF2-40B4-BE49-F238E27FC236}">
                  <a16:creationId xmlns:a16="http://schemas.microsoft.com/office/drawing/2014/main" id="{12AEAA0B-80F2-49BE-8FE4-DAF46FDF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5104" y="172222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0">
              <a:extLst>
                <a:ext uri="{FF2B5EF4-FFF2-40B4-BE49-F238E27FC236}">
                  <a16:creationId xmlns:a16="http://schemas.microsoft.com/office/drawing/2014/main" id="{719C39C7-4E0E-4693-A9C9-90BD5C82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48325" y="461471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5">
              <a:extLst>
                <a:ext uri="{FF2B5EF4-FFF2-40B4-BE49-F238E27FC236}">
                  <a16:creationId xmlns:a16="http://schemas.microsoft.com/office/drawing/2014/main" id="{73F04989-E7CE-4345-914E-485DC1EFF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39598" y="6988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73914653-6F3A-4492-92C5-D5B51F5B4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28972" y="-65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9FC54A4-336E-4076-9203-AA2D68215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9149" y="5569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6">
              <a:extLst>
                <a:ext uri="{FF2B5EF4-FFF2-40B4-BE49-F238E27FC236}">
                  <a16:creationId xmlns:a16="http://schemas.microsoft.com/office/drawing/2014/main" id="{7BE7DE9E-E667-496B-8996-13CF79B1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477466" y="282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1771F469-0310-43EB-85A0-D9BFF0D96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6038" y="83988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1BA5C1F-DCD5-4D95-9884-0A083469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199968" y="598185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E4992CBB-3FD8-418A-B568-B47907CCC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03382" y="341442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2">
              <a:extLst>
                <a:ext uri="{FF2B5EF4-FFF2-40B4-BE49-F238E27FC236}">
                  <a16:creationId xmlns:a16="http://schemas.microsoft.com/office/drawing/2014/main" id="{1B87DF6E-8D8C-4FE7-A8CF-4408ABD04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85089" y="382346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CDAABDF1-DB94-46F6-8825-97360C3BF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017" y="54597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E36FD073-63B2-4137-82CB-2B3D754DF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41629" y="187249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C4ACAB12-D209-499A-A732-0D8F88941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22395" y="652789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84">
              <a:extLst>
                <a:ext uri="{FF2B5EF4-FFF2-40B4-BE49-F238E27FC236}">
                  <a16:creationId xmlns:a16="http://schemas.microsoft.com/office/drawing/2014/main" id="{645005B8-197A-4046-94EF-17115FFA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603885" y="448203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86">
              <a:extLst>
                <a:ext uri="{FF2B5EF4-FFF2-40B4-BE49-F238E27FC236}">
                  <a16:creationId xmlns:a16="http://schemas.microsoft.com/office/drawing/2014/main" id="{A9BA9B36-D9CE-409A-80D2-A44A67324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55553" y="22456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06">
              <a:extLst>
                <a:ext uri="{FF2B5EF4-FFF2-40B4-BE49-F238E27FC236}">
                  <a16:creationId xmlns:a16="http://schemas.microsoft.com/office/drawing/2014/main" id="{C017D4DA-C769-4177-9064-AE44C274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49553" y="520812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0">
              <a:extLst>
                <a:ext uri="{FF2B5EF4-FFF2-40B4-BE49-F238E27FC236}">
                  <a16:creationId xmlns:a16="http://schemas.microsoft.com/office/drawing/2014/main" id="{68CB10AF-3534-40F8-A060-A4553445C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27277" y="272977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3">
              <a:extLst>
                <a:ext uri="{FF2B5EF4-FFF2-40B4-BE49-F238E27FC236}">
                  <a16:creationId xmlns:a16="http://schemas.microsoft.com/office/drawing/2014/main" id="{03FFDE36-0C19-4CC1-BDD1-27A048FE9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97726" y="19570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0">
              <a:extLst>
                <a:ext uri="{FF2B5EF4-FFF2-40B4-BE49-F238E27FC236}">
                  <a16:creationId xmlns:a16="http://schemas.microsoft.com/office/drawing/2014/main" id="{72303E7A-1C17-48A7-93CA-7C7AFD7F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2210" y="434629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35">
              <a:extLst>
                <a:ext uri="{FF2B5EF4-FFF2-40B4-BE49-F238E27FC236}">
                  <a16:creationId xmlns:a16="http://schemas.microsoft.com/office/drawing/2014/main" id="{D067651F-28D9-48CB-A77C-A15EC7E4E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83018" y="702146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1D291151-E63E-499B-8FA8-89BA93D9F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62857" y="-33347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9CB8859-CCFB-4D06-AECC-0029CA619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63034" y="288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6">
              <a:extLst>
                <a:ext uri="{FF2B5EF4-FFF2-40B4-BE49-F238E27FC236}">
                  <a16:creationId xmlns:a16="http://schemas.microsoft.com/office/drawing/2014/main" id="{2075F976-9885-4165-BC9C-DBA16FD38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073357" y="-3997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760609C2-3DE5-4EDD-B7BF-A320FC1F2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4761" y="124645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51823375-A051-4BC7-825B-0F6656043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68691" y="638842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CFB367EA-590F-47B3-8700-EAF9963CE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72105" y="382099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DE400FD4-1037-42CF-84E1-8E60C7A6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53812" y="423003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1A8EC63B-9778-42C3-8E45-B6B6224C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0740" y="586631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9">
              <a:extLst>
                <a:ext uri="{FF2B5EF4-FFF2-40B4-BE49-F238E27FC236}">
                  <a16:creationId xmlns:a16="http://schemas.microsoft.com/office/drawing/2014/main" id="{B1CC9D87-2F53-4AB3-8F05-4D628F2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10352" y="227906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648CF0D8-56FC-478C-8B69-D8E76492F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824" y="60951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4">
              <a:extLst>
                <a:ext uri="{FF2B5EF4-FFF2-40B4-BE49-F238E27FC236}">
                  <a16:creationId xmlns:a16="http://schemas.microsoft.com/office/drawing/2014/main" id="{1E71CA55-130A-456D-A26A-D072544E1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14853" y="39362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86">
              <a:extLst>
                <a:ext uri="{FF2B5EF4-FFF2-40B4-BE49-F238E27FC236}">
                  <a16:creationId xmlns:a16="http://schemas.microsoft.com/office/drawing/2014/main" id="{FCA6EC8F-0157-4B9B-882A-82225E7E3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82576" y="87808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6">
              <a:extLst>
                <a:ext uri="{FF2B5EF4-FFF2-40B4-BE49-F238E27FC236}">
                  <a16:creationId xmlns:a16="http://schemas.microsoft.com/office/drawing/2014/main" id="{2AC8E27E-3B2B-4726-B298-F8D6E843F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8276" y="56146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10">
              <a:extLst>
                <a:ext uri="{FF2B5EF4-FFF2-40B4-BE49-F238E27FC236}">
                  <a16:creationId xmlns:a16="http://schemas.microsoft.com/office/drawing/2014/main" id="{97FA679C-2A10-445C-9C4E-7185405D7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96000" y="31363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508CE495-5226-4004-A03C-A1A6986C0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77712" y="203965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30">
              <a:extLst>
                <a:ext uri="{FF2B5EF4-FFF2-40B4-BE49-F238E27FC236}">
                  <a16:creationId xmlns:a16="http://schemas.microsoft.com/office/drawing/2014/main" id="{7E048EA9-47E8-455A-AD7B-24D1474A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50933" y="4752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C0D48D73-E5D7-4D42-98D4-960F12F1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531580" y="731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8">
              <a:extLst>
                <a:ext uri="{FF2B5EF4-FFF2-40B4-BE49-F238E27FC236}">
                  <a16:creationId xmlns:a16="http://schemas.microsoft.com/office/drawing/2014/main" id="{96AC2D82-5C61-4A26-B2B5-B539F28B4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31757" y="695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6">
              <a:extLst>
                <a:ext uri="{FF2B5EF4-FFF2-40B4-BE49-F238E27FC236}">
                  <a16:creationId xmlns:a16="http://schemas.microsoft.com/office/drawing/2014/main" id="{FAC301C4-466F-464C-A194-6E6FDF04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11007" y="870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8">
              <a:extLst>
                <a:ext uri="{FF2B5EF4-FFF2-40B4-BE49-F238E27FC236}">
                  <a16:creationId xmlns:a16="http://schemas.microsoft.com/office/drawing/2014/main" id="{B3D709AF-EABF-4CE4-9F48-4648CBA70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1431" y="566910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84">
              <a:extLst>
                <a:ext uri="{FF2B5EF4-FFF2-40B4-BE49-F238E27FC236}">
                  <a16:creationId xmlns:a16="http://schemas.microsoft.com/office/drawing/2014/main" id="{04E78BF2-AFDF-4D21-9C53-6DB3E2B5D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32921" y="362324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6">
              <a:extLst>
                <a:ext uri="{FF2B5EF4-FFF2-40B4-BE49-F238E27FC236}">
                  <a16:creationId xmlns:a16="http://schemas.microsoft.com/office/drawing/2014/main" id="{6BA6D0CD-F8DC-4D2F-9D99-098F0F125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2890" y="94007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06">
              <a:extLst>
                <a:ext uri="{FF2B5EF4-FFF2-40B4-BE49-F238E27FC236}">
                  <a16:creationId xmlns:a16="http://schemas.microsoft.com/office/drawing/2014/main" id="{056AADDE-FBBA-497F-9A08-A7D5E3C71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589" y="5126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0">
              <a:extLst>
                <a:ext uri="{FF2B5EF4-FFF2-40B4-BE49-F238E27FC236}">
                  <a16:creationId xmlns:a16="http://schemas.microsoft.com/office/drawing/2014/main" id="{1F60A2E5-6C68-4EC0-A5C3-AD401385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56313" y="264790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2">
              <a:extLst>
                <a:ext uri="{FF2B5EF4-FFF2-40B4-BE49-F238E27FC236}">
                  <a16:creationId xmlns:a16="http://schemas.microsoft.com/office/drawing/2014/main" id="{99E55911-E2C8-4B40-98FD-79A3B760C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66607" y="69143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3">
              <a:extLst>
                <a:ext uri="{FF2B5EF4-FFF2-40B4-BE49-F238E27FC236}">
                  <a16:creationId xmlns:a16="http://schemas.microsoft.com/office/drawing/2014/main" id="{12610BA4-0146-4CC0-BDB2-11A948F00F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38025" y="196956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76946214-CF5D-4B57-8E22-854F5D5FA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11246" y="486205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35">
              <a:extLst>
                <a:ext uri="{FF2B5EF4-FFF2-40B4-BE49-F238E27FC236}">
                  <a16:creationId xmlns:a16="http://schemas.microsoft.com/office/drawing/2014/main" id="{E285B1F0-7213-4DC0-A10E-B02797F53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53661" y="78352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8">
              <a:extLst>
                <a:ext uri="{FF2B5EF4-FFF2-40B4-BE49-F238E27FC236}">
                  <a16:creationId xmlns:a16="http://schemas.microsoft.com/office/drawing/2014/main" id="{01025D1B-EAF1-4988-939A-476DDB27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2070" y="20668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6">
              <a:extLst>
                <a:ext uri="{FF2B5EF4-FFF2-40B4-BE49-F238E27FC236}">
                  <a16:creationId xmlns:a16="http://schemas.microsoft.com/office/drawing/2014/main" id="{98AC36B2-A922-481E-8AC6-E0CEBACF4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802007" y="4892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5">
              <a:extLst>
                <a:ext uri="{FF2B5EF4-FFF2-40B4-BE49-F238E27FC236}">
                  <a16:creationId xmlns:a16="http://schemas.microsoft.com/office/drawing/2014/main" id="{86793B47-6F23-4531-B615-211729648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05580" y="82092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E40091B3-76CD-40EF-A893-21701C3A6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013937" y="72724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84">
              <a:extLst>
                <a:ext uri="{FF2B5EF4-FFF2-40B4-BE49-F238E27FC236}">
                  <a16:creationId xmlns:a16="http://schemas.microsoft.com/office/drawing/2014/main" id="{121648B0-1487-40D9-8DAE-916653F52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749500" y="782538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35">
              <a:extLst>
                <a:ext uri="{FF2B5EF4-FFF2-40B4-BE49-F238E27FC236}">
                  <a16:creationId xmlns:a16="http://schemas.microsoft.com/office/drawing/2014/main" id="{B5CF2290-AD1C-4885-917C-498579A14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241841" y="81980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4">
              <a:extLst>
                <a:ext uri="{FF2B5EF4-FFF2-40B4-BE49-F238E27FC236}">
                  <a16:creationId xmlns:a16="http://schemas.microsoft.com/office/drawing/2014/main" id="{F07321C0-AEED-46D0-A0E5-09BD430B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538871" y="765768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4">
              <a:extLst>
                <a:ext uri="{FF2B5EF4-FFF2-40B4-BE49-F238E27FC236}">
                  <a16:creationId xmlns:a16="http://schemas.microsoft.com/office/drawing/2014/main" id="{13063EF5-53D0-4CD8-A83E-4089A06CE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35602" y="776987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5">
              <a:extLst>
                <a:ext uri="{FF2B5EF4-FFF2-40B4-BE49-F238E27FC236}">
                  <a16:creationId xmlns:a16="http://schemas.microsoft.com/office/drawing/2014/main" id="{B2C4E99F-A1C6-4344-BF75-27AFFD091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3873" y="791357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0FF74AE-2593-4F6B-81F5-F590CBDE3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24638" y="73675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4">
              <a:extLst>
                <a:ext uri="{FF2B5EF4-FFF2-40B4-BE49-F238E27FC236}">
                  <a16:creationId xmlns:a16="http://schemas.microsoft.com/office/drawing/2014/main" id="{0D88C936-973F-4C41-93CD-06ACC3BE0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853545" y="831065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FBB916FA-E2F0-42B2-9568-E0EC975B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53406" y="766184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>
              <a:extLst>
                <a:ext uri="{FF2B5EF4-FFF2-40B4-BE49-F238E27FC236}">
                  <a16:creationId xmlns:a16="http://schemas.microsoft.com/office/drawing/2014/main" id="{2EED1F78-EBC1-42E8-B3ED-F3260AE70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240317" y="839141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420B60-EB39-4544-87CE-09C5D7DE3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24456" y="5884485"/>
            <a:ext cx="4752301" cy="951832"/>
            <a:chOff x="6624456" y="5930493"/>
            <a:chExt cx="4752301" cy="951832"/>
          </a:xfrm>
        </p:grpSpPr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7E80A177-CE54-47FE-B857-BF477246A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5128" y="674290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A198D49F-543D-45A6-8055-BB8E0267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11214" y="6481642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ECD712F5-F742-47FE-A71E-88165011F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90137" y="6264505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42492919-7062-4930-8341-A532F329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07102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5F9DA937-61A8-4E63-B01C-F4A443DDF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92949" y="63030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F5A6C680-A4FC-4262-8A10-BC70695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163831" y="65322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70">
              <a:extLst>
                <a:ext uri="{FF2B5EF4-FFF2-40B4-BE49-F238E27FC236}">
                  <a16:creationId xmlns:a16="http://schemas.microsoft.com/office/drawing/2014/main" id="{CD563E08-AB21-4835-A4DF-DDAF94780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4409" y="6271028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5">
              <a:extLst>
                <a:ext uri="{FF2B5EF4-FFF2-40B4-BE49-F238E27FC236}">
                  <a16:creationId xmlns:a16="http://schemas.microsoft.com/office/drawing/2014/main" id="{2A586E34-A7CD-4D99-9717-AABFBC282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77815" y="645892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7">
              <a:extLst>
                <a:ext uri="{FF2B5EF4-FFF2-40B4-BE49-F238E27FC236}">
                  <a16:creationId xmlns:a16="http://schemas.microsoft.com/office/drawing/2014/main" id="{EF31E361-DA1E-4CE6-98D8-291444CE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65294" y="6681956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17">
              <a:extLst>
                <a:ext uri="{FF2B5EF4-FFF2-40B4-BE49-F238E27FC236}">
                  <a16:creationId xmlns:a16="http://schemas.microsoft.com/office/drawing/2014/main" id="{66829572-6C2D-47A1-A37E-CC2FA7E86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672050" y="6028572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18">
              <a:extLst>
                <a:ext uri="{FF2B5EF4-FFF2-40B4-BE49-F238E27FC236}">
                  <a16:creationId xmlns:a16="http://schemas.microsoft.com/office/drawing/2014/main" id="{50DCE6C4-F390-41AE-B5CE-BB2DAF401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1466" y="6606259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19">
              <a:extLst>
                <a:ext uri="{FF2B5EF4-FFF2-40B4-BE49-F238E27FC236}">
                  <a16:creationId xmlns:a16="http://schemas.microsoft.com/office/drawing/2014/main" id="{B172F65D-71C6-45BA-94E4-377171B6F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47983" y="638721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39">
              <a:extLst>
                <a:ext uri="{FF2B5EF4-FFF2-40B4-BE49-F238E27FC236}">
                  <a16:creationId xmlns:a16="http://schemas.microsoft.com/office/drawing/2014/main" id="{A1099F0A-8048-4CBD-9ED0-72CF3432E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3386" y="658345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44">
              <a:extLst>
                <a:ext uri="{FF2B5EF4-FFF2-40B4-BE49-F238E27FC236}">
                  <a16:creationId xmlns:a16="http://schemas.microsoft.com/office/drawing/2014/main" id="{C9CAE903-ADB3-4CE4-950E-EE0837F2D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296245" y="6111264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45">
              <a:extLst>
                <a:ext uri="{FF2B5EF4-FFF2-40B4-BE49-F238E27FC236}">
                  <a16:creationId xmlns:a16="http://schemas.microsoft.com/office/drawing/2014/main" id="{81FA9D8F-DF11-408E-A5F7-94E3C41BD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12555" y="632292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4A8A749C-9CB9-446B-8CA4-7E77E2EDC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339098" y="677268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6">
              <a:extLst>
                <a:ext uri="{FF2B5EF4-FFF2-40B4-BE49-F238E27FC236}">
                  <a16:creationId xmlns:a16="http://schemas.microsoft.com/office/drawing/2014/main" id="{8DCE61AA-D23B-4949-B97D-8107FB47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88303" y="669747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D5734C15-885E-4C4A-BCE2-40EEBC42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9013" y="671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5">
              <a:extLst>
                <a:ext uri="{FF2B5EF4-FFF2-40B4-BE49-F238E27FC236}">
                  <a16:creationId xmlns:a16="http://schemas.microsoft.com/office/drawing/2014/main" id="{0DF76958-CCA0-4139-9926-1713899D0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45099" y="6447976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997EAA8D-E8EB-4B67-BA2D-4CC4C6087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4022" y="623083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1">
              <a:extLst>
                <a:ext uri="{FF2B5EF4-FFF2-40B4-BE49-F238E27FC236}">
                  <a16:creationId xmlns:a16="http://schemas.microsoft.com/office/drawing/2014/main" id="{41C18114-E8E5-4736-9BE6-D4E67C3DF6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826834" y="6276193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0389C81B-E6D1-4D7D-903B-154945D70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97716" y="6505408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">
              <a:extLst>
                <a:ext uri="{FF2B5EF4-FFF2-40B4-BE49-F238E27FC236}">
                  <a16:creationId xmlns:a16="http://schemas.microsoft.com/office/drawing/2014/main" id="{D2AB3F76-E9FC-4760-8087-74D9EC6B7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08294" y="624418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85">
              <a:extLst>
                <a:ext uri="{FF2B5EF4-FFF2-40B4-BE49-F238E27FC236}">
                  <a16:creationId xmlns:a16="http://schemas.microsoft.com/office/drawing/2014/main" id="{BC4AA8F0-169B-4D3A-99B4-B8757EE21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1700" y="6432080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87">
              <a:extLst>
                <a:ext uri="{FF2B5EF4-FFF2-40B4-BE49-F238E27FC236}">
                  <a16:creationId xmlns:a16="http://schemas.microsoft.com/office/drawing/2014/main" id="{2E71E590-28E1-4E12-A79C-376650B7B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499179" y="6655114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03">
              <a:extLst>
                <a:ext uri="{FF2B5EF4-FFF2-40B4-BE49-F238E27FC236}">
                  <a16:creationId xmlns:a16="http://schemas.microsoft.com/office/drawing/2014/main" id="{FB9AB424-39E3-46C5-A19E-DDEE17554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34692" y="67505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17">
              <a:extLst>
                <a:ext uri="{FF2B5EF4-FFF2-40B4-BE49-F238E27FC236}">
                  <a16:creationId xmlns:a16="http://schemas.microsoft.com/office/drawing/2014/main" id="{2ED9F50D-1DF6-4628-AC2C-FB8CAC3D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305935" y="597443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18">
              <a:extLst>
                <a:ext uri="{FF2B5EF4-FFF2-40B4-BE49-F238E27FC236}">
                  <a16:creationId xmlns:a16="http://schemas.microsoft.com/office/drawing/2014/main" id="{0E070AAF-5102-4318-B35D-13957B198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95351" y="6552121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19">
              <a:extLst>
                <a:ext uri="{FF2B5EF4-FFF2-40B4-BE49-F238E27FC236}">
                  <a16:creationId xmlns:a16="http://schemas.microsoft.com/office/drawing/2014/main" id="{5436B656-AD36-4B2B-9198-4C370D8F7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182025" y="6283746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39">
              <a:extLst>
                <a:ext uri="{FF2B5EF4-FFF2-40B4-BE49-F238E27FC236}">
                  <a16:creationId xmlns:a16="http://schemas.microsoft.com/office/drawing/2014/main" id="{2071E1E0-F515-47F5-A550-E9ED43938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67271" y="6556608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44">
              <a:extLst>
                <a:ext uri="{FF2B5EF4-FFF2-40B4-BE49-F238E27FC236}">
                  <a16:creationId xmlns:a16="http://schemas.microsoft.com/office/drawing/2014/main" id="{7DCF15B1-1606-4701-8EC0-95112EC8F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8602" y="597959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45">
              <a:extLst>
                <a:ext uri="{FF2B5EF4-FFF2-40B4-BE49-F238E27FC236}">
                  <a16:creationId xmlns:a16="http://schemas.microsoft.com/office/drawing/2014/main" id="{8C9C97D2-7D94-41DB-B4EC-4B69B0D50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46440" y="629608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">
              <a:extLst>
                <a:ext uri="{FF2B5EF4-FFF2-40B4-BE49-F238E27FC236}">
                  <a16:creationId xmlns:a16="http://schemas.microsoft.com/office/drawing/2014/main" id="{65F9D91C-5585-464F-8086-E5ED0ADB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972983" y="674584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06">
              <a:extLst>
                <a:ext uri="{FF2B5EF4-FFF2-40B4-BE49-F238E27FC236}">
                  <a16:creationId xmlns:a16="http://schemas.microsoft.com/office/drawing/2014/main" id="{99F6EA4E-7EF3-4B4A-BEA7-0D3D931C0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22188" y="6663813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BA526659-F1A4-4042-A108-76CFB3DBD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78347" y="672697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5">
              <a:extLst>
                <a:ext uri="{FF2B5EF4-FFF2-40B4-BE49-F238E27FC236}">
                  <a16:creationId xmlns:a16="http://schemas.microsoft.com/office/drawing/2014/main" id="{9877EF40-90CB-4799-8572-4F4A5E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13822" y="6536401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285DA720-E488-4A9B-A140-1F44737EC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733243" y="6057983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31">
              <a:extLst>
                <a:ext uri="{FF2B5EF4-FFF2-40B4-BE49-F238E27FC236}">
                  <a16:creationId xmlns:a16="http://schemas.microsoft.com/office/drawing/2014/main" id="{D38D4092-51E3-4A36-8175-82F5C85F4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2683" y="637736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36">
              <a:extLst>
                <a:ext uri="{FF2B5EF4-FFF2-40B4-BE49-F238E27FC236}">
                  <a16:creationId xmlns:a16="http://schemas.microsoft.com/office/drawing/2014/main" id="{6D5B3102-2CB4-4953-9813-30F073A29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018061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AFCEC11A-95B5-4DF7-A30A-DD051FCDA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95557" y="625006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9">
              <a:extLst>
                <a:ext uri="{FF2B5EF4-FFF2-40B4-BE49-F238E27FC236}">
                  <a16:creationId xmlns:a16="http://schemas.microsoft.com/office/drawing/2014/main" id="{C37CBD80-4119-4E02-94C4-260BA62B5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466439" y="6479284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70">
              <a:extLst>
                <a:ext uri="{FF2B5EF4-FFF2-40B4-BE49-F238E27FC236}">
                  <a16:creationId xmlns:a16="http://schemas.microsoft.com/office/drawing/2014/main" id="{64EDD805-B615-4022-8A64-4554869C6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77017" y="6284843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5">
              <a:extLst>
                <a:ext uri="{FF2B5EF4-FFF2-40B4-BE49-F238E27FC236}">
                  <a16:creationId xmlns:a16="http://schemas.microsoft.com/office/drawing/2014/main" id="{5A8DE9EF-D932-4386-88F7-1D0F5A2E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80423" y="6472737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87">
              <a:extLst>
                <a:ext uri="{FF2B5EF4-FFF2-40B4-BE49-F238E27FC236}">
                  <a16:creationId xmlns:a16="http://schemas.microsoft.com/office/drawing/2014/main" id="{0439362E-63A9-4091-92AF-0B6203699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67902" y="6695771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17">
              <a:extLst>
                <a:ext uri="{FF2B5EF4-FFF2-40B4-BE49-F238E27FC236}">
                  <a16:creationId xmlns:a16="http://schemas.microsoft.com/office/drawing/2014/main" id="{041EAA16-517F-47E9-AB9D-47740608E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974658" y="601509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18">
              <a:extLst>
                <a:ext uri="{FF2B5EF4-FFF2-40B4-BE49-F238E27FC236}">
                  <a16:creationId xmlns:a16="http://schemas.microsoft.com/office/drawing/2014/main" id="{E0071F9A-C5AF-4EA0-A186-BF24F089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64074" y="659277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19">
              <a:extLst>
                <a:ext uri="{FF2B5EF4-FFF2-40B4-BE49-F238E27FC236}">
                  <a16:creationId xmlns:a16="http://schemas.microsoft.com/office/drawing/2014/main" id="{8273660E-2FC8-4FED-8D67-CFF1D69A3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50748" y="632440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39">
              <a:extLst>
                <a:ext uri="{FF2B5EF4-FFF2-40B4-BE49-F238E27FC236}">
                  <a16:creationId xmlns:a16="http://schemas.microsoft.com/office/drawing/2014/main" id="{92B33B56-557D-46CD-89E8-FA7B9BFF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35994" y="6563145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44">
              <a:extLst>
                <a:ext uri="{FF2B5EF4-FFF2-40B4-BE49-F238E27FC236}">
                  <a16:creationId xmlns:a16="http://schemas.microsoft.com/office/drawing/2014/main" id="{43EAC14F-C938-4BCE-A1EC-4E31AEC3B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598853" y="6090959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45">
              <a:extLst>
                <a:ext uri="{FF2B5EF4-FFF2-40B4-BE49-F238E27FC236}">
                  <a16:creationId xmlns:a16="http://schemas.microsoft.com/office/drawing/2014/main" id="{5C3C5159-9C8B-4BC2-BDF4-DB4B56DF5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15163" y="6302623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8">
              <a:extLst>
                <a:ext uri="{FF2B5EF4-FFF2-40B4-BE49-F238E27FC236}">
                  <a16:creationId xmlns:a16="http://schemas.microsoft.com/office/drawing/2014/main" id="{50ECDAAF-E711-4CBA-AD5D-B5A352589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641706" y="675237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6">
              <a:extLst>
                <a:ext uri="{FF2B5EF4-FFF2-40B4-BE49-F238E27FC236}">
                  <a16:creationId xmlns:a16="http://schemas.microsoft.com/office/drawing/2014/main" id="{ABD3ADE5-C4C8-43BF-A004-1DB4E9767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690911" y="6752238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0">
              <a:extLst>
                <a:ext uri="{FF2B5EF4-FFF2-40B4-BE49-F238E27FC236}">
                  <a16:creationId xmlns:a16="http://schemas.microsoft.com/office/drawing/2014/main" id="{E7018D39-07D6-4351-810D-29741E712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37330" y="6235999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5">
              <a:extLst>
                <a:ext uri="{FF2B5EF4-FFF2-40B4-BE49-F238E27FC236}">
                  <a16:creationId xmlns:a16="http://schemas.microsoft.com/office/drawing/2014/main" id="{45EC1EF3-73E3-46EC-B05F-E68CE167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40736" y="6423893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87">
              <a:extLst>
                <a:ext uri="{FF2B5EF4-FFF2-40B4-BE49-F238E27FC236}">
                  <a16:creationId xmlns:a16="http://schemas.microsoft.com/office/drawing/2014/main" id="{D455521C-F22B-4367-ACA7-595CC4F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28215" y="6646927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3">
              <a:extLst>
                <a:ext uri="{FF2B5EF4-FFF2-40B4-BE49-F238E27FC236}">
                  <a16:creationId xmlns:a16="http://schemas.microsoft.com/office/drawing/2014/main" id="{9B228660-6A2E-4C6F-9B6C-D7A7CC69D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35018" y="6113342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7">
              <a:extLst>
                <a:ext uri="{FF2B5EF4-FFF2-40B4-BE49-F238E27FC236}">
                  <a16:creationId xmlns:a16="http://schemas.microsoft.com/office/drawing/2014/main" id="{C20DC9CF-6D6F-44D0-A7C5-3222D6A8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34971" y="5966247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8">
              <a:extLst>
                <a:ext uri="{FF2B5EF4-FFF2-40B4-BE49-F238E27FC236}">
                  <a16:creationId xmlns:a16="http://schemas.microsoft.com/office/drawing/2014/main" id="{78BFEA79-09D0-47A0-8777-82867E0E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24271" y="663936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9">
              <a:extLst>
                <a:ext uri="{FF2B5EF4-FFF2-40B4-BE49-F238E27FC236}">
                  <a16:creationId xmlns:a16="http://schemas.microsoft.com/office/drawing/2014/main" id="{A150377E-0862-45D6-9912-9237A1F85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911378" y="6380732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44B0C21D-2951-47F9-88CA-1F4E9853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96307" y="6548421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4">
              <a:extLst>
                <a:ext uri="{FF2B5EF4-FFF2-40B4-BE49-F238E27FC236}">
                  <a16:creationId xmlns:a16="http://schemas.microsoft.com/office/drawing/2014/main" id="{E5B500A1-AF9B-49A1-B6B0-51FC17B84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59166" y="6076235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E4D6D63F-DCA7-42C7-A1FF-844F40C5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675476" y="628789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8">
              <a:extLst>
                <a:ext uri="{FF2B5EF4-FFF2-40B4-BE49-F238E27FC236}">
                  <a16:creationId xmlns:a16="http://schemas.microsoft.com/office/drawing/2014/main" id="{8697CA0D-22DD-482E-9EBE-5AC02B1C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02019" y="673765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35">
              <a:extLst>
                <a:ext uri="{FF2B5EF4-FFF2-40B4-BE49-F238E27FC236}">
                  <a16:creationId xmlns:a16="http://schemas.microsoft.com/office/drawing/2014/main" id="{0F638DFA-E3FC-449B-A784-DC4E10846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011068" y="6040931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4">
              <a:extLst>
                <a:ext uri="{FF2B5EF4-FFF2-40B4-BE49-F238E27FC236}">
                  <a16:creationId xmlns:a16="http://schemas.microsoft.com/office/drawing/2014/main" id="{30C58E92-3C12-4DDC-9E8B-6B8949D3E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517909" y="5945209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84">
              <a:extLst>
                <a:ext uri="{FF2B5EF4-FFF2-40B4-BE49-F238E27FC236}">
                  <a16:creationId xmlns:a16="http://schemas.microsoft.com/office/drawing/2014/main" id="{65C2555C-68ED-4AA1-8EC4-9ED08441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7117059" y="607518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2E89B8BC-4B28-466A-9162-64BABFA94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6837349" y="6098306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85">
              <a:extLst>
                <a:ext uri="{FF2B5EF4-FFF2-40B4-BE49-F238E27FC236}">
                  <a16:creationId xmlns:a16="http://schemas.microsoft.com/office/drawing/2014/main" id="{CE1C577C-8272-42AD-BA80-547605EE3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212741" y="6096012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9D6179B9-63A8-4087-B0D7-442412CBD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5941" y="600415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CADD67EC-77B7-47BA-9D84-FC526915E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563951" y="6199762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5CFAE0AC-B0B1-4BBD-A3B2-476B343D9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461807" y="606739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F33104F7-7254-4522-B3EF-B9391BA9D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270379" y="5977807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95F2981E-6FD0-4E2E-9C96-25DDC8ABF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8784348" y="608122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C4B43AF8-30C3-4D75-9592-EB022861F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32809" y="604404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4CE0640-B5AC-420F-A979-4701983D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2773" y="871729"/>
            <a:ext cx="7849227" cy="51099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508BA-F0AA-1287-C81F-F367B92CE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2772" y="1484294"/>
            <a:ext cx="7849227" cy="3872591"/>
          </a:xfrm>
        </p:spPr>
      </p:pic>
    </p:spTree>
    <p:extLst>
      <p:ext uri="{BB962C8B-B14F-4D97-AF65-F5344CB8AC3E}">
        <p14:creationId xmlns:p14="http://schemas.microsoft.com/office/powerpoint/2010/main" val="360172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3E539-6BB8-4E51-A3BE-6C793FA4B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57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9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0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1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2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3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4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5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6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7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15" name="Rectangle 414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0EF7A-37B0-B459-D86C-AF46E688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35" y="5402353"/>
            <a:ext cx="9816946" cy="945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Companies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60B27-D7C8-A1E9-5C0E-2CF8958B1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88" y="1353787"/>
            <a:ext cx="5776616" cy="2613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D6A12-899F-376F-D5A2-F45EAE074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61" y="1626920"/>
            <a:ext cx="5834360" cy="2129540"/>
          </a:xfrm>
          <a:prstGeom prst="rect">
            <a:avLst/>
          </a:prstGeom>
        </p:spPr>
      </p:pic>
      <p:grpSp>
        <p:nvGrpSpPr>
          <p:cNvPr id="417" name="Group 416">
            <a:extLst>
              <a:ext uri="{FF2B5EF4-FFF2-40B4-BE49-F238E27FC236}">
                <a16:creationId xmlns:a16="http://schemas.microsoft.com/office/drawing/2014/main" id="{8FC2AAAA-3320-45C6-B519-EDA74196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33" y="4593705"/>
            <a:ext cx="12160237" cy="589633"/>
            <a:chOff x="31734" y="4593705"/>
            <a:chExt cx="12211614" cy="589633"/>
          </a:xfrm>
        </p:grpSpPr>
        <p:sp>
          <p:nvSpPr>
            <p:cNvPr id="418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501768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4720" y="464338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46009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467762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461316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461643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461817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462867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785" y="46269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49183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2237" y="4906149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488463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491553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495695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496292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48690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4943427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467638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46131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4635721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472181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466591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467244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24916" y="469404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14471" y="4696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4930" y="469598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467488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468141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23976" y="470500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32" y="473370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469039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473609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473609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474180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475404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475730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46980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4999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5010983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498908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500092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500092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500418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500418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50131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502502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3461" y="4997715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503111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503764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923" y="497604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506783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4845" y="502829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5067836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507354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503152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4593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34" y="492543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647" y="474751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470263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498209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471446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494181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474715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470173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47784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471397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474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471899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472948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471724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5031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50347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50180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505776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5063734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503641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502013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4777197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471397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473638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477481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471891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4725446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472789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472789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472789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472789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4734423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479120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4789095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478909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479480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495201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49752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61901" y="5046522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498221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4982211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508109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4985474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49944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504376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500995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5012405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5022196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5049125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01472" y="5051981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476747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40">
              <a:extLst>
                <a:ext uri="{FF2B5EF4-FFF2-40B4-BE49-F238E27FC236}">
                  <a16:creationId xmlns:a16="http://schemas.microsoft.com/office/drawing/2014/main" id="{1D08A4B9-6797-4801-B23E-13A88CE74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3606" y="467232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55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1F96C-C03D-5FDA-F20E-3E53D6E9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355">
            <a:extLst>
              <a:ext uri="{FF2B5EF4-FFF2-40B4-BE49-F238E27FC236}">
                <a16:creationId xmlns:a16="http://schemas.microsoft.com/office/drawing/2014/main" id="{5F9D7A72-D70A-D4C3-926E-17CA554AE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357" name="Freeform 8">
              <a:extLst>
                <a:ext uri="{FF2B5EF4-FFF2-40B4-BE49-F238E27FC236}">
                  <a16:creationId xmlns:a16="http://schemas.microsoft.com/office/drawing/2014/main" id="{09C08993-7661-A6B0-8D7C-AAD577B6C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8" name="Freeform 10">
              <a:extLst>
                <a:ext uri="{FF2B5EF4-FFF2-40B4-BE49-F238E27FC236}">
                  <a16:creationId xmlns:a16="http://schemas.microsoft.com/office/drawing/2014/main" id="{EEFF524B-AE91-12EC-CFEB-D4FCA6729E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9" name="Freeform 15">
              <a:extLst>
                <a:ext uri="{FF2B5EF4-FFF2-40B4-BE49-F238E27FC236}">
                  <a16:creationId xmlns:a16="http://schemas.microsoft.com/office/drawing/2014/main" id="{24ED0143-073C-2031-3DD9-49939131B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0" name="Freeform 18">
              <a:extLst>
                <a:ext uri="{FF2B5EF4-FFF2-40B4-BE49-F238E27FC236}">
                  <a16:creationId xmlns:a16="http://schemas.microsoft.com/office/drawing/2014/main" id="{870B931D-4008-37BA-328C-8708CB1E8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1" name="Freeform 19">
              <a:extLst>
                <a:ext uri="{FF2B5EF4-FFF2-40B4-BE49-F238E27FC236}">
                  <a16:creationId xmlns:a16="http://schemas.microsoft.com/office/drawing/2014/main" id="{1F13C5E6-AE87-F5B8-956C-D3395A744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2" name="Freeform 20">
              <a:extLst>
                <a:ext uri="{FF2B5EF4-FFF2-40B4-BE49-F238E27FC236}">
                  <a16:creationId xmlns:a16="http://schemas.microsoft.com/office/drawing/2014/main" id="{115BE8CC-A3BE-0AF7-E807-1E809C52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3" name="Freeform 22">
              <a:extLst>
                <a:ext uri="{FF2B5EF4-FFF2-40B4-BE49-F238E27FC236}">
                  <a16:creationId xmlns:a16="http://schemas.microsoft.com/office/drawing/2014/main" id="{0F2F510A-0AF5-82FC-7C9A-57F6A3289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4" name="Freeform 23">
              <a:extLst>
                <a:ext uri="{FF2B5EF4-FFF2-40B4-BE49-F238E27FC236}">
                  <a16:creationId xmlns:a16="http://schemas.microsoft.com/office/drawing/2014/main" id="{978D9F39-B915-4EBC-B070-232E5384E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5" name="Freeform 26">
              <a:extLst>
                <a:ext uri="{FF2B5EF4-FFF2-40B4-BE49-F238E27FC236}">
                  <a16:creationId xmlns:a16="http://schemas.microsoft.com/office/drawing/2014/main" id="{21D53A2D-CA78-BB5D-E969-0438A9F43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6" name="Freeform 27">
              <a:extLst>
                <a:ext uri="{FF2B5EF4-FFF2-40B4-BE49-F238E27FC236}">
                  <a16:creationId xmlns:a16="http://schemas.microsoft.com/office/drawing/2014/main" id="{6DA1BD17-3473-A6A7-A9B9-6AFD203C8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7" name="Freeform 28">
              <a:extLst>
                <a:ext uri="{FF2B5EF4-FFF2-40B4-BE49-F238E27FC236}">
                  <a16:creationId xmlns:a16="http://schemas.microsoft.com/office/drawing/2014/main" id="{DBCEBA37-CB7A-6ABE-805E-65D917618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8" name="Freeform 30">
              <a:extLst>
                <a:ext uri="{FF2B5EF4-FFF2-40B4-BE49-F238E27FC236}">
                  <a16:creationId xmlns:a16="http://schemas.microsoft.com/office/drawing/2014/main" id="{C81D2171-C996-1080-8496-F633E61D5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9" name="Freeform 43">
              <a:extLst>
                <a:ext uri="{FF2B5EF4-FFF2-40B4-BE49-F238E27FC236}">
                  <a16:creationId xmlns:a16="http://schemas.microsoft.com/office/drawing/2014/main" id="{58FAEDC8-05EE-CB53-5531-31CC3C74A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0" name="Freeform 51">
              <a:extLst>
                <a:ext uri="{FF2B5EF4-FFF2-40B4-BE49-F238E27FC236}">
                  <a16:creationId xmlns:a16="http://schemas.microsoft.com/office/drawing/2014/main" id="{09BD7263-10CA-4D93-BF35-D3381BBE9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1" name="Freeform 52">
              <a:extLst>
                <a:ext uri="{FF2B5EF4-FFF2-40B4-BE49-F238E27FC236}">
                  <a16:creationId xmlns:a16="http://schemas.microsoft.com/office/drawing/2014/main" id="{4B3FCF89-FD06-129A-DDBD-DA32EE5A3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2" name="Freeform 53">
              <a:extLst>
                <a:ext uri="{FF2B5EF4-FFF2-40B4-BE49-F238E27FC236}">
                  <a16:creationId xmlns:a16="http://schemas.microsoft.com/office/drawing/2014/main" id="{C291D406-3DB4-690E-8D97-3DFC52486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3" name="Freeform 54">
              <a:extLst>
                <a:ext uri="{FF2B5EF4-FFF2-40B4-BE49-F238E27FC236}">
                  <a16:creationId xmlns:a16="http://schemas.microsoft.com/office/drawing/2014/main" id="{FBD26BBD-1FAE-2CB5-C8A5-922DC5B82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4" name="Freeform 55">
              <a:extLst>
                <a:ext uri="{FF2B5EF4-FFF2-40B4-BE49-F238E27FC236}">
                  <a16:creationId xmlns:a16="http://schemas.microsoft.com/office/drawing/2014/main" id="{B6B95636-11A7-8FE8-3E7C-91CEBD01A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5" name="Freeform 56">
              <a:extLst>
                <a:ext uri="{FF2B5EF4-FFF2-40B4-BE49-F238E27FC236}">
                  <a16:creationId xmlns:a16="http://schemas.microsoft.com/office/drawing/2014/main" id="{71344EFB-05B4-6226-86C1-51EB71F66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6" name="Freeform 57">
              <a:extLst>
                <a:ext uri="{FF2B5EF4-FFF2-40B4-BE49-F238E27FC236}">
                  <a16:creationId xmlns:a16="http://schemas.microsoft.com/office/drawing/2014/main" id="{358D942E-430A-2A5A-2FF1-B255928C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7" name="Freeform 59">
              <a:extLst>
                <a:ext uri="{FF2B5EF4-FFF2-40B4-BE49-F238E27FC236}">
                  <a16:creationId xmlns:a16="http://schemas.microsoft.com/office/drawing/2014/main" id="{633C2BB6-63B5-1D2C-B5D8-EC576210E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8" name="Freeform 60">
              <a:extLst>
                <a:ext uri="{FF2B5EF4-FFF2-40B4-BE49-F238E27FC236}">
                  <a16:creationId xmlns:a16="http://schemas.microsoft.com/office/drawing/2014/main" id="{B5371C55-9806-F318-590A-D65B47EBC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9" name="Freeform 61">
              <a:extLst>
                <a:ext uri="{FF2B5EF4-FFF2-40B4-BE49-F238E27FC236}">
                  <a16:creationId xmlns:a16="http://schemas.microsoft.com/office/drawing/2014/main" id="{52494C81-0EBD-BF08-CAEC-B25779496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0" name="Freeform 5">
              <a:extLst>
                <a:ext uri="{FF2B5EF4-FFF2-40B4-BE49-F238E27FC236}">
                  <a16:creationId xmlns:a16="http://schemas.microsoft.com/office/drawing/2014/main" id="{FADD2AAE-2F57-5527-C424-5FF9C3D15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1" name="Freeform 6">
              <a:extLst>
                <a:ext uri="{FF2B5EF4-FFF2-40B4-BE49-F238E27FC236}">
                  <a16:creationId xmlns:a16="http://schemas.microsoft.com/office/drawing/2014/main" id="{B0984034-E919-4F90-0F0B-811A0F09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2" name="Freeform 7">
              <a:extLst>
                <a:ext uri="{FF2B5EF4-FFF2-40B4-BE49-F238E27FC236}">
                  <a16:creationId xmlns:a16="http://schemas.microsoft.com/office/drawing/2014/main" id="{042C5AF4-BBB1-A155-2D81-E50B0432D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3" name="Freeform 8">
              <a:extLst>
                <a:ext uri="{FF2B5EF4-FFF2-40B4-BE49-F238E27FC236}">
                  <a16:creationId xmlns:a16="http://schemas.microsoft.com/office/drawing/2014/main" id="{6599D016-F2CC-77A6-808E-4A5CD79D2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4" name="Freeform 9">
              <a:extLst>
                <a:ext uri="{FF2B5EF4-FFF2-40B4-BE49-F238E27FC236}">
                  <a16:creationId xmlns:a16="http://schemas.microsoft.com/office/drawing/2014/main" id="{24C5C8A6-9078-FDC2-E3BB-061835F71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5" name="Freeform 11">
              <a:extLst>
                <a:ext uri="{FF2B5EF4-FFF2-40B4-BE49-F238E27FC236}">
                  <a16:creationId xmlns:a16="http://schemas.microsoft.com/office/drawing/2014/main" id="{2827F3D4-189B-0BED-8BEE-D011A181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6" name="Freeform 12">
              <a:extLst>
                <a:ext uri="{FF2B5EF4-FFF2-40B4-BE49-F238E27FC236}">
                  <a16:creationId xmlns:a16="http://schemas.microsoft.com/office/drawing/2014/main" id="{57F996E3-5A06-651D-8C19-BAECF8141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7" name="Freeform 13">
              <a:extLst>
                <a:ext uri="{FF2B5EF4-FFF2-40B4-BE49-F238E27FC236}">
                  <a16:creationId xmlns:a16="http://schemas.microsoft.com/office/drawing/2014/main" id="{BF91500B-BECC-E550-F960-CE27DE2F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8" name="Freeform 14">
              <a:extLst>
                <a:ext uri="{FF2B5EF4-FFF2-40B4-BE49-F238E27FC236}">
                  <a16:creationId xmlns:a16="http://schemas.microsoft.com/office/drawing/2014/main" id="{E812D9C9-C3CB-C1B3-0E2F-F2834EB21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9" name="Freeform 16">
              <a:extLst>
                <a:ext uri="{FF2B5EF4-FFF2-40B4-BE49-F238E27FC236}">
                  <a16:creationId xmlns:a16="http://schemas.microsoft.com/office/drawing/2014/main" id="{98229D25-E40E-47AE-C61C-63D93CDC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0" name="Freeform 17">
              <a:extLst>
                <a:ext uri="{FF2B5EF4-FFF2-40B4-BE49-F238E27FC236}">
                  <a16:creationId xmlns:a16="http://schemas.microsoft.com/office/drawing/2014/main" id="{26C687A3-3744-9F9F-9FB4-E77A1342A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1" name="Freeform 21">
              <a:extLst>
                <a:ext uri="{FF2B5EF4-FFF2-40B4-BE49-F238E27FC236}">
                  <a16:creationId xmlns:a16="http://schemas.microsoft.com/office/drawing/2014/main" id="{51A1762C-819D-8C1F-10FA-44BF33D6A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2" name="Freeform 25">
              <a:extLst>
                <a:ext uri="{FF2B5EF4-FFF2-40B4-BE49-F238E27FC236}">
                  <a16:creationId xmlns:a16="http://schemas.microsoft.com/office/drawing/2014/main" id="{AA9C3089-0BBE-6B97-3020-07A72AE4A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3" name="Freeform 29">
              <a:extLst>
                <a:ext uri="{FF2B5EF4-FFF2-40B4-BE49-F238E27FC236}">
                  <a16:creationId xmlns:a16="http://schemas.microsoft.com/office/drawing/2014/main" id="{15EFDE91-B2C5-86C4-276A-64F53EE17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4" name="Freeform 31">
              <a:extLst>
                <a:ext uri="{FF2B5EF4-FFF2-40B4-BE49-F238E27FC236}">
                  <a16:creationId xmlns:a16="http://schemas.microsoft.com/office/drawing/2014/main" id="{53698A12-CF9F-E6C9-CC0C-D18F84340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5" name="Freeform 32">
              <a:extLst>
                <a:ext uri="{FF2B5EF4-FFF2-40B4-BE49-F238E27FC236}">
                  <a16:creationId xmlns:a16="http://schemas.microsoft.com/office/drawing/2014/main" id="{48692890-DE23-1BB6-318D-374734ED0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6" name="Freeform 33">
              <a:extLst>
                <a:ext uri="{FF2B5EF4-FFF2-40B4-BE49-F238E27FC236}">
                  <a16:creationId xmlns:a16="http://schemas.microsoft.com/office/drawing/2014/main" id="{0F6B9EEF-3F1E-E527-0EC6-ABF2DF417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7" name="Freeform 34">
              <a:extLst>
                <a:ext uri="{FF2B5EF4-FFF2-40B4-BE49-F238E27FC236}">
                  <a16:creationId xmlns:a16="http://schemas.microsoft.com/office/drawing/2014/main" id="{54B899A7-1CCB-1F19-1C20-3867F0011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8" name="Freeform 35">
              <a:extLst>
                <a:ext uri="{FF2B5EF4-FFF2-40B4-BE49-F238E27FC236}">
                  <a16:creationId xmlns:a16="http://schemas.microsoft.com/office/drawing/2014/main" id="{487D73C5-0EE9-73F7-03A9-F9F847395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9" name="Freeform 36">
              <a:extLst>
                <a:ext uri="{FF2B5EF4-FFF2-40B4-BE49-F238E27FC236}">
                  <a16:creationId xmlns:a16="http://schemas.microsoft.com/office/drawing/2014/main" id="{F183786F-4A68-39D8-E457-536FBF1B0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0" name="Freeform 37">
              <a:extLst>
                <a:ext uri="{FF2B5EF4-FFF2-40B4-BE49-F238E27FC236}">
                  <a16:creationId xmlns:a16="http://schemas.microsoft.com/office/drawing/2014/main" id="{646B32F7-5946-8175-0303-9C02CE725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1" name="Freeform 38">
              <a:extLst>
                <a:ext uri="{FF2B5EF4-FFF2-40B4-BE49-F238E27FC236}">
                  <a16:creationId xmlns:a16="http://schemas.microsoft.com/office/drawing/2014/main" id="{1454AC7F-156A-F024-77F1-E22D52E0B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2" name="Freeform 39">
              <a:extLst>
                <a:ext uri="{FF2B5EF4-FFF2-40B4-BE49-F238E27FC236}">
                  <a16:creationId xmlns:a16="http://schemas.microsoft.com/office/drawing/2014/main" id="{A814700A-69B2-866C-0D0E-A4C1876C6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3" name="Freeform 40">
              <a:extLst>
                <a:ext uri="{FF2B5EF4-FFF2-40B4-BE49-F238E27FC236}">
                  <a16:creationId xmlns:a16="http://schemas.microsoft.com/office/drawing/2014/main" id="{B8C5FC9E-49A0-3188-6C41-D72D83B03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4" name="Freeform 41">
              <a:extLst>
                <a:ext uri="{FF2B5EF4-FFF2-40B4-BE49-F238E27FC236}">
                  <a16:creationId xmlns:a16="http://schemas.microsoft.com/office/drawing/2014/main" id="{564BD83A-4331-78BA-6E16-5D2819FBA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5" name="Freeform 42">
              <a:extLst>
                <a:ext uri="{FF2B5EF4-FFF2-40B4-BE49-F238E27FC236}">
                  <a16:creationId xmlns:a16="http://schemas.microsoft.com/office/drawing/2014/main" id="{A9E99856-33D0-FEB6-427B-19D6E11B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6" name="Freeform 44">
              <a:extLst>
                <a:ext uri="{FF2B5EF4-FFF2-40B4-BE49-F238E27FC236}">
                  <a16:creationId xmlns:a16="http://schemas.microsoft.com/office/drawing/2014/main" id="{BC6C9FB5-7D3D-0B4A-9B7A-2D643CD58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7" name="Freeform 45">
              <a:extLst>
                <a:ext uri="{FF2B5EF4-FFF2-40B4-BE49-F238E27FC236}">
                  <a16:creationId xmlns:a16="http://schemas.microsoft.com/office/drawing/2014/main" id="{C1E6D2E1-A822-DFBA-3D02-861BF88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8" name="Freeform 46">
              <a:extLst>
                <a:ext uri="{FF2B5EF4-FFF2-40B4-BE49-F238E27FC236}">
                  <a16:creationId xmlns:a16="http://schemas.microsoft.com/office/drawing/2014/main" id="{4B35BAA5-DB4C-63F7-45A2-3237E4536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9" name="Freeform 47">
              <a:extLst>
                <a:ext uri="{FF2B5EF4-FFF2-40B4-BE49-F238E27FC236}">
                  <a16:creationId xmlns:a16="http://schemas.microsoft.com/office/drawing/2014/main" id="{01C0DDC7-7D02-7A97-9CB5-22660FEA1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" name="Freeform 48">
              <a:extLst>
                <a:ext uri="{FF2B5EF4-FFF2-40B4-BE49-F238E27FC236}">
                  <a16:creationId xmlns:a16="http://schemas.microsoft.com/office/drawing/2014/main" id="{AADDF323-D332-E28B-DC08-21BFB51DC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" name="Freeform 49">
              <a:extLst>
                <a:ext uri="{FF2B5EF4-FFF2-40B4-BE49-F238E27FC236}">
                  <a16:creationId xmlns:a16="http://schemas.microsoft.com/office/drawing/2014/main" id="{BD561470-AB37-FAB3-D573-A757D9A1E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" name="Freeform 8">
              <a:extLst>
                <a:ext uri="{FF2B5EF4-FFF2-40B4-BE49-F238E27FC236}">
                  <a16:creationId xmlns:a16="http://schemas.microsoft.com/office/drawing/2014/main" id="{5A00DCF6-292B-89A4-E52F-7063688F8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" name="Freeform 106">
              <a:extLst>
                <a:ext uri="{FF2B5EF4-FFF2-40B4-BE49-F238E27FC236}">
                  <a16:creationId xmlns:a16="http://schemas.microsoft.com/office/drawing/2014/main" id="{D8A663CF-FDEF-7B04-89D5-85AB3E5F2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15" name="Rectangle 414">
            <a:extLst>
              <a:ext uri="{FF2B5EF4-FFF2-40B4-BE49-F238E27FC236}">
                <a16:creationId xmlns:a16="http://schemas.microsoft.com/office/drawing/2014/main" id="{20EF5FD9-61C8-37E5-147B-115DEDE36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EFDAE-B6DA-4FC6-0D52-B35AE6E37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35" y="5402353"/>
            <a:ext cx="9816946" cy="945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Contacts</a:t>
            </a:r>
          </a:p>
        </p:txBody>
      </p: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42E21C84-929F-C8A4-5E84-C6E70371F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33" y="4593705"/>
            <a:ext cx="12160237" cy="589633"/>
            <a:chOff x="31734" y="4593705"/>
            <a:chExt cx="12211614" cy="589633"/>
          </a:xfrm>
        </p:grpSpPr>
        <p:sp>
          <p:nvSpPr>
            <p:cNvPr id="418" name="Freeform 6">
              <a:extLst>
                <a:ext uri="{FF2B5EF4-FFF2-40B4-BE49-F238E27FC236}">
                  <a16:creationId xmlns:a16="http://schemas.microsoft.com/office/drawing/2014/main" id="{07CAF640-35F3-139F-59B9-B08122796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2866" y="501768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05">
              <a:extLst>
                <a:ext uri="{FF2B5EF4-FFF2-40B4-BE49-F238E27FC236}">
                  <a16:creationId xmlns:a16="http://schemas.microsoft.com/office/drawing/2014/main" id="{F2271EBF-BF61-13C4-2D78-FABA2543E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4720" y="4643385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106">
              <a:extLst>
                <a:ext uri="{FF2B5EF4-FFF2-40B4-BE49-F238E27FC236}">
                  <a16:creationId xmlns:a16="http://schemas.microsoft.com/office/drawing/2014/main" id="{A3329813-874A-E4B9-3F74-477B819E3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0691" y="460092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07">
              <a:extLst>
                <a:ext uri="{FF2B5EF4-FFF2-40B4-BE49-F238E27FC236}">
                  <a16:creationId xmlns:a16="http://schemas.microsoft.com/office/drawing/2014/main" id="{C2468954-BA55-F7A4-1DA4-BF6E746FB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98566" y="467762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08">
              <a:extLst>
                <a:ext uri="{FF2B5EF4-FFF2-40B4-BE49-F238E27FC236}">
                  <a16:creationId xmlns:a16="http://schemas.microsoft.com/office/drawing/2014/main" id="{0EB94D22-124B-BF93-FF12-E9A7ED869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918" y="461316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109">
              <a:extLst>
                <a:ext uri="{FF2B5EF4-FFF2-40B4-BE49-F238E27FC236}">
                  <a16:creationId xmlns:a16="http://schemas.microsoft.com/office/drawing/2014/main" id="{6B1E5950-A483-7032-4F5C-EF6DB476F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5993" y="461643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10">
              <a:extLst>
                <a:ext uri="{FF2B5EF4-FFF2-40B4-BE49-F238E27FC236}">
                  <a16:creationId xmlns:a16="http://schemas.microsoft.com/office/drawing/2014/main" id="{4B22BD60-4C28-E8BF-893D-052323E0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4969" y="461817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11">
              <a:extLst>
                <a:ext uri="{FF2B5EF4-FFF2-40B4-BE49-F238E27FC236}">
                  <a16:creationId xmlns:a16="http://schemas.microsoft.com/office/drawing/2014/main" id="{31954062-2111-BFDD-5CEF-1382ABC67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7232" y="462867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112">
              <a:extLst>
                <a:ext uri="{FF2B5EF4-FFF2-40B4-BE49-F238E27FC236}">
                  <a16:creationId xmlns:a16="http://schemas.microsoft.com/office/drawing/2014/main" id="{1B49A40A-B632-9E6C-D16F-FDC49F3EF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5785" y="462698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22">
              <a:extLst>
                <a:ext uri="{FF2B5EF4-FFF2-40B4-BE49-F238E27FC236}">
                  <a16:creationId xmlns:a16="http://schemas.microsoft.com/office/drawing/2014/main" id="{3DEE6190-D2B8-2017-A3B7-04A5EF501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2383" y="4918389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23">
              <a:extLst>
                <a:ext uri="{FF2B5EF4-FFF2-40B4-BE49-F238E27FC236}">
                  <a16:creationId xmlns:a16="http://schemas.microsoft.com/office/drawing/2014/main" id="{F2A633A1-AA66-F9E9-D0CC-07104DF53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2237" y="4906149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130">
              <a:extLst>
                <a:ext uri="{FF2B5EF4-FFF2-40B4-BE49-F238E27FC236}">
                  <a16:creationId xmlns:a16="http://schemas.microsoft.com/office/drawing/2014/main" id="{18F0578E-C654-67DC-A97F-B5CA2ECB4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67876" y="4884630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31">
              <a:extLst>
                <a:ext uri="{FF2B5EF4-FFF2-40B4-BE49-F238E27FC236}">
                  <a16:creationId xmlns:a16="http://schemas.microsoft.com/office/drawing/2014/main" id="{92CB7B05-9C8D-3953-ADF5-8FC7B73C4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3018" y="4915533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32">
              <a:extLst>
                <a:ext uri="{FF2B5EF4-FFF2-40B4-BE49-F238E27FC236}">
                  <a16:creationId xmlns:a16="http://schemas.microsoft.com/office/drawing/2014/main" id="{7671364F-CC81-CF52-93D1-AB13C9D43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0494" y="495695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134">
              <a:extLst>
                <a:ext uri="{FF2B5EF4-FFF2-40B4-BE49-F238E27FC236}">
                  <a16:creationId xmlns:a16="http://schemas.microsoft.com/office/drawing/2014/main" id="{F5370F8F-0CD1-C529-F92F-46B116B17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76791" y="496292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35">
              <a:extLst>
                <a:ext uri="{FF2B5EF4-FFF2-40B4-BE49-F238E27FC236}">
                  <a16:creationId xmlns:a16="http://schemas.microsoft.com/office/drawing/2014/main" id="{540E65B4-1083-5DC4-06FB-99954D35C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8831" y="486901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41">
              <a:extLst>
                <a:ext uri="{FF2B5EF4-FFF2-40B4-BE49-F238E27FC236}">
                  <a16:creationId xmlns:a16="http://schemas.microsoft.com/office/drawing/2014/main" id="{FC53FB4E-10FE-8DDC-B0C5-F2099BF9B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77721" y="4943427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91">
              <a:extLst>
                <a:ext uri="{FF2B5EF4-FFF2-40B4-BE49-F238E27FC236}">
                  <a16:creationId xmlns:a16="http://schemas.microsoft.com/office/drawing/2014/main" id="{C46FA0A1-6C39-DB5F-236A-8EBC52888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99219" y="467638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92">
              <a:extLst>
                <a:ext uri="{FF2B5EF4-FFF2-40B4-BE49-F238E27FC236}">
                  <a16:creationId xmlns:a16="http://schemas.microsoft.com/office/drawing/2014/main" id="{6D2F7D7E-FCBE-618D-297F-7291CC102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3340" y="461316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93">
              <a:extLst>
                <a:ext uri="{FF2B5EF4-FFF2-40B4-BE49-F238E27FC236}">
                  <a16:creationId xmlns:a16="http://schemas.microsoft.com/office/drawing/2014/main" id="{5930B449-D4F4-F998-E0E2-9731125FD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25078" y="4635721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94">
              <a:extLst>
                <a:ext uri="{FF2B5EF4-FFF2-40B4-BE49-F238E27FC236}">
                  <a16:creationId xmlns:a16="http://schemas.microsoft.com/office/drawing/2014/main" id="{3831CDD1-B345-21F9-F1E3-1901B51D0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55785" y="472181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95">
              <a:extLst>
                <a:ext uri="{FF2B5EF4-FFF2-40B4-BE49-F238E27FC236}">
                  <a16:creationId xmlns:a16="http://schemas.microsoft.com/office/drawing/2014/main" id="{15DE91EF-26E6-420D-F23F-2B6F6FBF4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154" y="466591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96">
              <a:extLst>
                <a:ext uri="{FF2B5EF4-FFF2-40B4-BE49-F238E27FC236}">
                  <a16:creationId xmlns:a16="http://schemas.microsoft.com/office/drawing/2014/main" id="{83FAF3F0-3AE5-5056-38E7-D0F236E52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56561" y="467244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97">
              <a:extLst>
                <a:ext uri="{FF2B5EF4-FFF2-40B4-BE49-F238E27FC236}">
                  <a16:creationId xmlns:a16="http://schemas.microsoft.com/office/drawing/2014/main" id="{39564762-6B72-6E73-AA8D-1036651C8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24916" y="4694049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98">
              <a:extLst>
                <a:ext uri="{FF2B5EF4-FFF2-40B4-BE49-F238E27FC236}">
                  <a16:creationId xmlns:a16="http://schemas.microsoft.com/office/drawing/2014/main" id="{B8D9DE8E-C276-B22C-5857-834BA55C8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14471" y="4696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99">
              <a:extLst>
                <a:ext uri="{FF2B5EF4-FFF2-40B4-BE49-F238E27FC236}">
                  <a16:creationId xmlns:a16="http://schemas.microsoft.com/office/drawing/2014/main" id="{8956A8F7-F346-6135-6DCF-F3DE2E160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74930" y="4695987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100">
              <a:extLst>
                <a:ext uri="{FF2B5EF4-FFF2-40B4-BE49-F238E27FC236}">
                  <a16:creationId xmlns:a16="http://schemas.microsoft.com/office/drawing/2014/main" id="{FE64195F-FE4D-6B7E-A679-0FF3C696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77354" y="467488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01">
              <a:extLst>
                <a:ext uri="{FF2B5EF4-FFF2-40B4-BE49-F238E27FC236}">
                  <a16:creationId xmlns:a16="http://schemas.microsoft.com/office/drawing/2014/main" id="{1EB47F29-1DD9-889E-5C21-1860BFC48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74567" y="468141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02">
              <a:extLst>
                <a:ext uri="{FF2B5EF4-FFF2-40B4-BE49-F238E27FC236}">
                  <a16:creationId xmlns:a16="http://schemas.microsoft.com/office/drawing/2014/main" id="{BE9A3268-4055-69EB-4597-47034DEC8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23976" y="4705003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103">
              <a:extLst>
                <a:ext uri="{FF2B5EF4-FFF2-40B4-BE49-F238E27FC236}">
                  <a16:creationId xmlns:a16="http://schemas.microsoft.com/office/drawing/2014/main" id="{1537513C-D828-C5F2-F5C9-394827C42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14632" y="4733708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04">
              <a:extLst>
                <a:ext uri="{FF2B5EF4-FFF2-40B4-BE49-F238E27FC236}">
                  <a16:creationId xmlns:a16="http://schemas.microsoft.com/office/drawing/2014/main" id="{FBF00820-D614-7CB4-3336-509437DAA1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3918" y="469039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13">
              <a:extLst>
                <a:ext uri="{FF2B5EF4-FFF2-40B4-BE49-F238E27FC236}">
                  <a16:creationId xmlns:a16="http://schemas.microsoft.com/office/drawing/2014/main" id="{4F07A011-8A82-2C4F-899B-A51A3C275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2139" y="473609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14">
              <a:extLst>
                <a:ext uri="{FF2B5EF4-FFF2-40B4-BE49-F238E27FC236}">
                  <a16:creationId xmlns:a16="http://schemas.microsoft.com/office/drawing/2014/main" id="{4E482552-0D6E-3B30-8BEE-54D0DAF9C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18593" y="473609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115">
              <a:extLst>
                <a:ext uri="{FF2B5EF4-FFF2-40B4-BE49-F238E27FC236}">
                  <a16:creationId xmlns:a16="http://schemas.microsoft.com/office/drawing/2014/main" id="{085552A9-3F57-9D02-8AA4-D735958E1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1447" y="474180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117">
              <a:extLst>
                <a:ext uri="{FF2B5EF4-FFF2-40B4-BE49-F238E27FC236}">
                  <a16:creationId xmlns:a16="http://schemas.microsoft.com/office/drawing/2014/main" id="{C0A779A6-10BE-B7B9-5867-35132AB7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76684" y="475404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118">
              <a:extLst>
                <a:ext uri="{FF2B5EF4-FFF2-40B4-BE49-F238E27FC236}">
                  <a16:creationId xmlns:a16="http://schemas.microsoft.com/office/drawing/2014/main" id="{2D813A59-F271-5ECF-1523-BD896F6D0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8" y="4757308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119">
              <a:extLst>
                <a:ext uri="{FF2B5EF4-FFF2-40B4-BE49-F238E27FC236}">
                  <a16:creationId xmlns:a16="http://schemas.microsoft.com/office/drawing/2014/main" id="{89EB08E4-8993-95D4-3C76-E36D0CA4C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4193" y="4698033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120">
              <a:extLst>
                <a:ext uri="{FF2B5EF4-FFF2-40B4-BE49-F238E27FC236}">
                  <a16:creationId xmlns:a16="http://schemas.microsoft.com/office/drawing/2014/main" id="{5E72FFD6-CD54-5D6B-4B7F-21B84F673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2857" y="4999992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121">
              <a:extLst>
                <a:ext uri="{FF2B5EF4-FFF2-40B4-BE49-F238E27FC236}">
                  <a16:creationId xmlns:a16="http://schemas.microsoft.com/office/drawing/2014/main" id="{0E1A6CA1-7AEE-8687-3C29-3D27C8B0E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37067" y="5010983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125">
              <a:extLst>
                <a:ext uri="{FF2B5EF4-FFF2-40B4-BE49-F238E27FC236}">
                  <a16:creationId xmlns:a16="http://schemas.microsoft.com/office/drawing/2014/main" id="{F2F3CEF7-EBE0-9C3B-8276-F53D10DE6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4022" y="498908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126">
              <a:extLst>
                <a:ext uri="{FF2B5EF4-FFF2-40B4-BE49-F238E27FC236}">
                  <a16:creationId xmlns:a16="http://schemas.microsoft.com/office/drawing/2014/main" id="{E7334005-655E-18ED-7D3E-39B291C7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0834" y="5000923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Freeform 127">
              <a:extLst>
                <a:ext uri="{FF2B5EF4-FFF2-40B4-BE49-F238E27FC236}">
                  <a16:creationId xmlns:a16="http://schemas.microsoft.com/office/drawing/2014/main" id="{C9DF18F8-DB58-72FD-560C-BA8607F5F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25618" y="5000922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Freeform 128">
              <a:extLst>
                <a:ext uri="{FF2B5EF4-FFF2-40B4-BE49-F238E27FC236}">
                  <a16:creationId xmlns:a16="http://schemas.microsoft.com/office/drawing/2014/main" id="{31533F73-CBDD-F7D4-65F2-EC6D740D2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2808" y="500418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Freeform 129">
              <a:extLst>
                <a:ext uri="{FF2B5EF4-FFF2-40B4-BE49-F238E27FC236}">
                  <a16:creationId xmlns:a16="http://schemas.microsoft.com/office/drawing/2014/main" id="{DBA58062-3B5F-8FCD-09DD-FD571F94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0604" y="5004185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2" name="Freeform 133">
              <a:extLst>
                <a:ext uri="{FF2B5EF4-FFF2-40B4-BE49-F238E27FC236}">
                  <a16:creationId xmlns:a16="http://schemas.microsoft.com/office/drawing/2014/main" id="{3EB05BA0-940E-6C3E-3552-9AC3E1C5F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07420" y="5013163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Freeform 136">
              <a:extLst>
                <a:ext uri="{FF2B5EF4-FFF2-40B4-BE49-F238E27FC236}">
                  <a16:creationId xmlns:a16="http://schemas.microsoft.com/office/drawing/2014/main" id="{E8B765A4-A796-6407-5166-31FEF9B9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68517" y="502502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4" name="Freeform 137">
              <a:extLst>
                <a:ext uri="{FF2B5EF4-FFF2-40B4-BE49-F238E27FC236}">
                  <a16:creationId xmlns:a16="http://schemas.microsoft.com/office/drawing/2014/main" id="{9AA960F1-3902-5FD7-5FBB-6C112034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43461" y="4997715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5" name="Freeform 138">
              <a:extLst>
                <a:ext uri="{FF2B5EF4-FFF2-40B4-BE49-F238E27FC236}">
                  <a16:creationId xmlns:a16="http://schemas.microsoft.com/office/drawing/2014/main" id="{9463F773-7AA6-2087-8129-44EA94AB9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16079" y="5031116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Freeform 139">
              <a:extLst>
                <a:ext uri="{FF2B5EF4-FFF2-40B4-BE49-F238E27FC236}">
                  <a16:creationId xmlns:a16="http://schemas.microsoft.com/office/drawing/2014/main" id="{4896FE04-B1D1-F228-265F-84C8A57E8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37627" y="503764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Freeform 140">
              <a:extLst>
                <a:ext uri="{FF2B5EF4-FFF2-40B4-BE49-F238E27FC236}">
                  <a16:creationId xmlns:a16="http://schemas.microsoft.com/office/drawing/2014/main" id="{04D461A9-4F50-47FC-97F9-E6702C4FA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38923" y="4976049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Freeform 142">
              <a:extLst>
                <a:ext uri="{FF2B5EF4-FFF2-40B4-BE49-F238E27FC236}">
                  <a16:creationId xmlns:a16="http://schemas.microsoft.com/office/drawing/2014/main" id="{0E1F1C47-981C-33FD-EFF1-E90556F27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6179" y="5067836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9" name="Freeform 143">
              <a:extLst>
                <a:ext uri="{FF2B5EF4-FFF2-40B4-BE49-F238E27FC236}">
                  <a16:creationId xmlns:a16="http://schemas.microsoft.com/office/drawing/2014/main" id="{98BB7793-5C9F-224E-924D-7D82FF1F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4845" y="5028293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0" name="Freeform 144">
              <a:extLst>
                <a:ext uri="{FF2B5EF4-FFF2-40B4-BE49-F238E27FC236}">
                  <a16:creationId xmlns:a16="http://schemas.microsoft.com/office/drawing/2014/main" id="{94377917-64C0-7568-EE71-729998E9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1757" y="5067836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1" name="Freeform 145">
              <a:extLst>
                <a:ext uri="{FF2B5EF4-FFF2-40B4-BE49-F238E27FC236}">
                  <a16:creationId xmlns:a16="http://schemas.microsoft.com/office/drawing/2014/main" id="{4B31E67F-B997-F8C8-5EF5-9E11422B7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1778" y="5073549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2" name="Freeform 8">
              <a:extLst>
                <a:ext uri="{FF2B5EF4-FFF2-40B4-BE49-F238E27FC236}">
                  <a16:creationId xmlns:a16="http://schemas.microsoft.com/office/drawing/2014/main" id="{767993B5-877A-7B97-5DEA-2CAD84F1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7269" y="5031524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3" name="Freeform 8">
              <a:extLst>
                <a:ext uri="{FF2B5EF4-FFF2-40B4-BE49-F238E27FC236}">
                  <a16:creationId xmlns:a16="http://schemas.microsoft.com/office/drawing/2014/main" id="{C731385B-41B4-8976-62AA-B7C448F2A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018" y="4593705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4" name="Freeform 106">
              <a:extLst>
                <a:ext uri="{FF2B5EF4-FFF2-40B4-BE49-F238E27FC236}">
                  <a16:creationId xmlns:a16="http://schemas.microsoft.com/office/drawing/2014/main" id="{E074B917-C121-DA80-5667-0C4640E8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34" y="492543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5" name="Freeform 120">
              <a:extLst>
                <a:ext uri="{FF2B5EF4-FFF2-40B4-BE49-F238E27FC236}">
                  <a16:creationId xmlns:a16="http://schemas.microsoft.com/office/drawing/2014/main" id="{96A40BB7-077B-0886-127D-F1C32E5E9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37647" y="474751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Freeform 120">
              <a:extLst>
                <a:ext uri="{FF2B5EF4-FFF2-40B4-BE49-F238E27FC236}">
                  <a16:creationId xmlns:a16="http://schemas.microsoft.com/office/drawing/2014/main" id="{00272B6E-7448-86D7-1F8A-DB45F9AB7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19407" y="470263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Freeform 125">
              <a:extLst>
                <a:ext uri="{FF2B5EF4-FFF2-40B4-BE49-F238E27FC236}">
                  <a16:creationId xmlns:a16="http://schemas.microsoft.com/office/drawing/2014/main" id="{0749541D-1C3D-35F3-8525-9559F21A8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28670" y="498209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 137">
              <a:extLst>
                <a:ext uri="{FF2B5EF4-FFF2-40B4-BE49-F238E27FC236}">
                  <a16:creationId xmlns:a16="http://schemas.microsoft.com/office/drawing/2014/main" id="{A5A48887-2DFD-1978-2E9E-B7858AB40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56267" y="471446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Freeform 6">
              <a:extLst>
                <a:ext uri="{FF2B5EF4-FFF2-40B4-BE49-F238E27FC236}">
                  <a16:creationId xmlns:a16="http://schemas.microsoft.com/office/drawing/2014/main" id="{B7BDA2FB-E0A9-F0A2-5246-B989684B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3488" y="4941818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105">
              <a:extLst>
                <a:ext uri="{FF2B5EF4-FFF2-40B4-BE49-F238E27FC236}">
                  <a16:creationId xmlns:a16="http://schemas.microsoft.com/office/drawing/2014/main" id="{D3BED877-1912-1904-F558-18D5B3EE4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78638" y="4747151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106">
              <a:extLst>
                <a:ext uri="{FF2B5EF4-FFF2-40B4-BE49-F238E27FC236}">
                  <a16:creationId xmlns:a16="http://schemas.microsoft.com/office/drawing/2014/main" id="{33B36895-0DD3-956C-1E22-99CFAEFD0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0164" y="4701739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107">
              <a:extLst>
                <a:ext uri="{FF2B5EF4-FFF2-40B4-BE49-F238E27FC236}">
                  <a16:creationId xmlns:a16="http://schemas.microsoft.com/office/drawing/2014/main" id="{4CD01BA5-40B5-0551-0093-02300BE1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58039" y="47784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108">
              <a:extLst>
                <a:ext uri="{FF2B5EF4-FFF2-40B4-BE49-F238E27FC236}">
                  <a16:creationId xmlns:a16="http://schemas.microsoft.com/office/drawing/2014/main" id="{6E6864BF-5985-46AD-BD10-89209DB53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3391" y="4713978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109">
              <a:extLst>
                <a:ext uri="{FF2B5EF4-FFF2-40B4-BE49-F238E27FC236}">
                  <a16:creationId xmlns:a16="http://schemas.microsoft.com/office/drawing/2014/main" id="{7031E2E3-BA64-08CA-824B-DCBA6C786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34906" y="4746624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110">
              <a:extLst>
                <a:ext uri="{FF2B5EF4-FFF2-40B4-BE49-F238E27FC236}">
                  <a16:creationId xmlns:a16="http://schemas.microsoft.com/office/drawing/2014/main" id="{C8AF36FA-F902-FF48-77B1-27B0D075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1575" y="4718992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111">
              <a:extLst>
                <a:ext uri="{FF2B5EF4-FFF2-40B4-BE49-F238E27FC236}">
                  <a16:creationId xmlns:a16="http://schemas.microsoft.com/office/drawing/2014/main" id="{6132ABF7-CAD1-0ED9-0728-E3F5BC98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66705" y="4729484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112">
              <a:extLst>
                <a:ext uri="{FF2B5EF4-FFF2-40B4-BE49-F238E27FC236}">
                  <a16:creationId xmlns:a16="http://schemas.microsoft.com/office/drawing/2014/main" id="{90BC1C98-CFAF-D432-DEBD-34E0F0191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1876" y="4717243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122">
              <a:extLst>
                <a:ext uri="{FF2B5EF4-FFF2-40B4-BE49-F238E27FC236}">
                  <a16:creationId xmlns:a16="http://schemas.microsoft.com/office/drawing/2014/main" id="{94B8C012-25DE-F89F-9BBA-4E89F5FC7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1861" y="5031524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130">
              <a:extLst>
                <a:ext uri="{FF2B5EF4-FFF2-40B4-BE49-F238E27FC236}">
                  <a16:creationId xmlns:a16="http://schemas.microsoft.com/office/drawing/2014/main" id="{CF30D7E9-A24F-7AFC-4893-96BA8F863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0053" y="503478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131">
              <a:extLst>
                <a:ext uri="{FF2B5EF4-FFF2-40B4-BE49-F238E27FC236}">
                  <a16:creationId xmlns:a16="http://schemas.microsoft.com/office/drawing/2014/main" id="{47A4A864-D102-40EE-9E58-B3DB52414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3480" y="5018058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132">
              <a:extLst>
                <a:ext uri="{FF2B5EF4-FFF2-40B4-BE49-F238E27FC236}">
                  <a16:creationId xmlns:a16="http://schemas.microsoft.com/office/drawing/2014/main" id="{D4FCBE6C-D933-59E3-CE5A-50C5C063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39967" y="505776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134">
              <a:extLst>
                <a:ext uri="{FF2B5EF4-FFF2-40B4-BE49-F238E27FC236}">
                  <a16:creationId xmlns:a16="http://schemas.microsoft.com/office/drawing/2014/main" id="{EFA8B105-F5D7-E6E0-C0B1-95176F35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36264" y="5063734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135">
              <a:extLst>
                <a:ext uri="{FF2B5EF4-FFF2-40B4-BE49-F238E27FC236}">
                  <a16:creationId xmlns:a16="http://schemas.microsoft.com/office/drawing/2014/main" id="{ADCECCDB-D96D-A007-3C7F-1F9A2B40B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97411" y="5036412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141">
              <a:extLst>
                <a:ext uri="{FF2B5EF4-FFF2-40B4-BE49-F238E27FC236}">
                  <a16:creationId xmlns:a16="http://schemas.microsoft.com/office/drawing/2014/main" id="{B16AB1F1-43D6-BDDC-C91B-749F657D9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64771" y="502013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91">
              <a:extLst>
                <a:ext uri="{FF2B5EF4-FFF2-40B4-BE49-F238E27FC236}">
                  <a16:creationId xmlns:a16="http://schemas.microsoft.com/office/drawing/2014/main" id="{48020B66-4693-7D6B-1669-3E42B37C9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58692" y="4777197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92">
              <a:extLst>
                <a:ext uri="{FF2B5EF4-FFF2-40B4-BE49-F238E27FC236}">
                  <a16:creationId xmlns:a16="http://schemas.microsoft.com/office/drawing/2014/main" id="{E92CD805-2715-E380-535B-68E818CA8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2813" y="471397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93">
              <a:extLst>
                <a:ext uri="{FF2B5EF4-FFF2-40B4-BE49-F238E27FC236}">
                  <a16:creationId xmlns:a16="http://schemas.microsoft.com/office/drawing/2014/main" id="{4F199A2D-03CC-3317-623F-2F119217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28451" y="473638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94">
              <a:extLst>
                <a:ext uri="{FF2B5EF4-FFF2-40B4-BE49-F238E27FC236}">
                  <a16:creationId xmlns:a16="http://schemas.microsoft.com/office/drawing/2014/main" id="{E1B196ED-08E7-DB91-BA93-C312A1A09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15258" y="4774815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95">
              <a:extLst>
                <a:ext uri="{FF2B5EF4-FFF2-40B4-BE49-F238E27FC236}">
                  <a16:creationId xmlns:a16="http://schemas.microsoft.com/office/drawing/2014/main" id="{9EC16774-849B-8F88-1BA1-A1EFD73E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97627" y="4718918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96">
              <a:extLst>
                <a:ext uri="{FF2B5EF4-FFF2-40B4-BE49-F238E27FC236}">
                  <a16:creationId xmlns:a16="http://schemas.microsoft.com/office/drawing/2014/main" id="{63E95358-9B6A-D456-7010-26D29C24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16034" y="4725446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97">
              <a:extLst>
                <a:ext uri="{FF2B5EF4-FFF2-40B4-BE49-F238E27FC236}">
                  <a16:creationId xmlns:a16="http://schemas.microsoft.com/office/drawing/2014/main" id="{63595D25-9D2F-B1F4-0FF9-14D6C5FED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09702" y="4727894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98">
              <a:extLst>
                <a:ext uri="{FF2B5EF4-FFF2-40B4-BE49-F238E27FC236}">
                  <a16:creationId xmlns:a16="http://schemas.microsoft.com/office/drawing/2014/main" id="{FDF9C592-4C9D-2565-2E83-1A259424E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1294" y="4727894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99">
              <a:extLst>
                <a:ext uri="{FF2B5EF4-FFF2-40B4-BE49-F238E27FC236}">
                  <a16:creationId xmlns:a16="http://schemas.microsoft.com/office/drawing/2014/main" id="{B836E4E1-A5CA-6A78-14D1-F444BB744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84479" y="4727892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100">
              <a:extLst>
                <a:ext uri="{FF2B5EF4-FFF2-40B4-BE49-F238E27FC236}">
                  <a16:creationId xmlns:a16="http://schemas.microsoft.com/office/drawing/2014/main" id="{159F3DDD-3604-B72D-0474-B88A1B28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36827" y="4727893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101">
              <a:extLst>
                <a:ext uri="{FF2B5EF4-FFF2-40B4-BE49-F238E27FC236}">
                  <a16:creationId xmlns:a16="http://schemas.microsoft.com/office/drawing/2014/main" id="{94CDA414-20BA-9A7D-BDA5-AB19718AE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4040" y="4734423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104">
              <a:extLst>
                <a:ext uri="{FF2B5EF4-FFF2-40B4-BE49-F238E27FC236}">
                  <a16:creationId xmlns:a16="http://schemas.microsoft.com/office/drawing/2014/main" id="{ABA1EAE0-0A8E-0805-E692-9E63BCB5F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3391" y="4791208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113">
              <a:extLst>
                <a:ext uri="{FF2B5EF4-FFF2-40B4-BE49-F238E27FC236}">
                  <a16:creationId xmlns:a16="http://schemas.microsoft.com/office/drawing/2014/main" id="{870BB93A-01BF-3E84-A5C9-57D5F3934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1612" y="4789095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114">
              <a:extLst>
                <a:ext uri="{FF2B5EF4-FFF2-40B4-BE49-F238E27FC236}">
                  <a16:creationId xmlns:a16="http://schemas.microsoft.com/office/drawing/2014/main" id="{9DD48359-0D6C-5C39-1334-777A4C4FC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78066" y="4789095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115">
              <a:extLst>
                <a:ext uri="{FF2B5EF4-FFF2-40B4-BE49-F238E27FC236}">
                  <a16:creationId xmlns:a16="http://schemas.microsoft.com/office/drawing/2014/main" id="{FA9A64C1-1B4C-F96C-DC44-22DA723C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0920" y="479480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120">
              <a:extLst>
                <a:ext uri="{FF2B5EF4-FFF2-40B4-BE49-F238E27FC236}">
                  <a16:creationId xmlns:a16="http://schemas.microsoft.com/office/drawing/2014/main" id="{0AB5C8C7-313B-A855-2854-BD275A43A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1632" y="495201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121">
              <a:extLst>
                <a:ext uri="{FF2B5EF4-FFF2-40B4-BE49-F238E27FC236}">
                  <a16:creationId xmlns:a16="http://schemas.microsoft.com/office/drawing/2014/main" id="{9FCD88DB-EB26-AF9A-B721-085FB8093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87481" y="497523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125">
              <a:extLst>
                <a:ext uri="{FF2B5EF4-FFF2-40B4-BE49-F238E27FC236}">
                  <a16:creationId xmlns:a16="http://schemas.microsoft.com/office/drawing/2014/main" id="{F0D55CC8-17DD-0128-DF88-ABAE615B8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61901" y="5046522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126">
              <a:extLst>
                <a:ext uri="{FF2B5EF4-FFF2-40B4-BE49-F238E27FC236}">
                  <a16:creationId xmlns:a16="http://schemas.microsoft.com/office/drawing/2014/main" id="{37DABE18-A2B9-4C8C-27FF-3939B4E9E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0307" y="4982212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127">
              <a:extLst>
                <a:ext uri="{FF2B5EF4-FFF2-40B4-BE49-F238E27FC236}">
                  <a16:creationId xmlns:a16="http://schemas.microsoft.com/office/drawing/2014/main" id="{46B596DD-C814-9DD0-6AAB-E4E67FD0E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85091" y="4982211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128">
              <a:extLst>
                <a:ext uri="{FF2B5EF4-FFF2-40B4-BE49-F238E27FC236}">
                  <a16:creationId xmlns:a16="http://schemas.microsoft.com/office/drawing/2014/main" id="{2EBBC0F6-25E3-D2A1-C5C7-29D0BF571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2281" y="5081095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129">
              <a:extLst>
                <a:ext uri="{FF2B5EF4-FFF2-40B4-BE49-F238E27FC236}">
                  <a16:creationId xmlns:a16="http://schemas.microsoft.com/office/drawing/2014/main" id="{EA1BB9A8-2D4F-794B-0DC4-8C57D32D9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0077" y="4985474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133">
              <a:extLst>
                <a:ext uri="{FF2B5EF4-FFF2-40B4-BE49-F238E27FC236}">
                  <a16:creationId xmlns:a16="http://schemas.microsoft.com/office/drawing/2014/main" id="{F155DEFB-0159-D6AC-FF98-AC4451D98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66893" y="4994452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136">
              <a:extLst>
                <a:ext uri="{FF2B5EF4-FFF2-40B4-BE49-F238E27FC236}">
                  <a16:creationId xmlns:a16="http://schemas.microsoft.com/office/drawing/2014/main" id="{F6913830-8A6B-8A15-9CF3-068FE804B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28899" y="5043763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137">
              <a:extLst>
                <a:ext uri="{FF2B5EF4-FFF2-40B4-BE49-F238E27FC236}">
                  <a16:creationId xmlns:a16="http://schemas.microsoft.com/office/drawing/2014/main" id="{0753752B-E90C-1546-F050-D6BF9B617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8109" y="5009956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138">
              <a:extLst>
                <a:ext uri="{FF2B5EF4-FFF2-40B4-BE49-F238E27FC236}">
                  <a16:creationId xmlns:a16="http://schemas.microsoft.com/office/drawing/2014/main" id="{2B287248-79AD-0537-5618-56C8D4D57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75552" y="5012405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140">
              <a:extLst>
                <a:ext uri="{FF2B5EF4-FFF2-40B4-BE49-F238E27FC236}">
                  <a16:creationId xmlns:a16="http://schemas.microsoft.com/office/drawing/2014/main" id="{8FD81D3F-70AC-58E0-FD9F-32B6DF083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55091" y="5022196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142">
              <a:extLst>
                <a:ext uri="{FF2B5EF4-FFF2-40B4-BE49-F238E27FC236}">
                  <a16:creationId xmlns:a16="http://schemas.microsoft.com/office/drawing/2014/main" id="{3FB84F0F-6469-E9F8-E762-9FC2AA5FA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5652" y="5049125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125">
              <a:extLst>
                <a:ext uri="{FF2B5EF4-FFF2-40B4-BE49-F238E27FC236}">
                  <a16:creationId xmlns:a16="http://schemas.microsoft.com/office/drawing/2014/main" id="{5F743884-2820-3A76-EC0D-07BC63194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01472" y="5051981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137">
              <a:extLst>
                <a:ext uri="{FF2B5EF4-FFF2-40B4-BE49-F238E27FC236}">
                  <a16:creationId xmlns:a16="http://schemas.microsoft.com/office/drawing/2014/main" id="{FB47D5D7-B009-DCB0-BEC8-91DD10BDB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15740" y="476747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140">
              <a:extLst>
                <a:ext uri="{FF2B5EF4-FFF2-40B4-BE49-F238E27FC236}">
                  <a16:creationId xmlns:a16="http://schemas.microsoft.com/office/drawing/2014/main" id="{25CE443D-A8ED-4AD8-1DE2-1C9D3B147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23606" y="4672327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BFF2DA9-7A30-EA34-3EC7-4E2493EC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2" y="797642"/>
            <a:ext cx="6733309" cy="30841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CAE751-FB29-0795-09FE-709AFDC07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486" y="252013"/>
            <a:ext cx="4559469" cy="417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8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8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9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1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2E702296-C979-4148-99DB-E5913F81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C37BE43-110C-4BB0-8B49-D8C36893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D9ED1-3BC9-6395-95D8-B1B53E07F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9E237-7F82-B7AC-CBF7-2CD410B3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1" y="129853"/>
            <a:ext cx="6672083" cy="3669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B2D65-7653-4FE1-DA34-3CF284CA5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288" y="827314"/>
            <a:ext cx="5045445" cy="2383972"/>
          </a:xfrm>
          <a:prstGeom prst="rect">
            <a:avLst/>
          </a:prstGeom>
        </p:spPr>
      </p:pic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A9A51B5-7383-4F9E-B8A0-B893EA535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245" name="Freeform 6">
              <a:extLst>
                <a:ext uri="{FF2B5EF4-FFF2-40B4-BE49-F238E27FC236}">
                  <a16:creationId xmlns:a16="http://schemas.microsoft.com/office/drawing/2014/main" id="{C0461191-24F1-4F93-9F02-3A756915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5">
              <a:extLst>
                <a:ext uri="{FF2B5EF4-FFF2-40B4-BE49-F238E27FC236}">
                  <a16:creationId xmlns:a16="http://schemas.microsoft.com/office/drawing/2014/main" id="{647E3387-CFC9-4C36-A79D-939BC578F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6">
              <a:extLst>
                <a:ext uri="{FF2B5EF4-FFF2-40B4-BE49-F238E27FC236}">
                  <a16:creationId xmlns:a16="http://schemas.microsoft.com/office/drawing/2014/main" id="{D2878C78-786C-4185-95DB-51B633DDB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7">
              <a:extLst>
                <a:ext uri="{FF2B5EF4-FFF2-40B4-BE49-F238E27FC236}">
                  <a16:creationId xmlns:a16="http://schemas.microsoft.com/office/drawing/2014/main" id="{8828D5AD-323B-4750-A953-44E8C61F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4BA20396-483D-478A-A01F-741A3B3E7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9">
              <a:extLst>
                <a:ext uri="{FF2B5EF4-FFF2-40B4-BE49-F238E27FC236}">
                  <a16:creationId xmlns:a16="http://schemas.microsoft.com/office/drawing/2014/main" id="{13E2350F-1CAC-4607-AECF-1E0F5BAC1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0">
              <a:extLst>
                <a:ext uri="{FF2B5EF4-FFF2-40B4-BE49-F238E27FC236}">
                  <a16:creationId xmlns:a16="http://schemas.microsoft.com/office/drawing/2014/main" id="{720523B9-96EA-403E-82F6-0E83F2455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1">
              <a:extLst>
                <a:ext uri="{FF2B5EF4-FFF2-40B4-BE49-F238E27FC236}">
                  <a16:creationId xmlns:a16="http://schemas.microsoft.com/office/drawing/2014/main" id="{A95DEB16-3E2C-4BF9-8EE9-8E3F574B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2">
              <a:extLst>
                <a:ext uri="{FF2B5EF4-FFF2-40B4-BE49-F238E27FC236}">
                  <a16:creationId xmlns:a16="http://schemas.microsoft.com/office/drawing/2014/main" id="{AA2E0BA7-F0E4-40AA-9B35-12E83B30B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2">
              <a:extLst>
                <a:ext uri="{FF2B5EF4-FFF2-40B4-BE49-F238E27FC236}">
                  <a16:creationId xmlns:a16="http://schemas.microsoft.com/office/drawing/2014/main" id="{B8082459-F7E7-47A5-8276-B27DE8C30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3">
              <a:extLst>
                <a:ext uri="{FF2B5EF4-FFF2-40B4-BE49-F238E27FC236}">
                  <a16:creationId xmlns:a16="http://schemas.microsoft.com/office/drawing/2014/main" id="{6F19D410-1387-46D2-931C-9AF30DF7A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30">
              <a:extLst>
                <a:ext uri="{FF2B5EF4-FFF2-40B4-BE49-F238E27FC236}">
                  <a16:creationId xmlns:a16="http://schemas.microsoft.com/office/drawing/2014/main" id="{EA4DF18E-30B5-4091-AB32-CF51DFC8D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36289BD7-CCB4-43B7-AAE0-6B8FBE4CF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32">
              <a:extLst>
                <a:ext uri="{FF2B5EF4-FFF2-40B4-BE49-F238E27FC236}">
                  <a16:creationId xmlns:a16="http://schemas.microsoft.com/office/drawing/2014/main" id="{DAB2C40C-5E10-478A-BCDE-FC2F52109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4">
              <a:extLst>
                <a:ext uri="{FF2B5EF4-FFF2-40B4-BE49-F238E27FC236}">
                  <a16:creationId xmlns:a16="http://schemas.microsoft.com/office/drawing/2014/main" id="{7A892338-8ED9-4DE0-A75A-BF19A9A5D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5">
              <a:extLst>
                <a:ext uri="{FF2B5EF4-FFF2-40B4-BE49-F238E27FC236}">
                  <a16:creationId xmlns:a16="http://schemas.microsoft.com/office/drawing/2014/main" id="{7BB8150C-C46D-4281-8C03-8395775B0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41">
              <a:extLst>
                <a:ext uri="{FF2B5EF4-FFF2-40B4-BE49-F238E27FC236}">
                  <a16:creationId xmlns:a16="http://schemas.microsoft.com/office/drawing/2014/main" id="{2CE23BC4-B0AA-44E5-A617-E0040C659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91">
              <a:extLst>
                <a:ext uri="{FF2B5EF4-FFF2-40B4-BE49-F238E27FC236}">
                  <a16:creationId xmlns:a16="http://schemas.microsoft.com/office/drawing/2014/main" id="{C81B95E2-C643-4757-8050-BF8EF162A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92">
              <a:extLst>
                <a:ext uri="{FF2B5EF4-FFF2-40B4-BE49-F238E27FC236}">
                  <a16:creationId xmlns:a16="http://schemas.microsoft.com/office/drawing/2014/main" id="{B5B17008-DC4B-41DC-8EB3-8BAC57EC4D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93">
              <a:extLst>
                <a:ext uri="{FF2B5EF4-FFF2-40B4-BE49-F238E27FC236}">
                  <a16:creationId xmlns:a16="http://schemas.microsoft.com/office/drawing/2014/main" id="{EC702AA8-E28A-4727-B8F6-EA0B0D663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94">
              <a:extLst>
                <a:ext uri="{FF2B5EF4-FFF2-40B4-BE49-F238E27FC236}">
                  <a16:creationId xmlns:a16="http://schemas.microsoft.com/office/drawing/2014/main" id="{17DB10F5-3A7F-41CA-96F1-9BB1F93F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95">
              <a:extLst>
                <a:ext uri="{FF2B5EF4-FFF2-40B4-BE49-F238E27FC236}">
                  <a16:creationId xmlns:a16="http://schemas.microsoft.com/office/drawing/2014/main" id="{566E109F-8C79-4415-993C-B525C1CF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96">
              <a:extLst>
                <a:ext uri="{FF2B5EF4-FFF2-40B4-BE49-F238E27FC236}">
                  <a16:creationId xmlns:a16="http://schemas.microsoft.com/office/drawing/2014/main" id="{149474EF-211A-4D61-88FD-359A46161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97">
              <a:extLst>
                <a:ext uri="{FF2B5EF4-FFF2-40B4-BE49-F238E27FC236}">
                  <a16:creationId xmlns:a16="http://schemas.microsoft.com/office/drawing/2014/main" id="{5F4BE1D2-FA48-405F-B386-2662223F6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8">
              <a:extLst>
                <a:ext uri="{FF2B5EF4-FFF2-40B4-BE49-F238E27FC236}">
                  <a16:creationId xmlns:a16="http://schemas.microsoft.com/office/drawing/2014/main" id="{D4B247B0-AA3B-4EFA-8B58-259EEE7D0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99">
              <a:extLst>
                <a:ext uri="{FF2B5EF4-FFF2-40B4-BE49-F238E27FC236}">
                  <a16:creationId xmlns:a16="http://schemas.microsoft.com/office/drawing/2014/main" id="{0A4A8E3E-9B23-487D-A3E4-AECF6C604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0">
              <a:extLst>
                <a:ext uri="{FF2B5EF4-FFF2-40B4-BE49-F238E27FC236}">
                  <a16:creationId xmlns:a16="http://schemas.microsoft.com/office/drawing/2014/main" id="{C99F5486-8114-4644-9E49-BC52B4962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1">
              <a:extLst>
                <a:ext uri="{FF2B5EF4-FFF2-40B4-BE49-F238E27FC236}">
                  <a16:creationId xmlns:a16="http://schemas.microsoft.com/office/drawing/2014/main" id="{B8C092FE-6E48-4672-BC3B-47C0994B0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2">
              <a:extLst>
                <a:ext uri="{FF2B5EF4-FFF2-40B4-BE49-F238E27FC236}">
                  <a16:creationId xmlns:a16="http://schemas.microsoft.com/office/drawing/2014/main" id="{D30F8245-62F2-4C99-BB58-02D6D72A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3">
              <a:extLst>
                <a:ext uri="{FF2B5EF4-FFF2-40B4-BE49-F238E27FC236}">
                  <a16:creationId xmlns:a16="http://schemas.microsoft.com/office/drawing/2014/main" id="{491D8A6C-874C-453C-A072-9D57207D3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4">
              <a:extLst>
                <a:ext uri="{FF2B5EF4-FFF2-40B4-BE49-F238E27FC236}">
                  <a16:creationId xmlns:a16="http://schemas.microsoft.com/office/drawing/2014/main" id="{84286354-D3E3-41D5-96A6-818348191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3">
              <a:extLst>
                <a:ext uri="{FF2B5EF4-FFF2-40B4-BE49-F238E27FC236}">
                  <a16:creationId xmlns:a16="http://schemas.microsoft.com/office/drawing/2014/main" id="{F113CDFD-9A63-479C-A846-77687BAF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4">
              <a:extLst>
                <a:ext uri="{FF2B5EF4-FFF2-40B4-BE49-F238E27FC236}">
                  <a16:creationId xmlns:a16="http://schemas.microsoft.com/office/drawing/2014/main" id="{7772F333-FB87-43A1-A3E6-3F20FFF0F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15">
              <a:extLst>
                <a:ext uri="{FF2B5EF4-FFF2-40B4-BE49-F238E27FC236}">
                  <a16:creationId xmlns:a16="http://schemas.microsoft.com/office/drawing/2014/main" id="{7C0A9DC1-0463-467F-A613-32FF2AB2E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17">
              <a:extLst>
                <a:ext uri="{FF2B5EF4-FFF2-40B4-BE49-F238E27FC236}">
                  <a16:creationId xmlns:a16="http://schemas.microsoft.com/office/drawing/2014/main" id="{A6A2784A-9AA4-49CF-8F46-E93C97D9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18">
              <a:extLst>
                <a:ext uri="{FF2B5EF4-FFF2-40B4-BE49-F238E27FC236}">
                  <a16:creationId xmlns:a16="http://schemas.microsoft.com/office/drawing/2014/main" id="{BC9997F6-3D93-4FAA-B608-2BF9C701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19">
              <a:extLst>
                <a:ext uri="{FF2B5EF4-FFF2-40B4-BE49-F238E27FC236}">
                  <a16:creationId xmlns:a16="http://schemas.microsoft.com/office/drawing/2014/main" id="{DC2EF84C-B519-485A-82F0-198ED62A0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0">
              <a:extLst>
                <a:ext uri="{FF2B5EF4-FFF2-40B4-BE49-F238E27FC236}">
                  <a16:creationId xmlns:a16="http://schemas.microsoft.com/office/drawing/2014/main" id="{BDB9DC46-CFA0-4B54-A026-4A18BED3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1">
              <a:extLst>
                <a:ext uri="{FF2B5EF4-FFF2-40B4-BE49-F238E27FC236}">
                  <a16:creationId xmlns:a16="http://schemas.microsoft.com/office/drawing/2014/main" id="{86614BEE-B27B-4E12-860D-A4A311855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C3AA3BD2-4B90-4009-9AEF-523CD6097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17E0D1C9-9085-42E2-A7D5-AFE4E8143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1E6F70D7-1EF4-4963-AA44-9E69E204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BC10A3D0-5701-4F5C-AA52-80B5EF5C2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3B20264E-BA61-487E-8D88-337EE841C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33">
              <a:extLst>
                <a:ext uri="{FF2B5EF4-FFF2-40B4-BE49-F238E27FC236}">
                  <a16:creationId xmlns:a16="http://schemas.microsoft.com/office/drawing/2014/main" id="{3322FBB4-6B22-4E63-9CC8-04663BBF3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36">
              <a:extLst>
                <a:ext uri="{FF2B5EF4-FFF2-40B4-BE49-F238E27FC236}">
                  <a16:creationId xmlns:a16="http://schemas.microsoft.com/office/drawing/2014/main" id="{7A117676-0DC5-4BD8-8CE6-E08E066FA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37">
              <a:extLst>
                <a:ext uri="{FF2B5EF4-FFF2-40B4-BE49-F238E27FC236}">
                  <a16:creationId xmlns:a16="http://schemas.microsoft.com/office/drawing/2014/main" id="{77D55ADC-16B9-4A44-8D85-7D7DA15A8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38">
              <a:extLst>
                <a:ext uri="{FF2B5EF4-FFF2-40B4-BE49-F238E27FC236}">
                  <a16:creationId xmlns:a16="http://schemas.microsoft.com/office/drawing/2014/main" id="{FF9BC36F-D6E8-40D5-9402-5BA4411F8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39">
              <a:extLst>
                <a:ext uri="{FF2B5EF4-FFF2-40B4-BE49-F238E27FC236}">
                  <a16:creationId xmlns:a16="http://schemas.microsoft.com/office/drawing/2014/main" id="{7584B240-17A2-48DA-85C8-341F66C4F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40">
              <a:extLst>
                <a:ext uri="{FF2B5EF4-FFF2-40B4-BE49-F238E27FC236}">
                  <a16:creationId xmlns:a16="http://schemas.microsoft.com/office/drawing/2014/main" id="{0219C4FC-2CB5-427F-9F33-A5834892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5FBF0933-FF5E-4321-8D3C-741346284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2E6D589C-D9A5-4C27-BC99-0C870912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44">
              <a:extLst>
                <a:ext uri="{FF2B5EF4-FFF2-40B4-BE49-F238E27FC236}">
                  <a16:creationId xmlns:a16="http://schemas.microsoft.com/office/drawing/2014/main" id="{3AAE79CE-A9F5-4091-9EDD-9AF18D24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45">
              <a:extLst>
                <a:ext uri="{FF2B5EF4-FFF2-40B4-BE49-F238E27FC236}">
                  <a16:creationId xmlns:a16="http://schemas.microsoft.com/office/drawing/2014/main" id="{CE22994F-D03D-486A-94FA-E2E9600B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56F69BEC-67A6-49BE-A79B-DEA26A0E3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id="{88D8A28F-787E-49C5-9C34-A4500593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6">
              <a:extLst>
                <a:ext uri="{FF2B5EF4-FFF2-40B4-BE49-F238E27FC236}">
                  <a16:creationId xmlns:a16="http://schemas.microsoft.com/office/drawing/2014/main" id="{B53BF6C7-F3D6-4D39-982E-0DFCD298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20">
              <a:extLst>
                <a:ext uri="{FF2B5EF4-FFF2-40B4-BE49-F238E27FC236}">
                  <a16:creationId xmlns:a16="http://schemas.microsoft.com/office/drawing/2014/main" id="{F3A1BAD8-46B2-4396-90A4-64A57678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20">
              <a:extLst>
                <a:ext uri="{FF2B5EF4-FFF2-40B4-BE49-F238E27FC236}">
                  <a16:creationId xmlns:a16="http://schemas.microsoft.com/office/drawing/2014/main" id="{F125F85A-F814-477D-8262-DFECF4A83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25">
              <a:extLst>
                <a:ext uri="{FF2B5EF4-FFF2-40B4-BE49-F238E27FC236}">
                  <a16:creationId xmlns:a16="http://schemas.microsoft.com/office/drawing/2014/main" id="{53C51890-08DF-4F68-9B7D-A45FCB58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37">
              <a:extLst>
                <a:ext uri="{FF2B5EF4-FFF2-40B4-BE49-F238E27FC236}">
                  <a16:creationId xmlns:a16="http://schemas.microsoft.com/office/drawing/2014/main" id="{EB408F99-70FB-45E9-88B0-285350808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">
              <a:extLst>
                <a:ext uri="{FF2B5EF4-FFF2-40B4-BE49-F238E27FC236}">
                  <a16:creationId xmlns:a16="http://schemas.microsoft.com/office/drawing/2014/main" id="{76738844-B284-4A1A-9BB9-1C78E5437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05">
              <a:extLst>
                <a:ext uri="{FF2B5EF4-FFF2-40B4-BE49-F238E27FC236}">
                  <a16:creationId xmlns:a16="http://schemas.microsoft.com/office/drawing/2014/main" id="{78AF8CED-F114-4A7F-9EAA-D7737BCE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06">
              <a:extLst>
                <a:ext uri="{FF2B5EF4-FFF2-40B4-BE49-F238E27FC236}">
                  <a16:creationId xmlns:a16="http://schemas.microsoft.com/office/drawing/2014/main" id="{81F4134F-0B75-4813-893C-1EFF16A2F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07">
              <a:extLst>
                <a:ext uri="{FF2B5EF4-FFF2-40B4-BE49-F238E27FC236}">
                  <a16:creationId xmlns:a16="http://schemas.microsoft.com/office/drawing/2014/main" id="{407BA83B-BDC4-46FA-A643-0A46519ACB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08">
              <a:extLst>
                <a:ext uri="{FF2B5EF4-FFF2-40B4-BE49-F238E27FC236}">
                  <a16:creationId xmlns:a16="http://schemas.microsoft.com/office/drawing/2014/main" id="{F0C37DE0-0363-410F-A6E2-30007F3EC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09">
              <a:extLst>
                <a:ext uri="{FF2B5EF4-FFF2-40B4-BE49-F238E27FC236}">
                  <a16:creationId xmlns:a16="http://schemas.microsoft.com/office/drawing/2014/main" id="{E6F9E65F-176D-43BE-87C4-FBC65C1CD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0">
              <a:extLst>
                <a:ext uri="{FF2B5EF4-FFF2-40B4-BE49-F238E27FC236}">
                  <a16:creationId xmlns:a16="http://schemas.microsoft.com/office/drawing/2014/main" id="{4EAB9AD4-661B-47AE-B073-C1A9F8BE5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">
              <a:extLst>
                <a:ext uri="{FF2B5EF4-FFF2-40B4-BE49-F238E27FC236}">
                  <a16:creationId xmlns:a16="http://schemas.microsoft.com/office/drawing/2014/main" id="{DBBC46DC-42BB-4694-9526-8BA648571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2">
              <a:extLst>
                <a:ext uri="{FF2B5EF4-FFF2-40B4-BE49-F238E27FC236}">
                  <a16:creationId xmlns:a16="http://schemas.microsoft.com/office/drawing/2014/main" id="{54395EF3-155B-4EFF-B95A-F92A74FC0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22">
              <a:extLst>
                <a:ext uri="{FF2B5EF4-FFF2-40B4-BE49-F238E27FC236}">
                  <a16:creationId xmlns:a16="http://schemas.microsoft.com/office/drawing/2014/main" id="{66171B31-CAD6-482C-A77B-42135D40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30">
              <a:extLst>
                <a:ext uri="{FF2B5EF4-FFF2-40B4-BE49-F238E27FC236}">
                  <a16:creationId xmlns:a16="http://schemas.microsoft.com/office/drawing/2014/main" id="{CF2FFA42-E251-47CD-9B07-E14AB1716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31">
              <a:extLst>
                <a:ext uri="{FF2B5EF4-FFF2-40B4-BE49-F238E27FC236}">
                  <a16:creationId xmlns:a16="http://schemas.microsoft.com/office/drawing/2014/main" id="{E0179420-5731-458F-B4C1-F9643AD30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32">
              <a:extLst>
                <a:ext uri="{FF2B5EF4-FFF2-40B4-BE49-F238E27FC236}">
                  <a16:creationId xmlns:a16="http://schemas.microsoft.com/office/drawing/2014/main" id="{CAC9BD3C-759D-4A6C-BE6A-DE195B7F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34">
              <a:extLst>
                <a:ext uri="{FF2B5EF4-FFF2-40B4-BE49-F238E27FC236}">
                  <a16:creationId xmlns:a16="http://schemas.microsoft.com/office/drawing/2014/main" id="{821D69E2-9C40-4B03-BD90-461F86EA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35">
              <a:extLst>
                <a:ext uri="{FF2B5EF4-FFF2-40B4-BE49-F238E27FC236}">
                  <a16:creationId xmlns:a16="http://schemas.microsoft.com/office/drawing/2014/main" id="{14A067AA-4049-4252-955A-09AB6E163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41">
              <a:extLst>
                <a:ext uri="{FF2B5EF4-FFF2-40B4-BE49-F238E27FC236}">
                  <a16:creationId xmlns:a16="http://schemas.microsoft.com/office/drawing/2014/main" id="{D492653B-CD03-487E-817C-C7ABD08ED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91">
              <a:extLst>
                <a:ext uri="{FF2B5EF4-FFF2-40B4-BE49-F238E27FC236}">
                  <a16:creationId xmlns:a16="http://schemas.microsoft.com/office/drawing/2014/main" id="{A8A7DA15-ECD2-40DC-B47A-8DFEF8662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92">
              <a:extLst>
                <a:ext uri="{FF2B5EF4-FFF2-40B4-BE49-F238E27FC236}">
                  <a16:creationId xmlns:a16="http://schemas.microsoft.com/office/drawing/2014/main" id="{5270AE32-C036-4ABA-A28A-8BDF16A34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93">
              <a:extLst>
                <a:ext uri="{FF2B5EF4-FFF2-40B4-BE49-F238E27FC236}">
                  <a16:creationId xmlns:a16="http://schemas.microsoft.com/office/drawing/2014/main" id="{BD78EB4C-3276-473A-8AAC-2AA6DEEC8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94">
              <a:extLst>
                <a:ext uri="{FF2B5EF4-FFF2-40B4-BE49-F238E27FC236}">
                  <a16:creationId xmlns:a16="http://schemas.microsoft.com/office/drawing/2014/main" id="{4C4AD0D0-79C3-4D58-9028-2B957623D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95">
              <a:extLst>
                <a:ext uri="{FF2B5EF4-FFF2-40B4-BE49-F238E27FC236}">
                  <a16:creationId xmlns:a16="http://schemas.microsoft.com/office/drawing/2014/main" id="{BFCD6DC4-AF58-4A64-8DCB-5BD58DFA1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96">
              <a:extLst>
                <a:ext uri="{FF2B5EF4-FFF2-40B4-BE49-F238E27FC236}">
                  <a16:creationId xmlns:a16="http://schemas.microsoft.com/office/drawing/2014/main" id="{ECE83EA9-F58D-452D-B8FD-6893B61C7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97">
              <a:extLst>
                <a:ext uri="{FF2B5EF4-FFF2-40B4-BE49-F238E27FC236}">
                  <a16:creationId xmlns:a16="http://schemas.microsoft.com/office/drawing/2014/main" id="{0E47C341-DBCD-4B50-BA3E-BA1766E8F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98">
              <a:extLst>
                <a:ext uri="{FF2B5EF4-FFF2-40B4-BE49-F238E27FC236}">
                  <a16:creationId xmlns:a16="http://schemas.microsoft.com/office/drawing/2014/main" id="{77E5DE6C-50A8-421E-9A34-E9122E2D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9">
              <a:extLst>
                <a:ext uri="{FF2B5EF4-FFF2-40B4-BE49-F238E27FC236}">
                  <a16:creationId xmlns:a16="http://schemas.microsoft.com/office/drawing/2014/main" id="{56DC8E20-D76C-4E6D-8346-4BBCB80E0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00">
              <a:extLst>
                <a:ext uri="{FF2B5EF4-FFF2-40B4-BE49-F238E27FC236}">
                  <a16:creationId xmlns:a16="http://schemas.microsoft.com/office/drawing/2014/main" id="{9F8FBEA6-0AAC-4A0C-9D6A-BF5F5BB30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01">
              <a:extLst>
                <a:ext uri="{FF2B5EF4-FFF2-40B4-BE49-F238E27FC236}">
                  <a16:creationId xmlns:a16="http://schemas.microsoft.com/office/drawing/2014/main" id="{F48C8948-1728-44FC-AB88-5BF4099A8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04">
              <a:extLst>
                <a:ext uri="{FF2B5EF4-FFF2-40B4-BE49-F238E27FC236}">
                  <a16:creationId xmlns:a16="http://schemas.microsoft.com/office/drawing/2014/main" id="{3C00F0D0-A2FD-432B-A5AA-424BCFD3F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">
              <a:extLst>
                <a:ext uri="{FF2B5EF4-FFF2-40B4-BE49-F238E27FC236}">
                  <a16:creationId xmlns:a16="http://schemas.microsoft.com/office/drawing/2014/main" id="{BDC2CC1B-9413-40CD-9802-397011A6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4">
              <a:extLst>
                <a:ext uri="{FF2B5EF4-FFF2-40B4-BE49-F238E27FC236}">
                  <a16:creationId xmlns:a16="http://schemas.microsoft.com/office/drawing/2014/main" id="{6C92AAFB-3AC6-4FC4-92F0-AB55F797D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5">
              <a:extLst>
                <a:ext uri="{FF2B5EF4-FFF2-40B4-BE49-F238E27FC236}">
                  <a16:creationId xmlns:a16="http://schemas.microsoft.com/office/drawing/2014/main" id="{7F22BDEC-7BA5-40F9-84C0-1BDC961F6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20">
              <a:extLst>
                <a:ext uri="{FF2B5EF4-FFF2-40B4-BE49-F238E27FC236}">
                  <a16:creationId xmlns:a16="http://schemas.microsoft.com/office/drawing/2014/main" id="{A3525B15-C557-4F40-9185-EF5241262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21">
              <a:extLst>
                <a:ext uri="{FF2B5EF4-FFF2-40B4-BE49-F238E27FC236}">
                  <a16:creationId xmlns:a16="http://schemas.microsoft.com/office/drawing/2014/main" id="{72DC9B9F-0878-4A41-AAB5-5A1EC70EB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25">
              <a:extLst>
                <a:ext uri="{FF2B5EF4-FFF2-40B4-BE49-F238E27FC236}">
                  <a16:creationId xmlns:a16="http://schemas.microsoft.com/office/drawing/2014/main" id="{32E9E717-B03F-444F-AFA5-15812F309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26">
              <a:extLst>
                <a:ext uri="{FF2B5EF4-FFF2-40B4-BE49-F238E27FC236}">
                  <a16:creationId xmlns:a16="http://schemas.microsoft.com/office/drawing/2014/main" id="{5D756BA2-03B8-40F6-9169-BC3709C2A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27">
              <a:extLst>
                <a:ext uri="{FF2B5EF4-FFF2-40B4-BE49-F238E27FC236}">
                  <a16:creationId xmlns:a16="http://schemas.microsoft.com/office/drawing/2014/main" id="{42BD4CAB-3F28-4236-8BFB-FBF5C61D2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28">
              <a:extLst>
                <a:ext uri="{FF2B5EF4-FFF2-40B4-BE49-F238E27FC236}">
                  <a16:creationId xmlns:a16="http://schemas.microsoft.com/office/drawing/2014/main" id="{4964135B-83FA-4752-B51F-4CFD602E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29">
              <a:extLst>
                <a:ext uri="{FF2B5EF4-FFF2-40B4-BE49-F238E27FC236}">
                  <a16:creationId xmlns:a16="http://schemas.microsoft.com/office/drawing/2014/main" id="{F3C3490C-C80D-4EBD-B0FF-3442D00A2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33">
              <a:extLst>
                <a:ext uri="{FF2B5EF4-FFF2-40B4-BE49-F238E27FC236}">
                  <a16:creationId xmlns:a16="http://schemas.microsoft.com/office/drawing/2014/main" id="{753BA736-C0F4-4347-A2C2-8E04EE964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36">
              <a:extLst>
                <a:ext uri="{FF2B5EF4-FFF2-40B4-BE49-F238E27FC236}">
                  <a16:creationId xmlns:a16="http://schemas.microsoft.com/office/drawing/2014/main" id="{CF428053-E04E-4393-A359-CA6B3A215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37">
              <a:extLst>
                <a:ext uri="{FF2B5EF4-FFF2-40B4-BE49-F238E27FC236}">
                  <a16:creationId xmlns:a16="http://schemas.microsoft.com/office/drawing/2014/main" id="{D13AE202-2FC6-43BE-A627-885299B6C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38">
              <a:extLst>
                <a:ext uri="{FF2B5EF4-FFF2-40B4-BE49-F238E27FC236}">
                  <a16:creationId xmlns:a16="http://schemas.microsoft.com/office/drawing/2014/main" id="{C5E6661C-2D64-4582-9DE2-BB12642A7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40">
              <a:extLst>
                <a:ext uri="{FF2B5EF4-FFF2-40B4-BE49-F238E27FC236}">
                  <a16:creationId xmlns:a16="http://schemas.microsoft.com/office/drawing/2014/main" id="{C23ABE2D-B41B-40A7-A361-A53B37AF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42">
              <a:extLst>
                <a:ext uri="{FF2B5EF4-FFF2-40B4-BE49-F238E27FC236}">
                  <a16:creationId xmlns:a16="http://schemas.microsoft.com/office/drawing/2014/main" id="{CE3296F5-7A30-4DB9-B08F-524BDDEB1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25">
              <a:extLst>
                <a:ext uri="{FF2B5EF4-FFF2-40B4-BE49-F238E27FC236}">
                  <a16:creationId xmlns:a16="http://schemas.microsoft.com/office/drawing/2014/main" id="{DABAC787-1EC4-4F31-A114-BECB1680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37">
              <a:extLst>
                <a:ext uri="{FF2B5EF4-FFF2-40B4-BE49-F238E27FC236}">
                  <a16:creationId xmlns:a16="http://schemas.microsoft.com/office/drawing/2014/main" id="{4EBBFFB4-01C2-4163-BD3E-C91FBC054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55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EF06A-6BCD-6B6A-FDC7-E9067706C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AC4BE86-0457-43C1-F261-908E04514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70FBF034-C85F-E330-8699-21CF5920E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6" name="Freeform 10">
              <a:extLst>
                <a:ext uri="{FF2B5EF4-FFF2-40B4-BE49-F238E27FC236}">
                  <a16:creationId xmlns:a16="http://schemas.microsoft.com/office/drawing/2014/main" id="{F7F6E98E-1A1E-4D26-512A-F15986D4D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47A20B6C-E19E-FA24-F3CE-E8321D2C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8" name="Freeform 18">
              <a:extLst>
                <a:ext uri="{FF2B5EF4-FFF2-40B4-BE49-F238E27FC236}">
                  <a16:creationId xmlns:a16="http://schemas.microsoft.com/office/drawing/2014/main" id="{CF6AB51B-1262-7D60-BC68-2A8AD9D06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9" name="Freeform 19">
              <a:extLst>
                <a:ext uri="{FF2B5EF4-FFF2-40B4-BE49-F238E27FC236}">
                  <a16:creationId xmlns:a16="http://schemas.microsoft.com/office/drawing/2014/main" id="{17324311-60A1-6C1C-973C-FF3120B5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0" name="Freeform 20">
              <a:extLst>
                <a:ext uri="{FF2B5EF4-FFF2-40B4-BE49-F238E27FC236}">
                  <a16:creationId xmlns:a16="http://schemas.microsoft.com/office/drawing/2014/main" id="{514CAD31-D65B-DC24-10D7-3635FC55A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id="{5B1188DF-942E-B3F1-E4EE-5CD942B04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2" name="Freeform 23">
              <a:extLst>
                <a:ext uri="{FF2B5EF4-FFF2-40B4-BE49-F238E27FC236}">
                  <a16:creationId xmlns:a16="http://schemas.microsoft.com/office/drawing/2014/main" id="{B49B7E9A-B231-03A8-5816-401F66327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3" name="Freeform 26">
              <a:extLst>
                <a:ext uri="{FF2B5EF4-FFF2-40B4-BE49-F238E27FC236}">
                  <a16:creationId xmlns:a16="http://schemas.microsoft.com/office/drawing/2014/main" id="{E6CF6E4B-F925-E6F8-2C5B-96CA1858AF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4" name="Freeform 27">
              <a:extLst>
                <a:ext uri="{FF2B5EF4-FFF2-40B4-BE49-F238E27FC236}">
                  <a16:creationId xmlns:a16="http://schemas.microsoft.com/office/drawing/2014/main" id="{A166305A-87EE-BBC0-8082-93F93DE57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5" name="Freeform 28">
              <a:extLst>
                <a:ext uri="{FF2B5EF4-FFF2-40B4-BE49-F238E27FC236}">
                  <a16:creationId xmlns:a16="http://schemas.microsoft.com/office/drawing/2014/main" id="{DFDCACBB-1604-0C97-FA14-AD5E4733D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4F0CB310-CBEA-A3E9-82C5-3B66A466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7" name="Freeform 43">
              <a:extLst>
                <a:ext uri="{FF2B5EF4-FFF2-40B4-BE49-F238E27FC236}">
                  <a16:creationId xmlns:a16="http://schemas.microsoft.com/office/drawing/2014/main" id="{F0BBB5E2-8DEC-143C-F76A-AF7512606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8" name="Freeform 51">
              <a:extLst>
                <a:ext uri="{FF2B5EF4-FFF2-40B4-BE49-F238E27FC236}">
                  <a16:creationId xmlns:a16="http://schemas.microsoft.com/office/drawing/2014/main" id="{4C000978-60D7-1830-7CC2-9782049E5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9" name="Freeform 52">
              <a:extLst>
                <a:ext uri="{FF2B5EF4-FFF2-40B4-BE49-F238E27FC236}">
                  <a16:creationId xmlns:a16="http://schemas.microsoft.com/office/drawing/2014/main" id="{6FFCCE44-841C-D470-8A4A-1C4ADA13E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0" name="Freeform 53">
              <a:extLst>
                <a:ext uri="{FF2B5EF4-FFF2-40B4-BE49-F238E27FC236}">
                  <a16:creationId xmlns:a16="http://schemas.microsoft.com/office/drawing/2014/main" id="{2DC4BC34-307F-CA2A-1C93-4B1250808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1" name="Freeform 54">
              <a:extLst>
                <a:ext uri="{FF2B5EF4-FFF2-40B4-BE49-F238E27FC236}">
                  <a16:creationId xmlns:a16="http://schemas.microsoft.com/office/drawing/2014/main" id="{2FF3E26F-EEE4-B1A6-E660-57F5F3635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2" name="Freeform 55">
              <a:extLst>
                <a:ext uri="{FF2B5EF4-FFF2-40B4-BE49-F238E27FC236}">
                  <a16:creationId xmlns:a16="http://schemas.microsoft.com/office/drawing/2014/main" id="{A1E7CAAD-5302-4621-5177-1E283D8A6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3" name="Freeform 56">
              <a:extLst>
                <a:ext uri="{FF2B5EF4-FFF2-40B4-BE49-F238E27FC236}">
                  <a16:creationId xmlns:a16="http://schemas.microsoft.com/office/drawing/2014/main" id="{7A8C655D-E2D3-41B7-A9FC-06CEC248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" name="Freeform 57">
              <a:extLst>
                <a:ext uri="{FF2B5EF4-FFF2-40B4-BE49-F238E27FC236}">
                  <a16:creationId xmlns:a16="http://schemas.microsoft.com/office/drawing/2014/main" id="{954C5914-4AF3-4293-0386-38763058B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" name="Freeform 59">
              <a:extLst>
                <a:ext uri="{FF2B5EF4-FFF2-40B4-BE49-F238E27FC236}">
                  <a16:creationId xmlns:a16="http://schemas.microsoft.com/office/drawing/2014/main" id="{5FD3F168-574D-58F1-1B5A-385461979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6" name="Freeform 60">
              <a:extLst>
                <a:ext uri="{FF2B5EF4-FFF2-40B4-BE49-F238E27FC236}">
                  <a16:creationId xmlns:a16="http://schemas.microsoft.com/office/drawing/2014/main" id="{3B407E8B-9651-046F-0530-41D3960FB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7" name="Freeform 61">
              <a:extLst>
                <a:ext uri="{FF2B5EF4-FFF2-40B4-BE49-F238E27FC236}">
                  <a16:creationId xmlns:a16="http://schemas.microsoft.com/office/drawing/2014/main" id="{FF6E4F8F-E584-8350-8C5A-ECDE8B67A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8" name="Freeform 5">
              <a:extLst>
                <a:ext uri="{FF2B5EF4-FFF2-40B4-BE49-F238E27FC236}">
                  <a16:creationId xmlns:a16="http://schemas.microsoft.com/office/drawing/2014/main" id="{820F908B-A6D3-37A2-5880-E6BD1E0CA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9" name="Freeform 6">
              <a:extLst>
                <a:ext uri="{FF2B5EF4-FFF2-40B4-BE49-F238E27FC236}">
                  <a16:creationId xmlns:a16="http://schemas.microsoft.com/office/drawing/2014/main" id="{BAC2F34B-12E1-D3AF-A99C-EA752C04A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0" name="Freeform 7">
              <a:extLst>
                <a:ext uri="{FF2B5EF4-FFF2-40B4-BE49-F238E27FC236}">
                  <a16:creationId xmlns:a16="http://schemas.microsoft.com/office/drawing/2014/main" id="{BC2C59DC-1698-659D-4728-545A4B95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" name="Freeform 8">
              <a:extLst>
                <a:ext uri="{FF2B5EF4-FFF2-40B4-BE49-F238E27FC236}">
                  <a16:creationId xmlns:a16="http://schemas.microsoft.com/office/drawing/2014/main" id="{AC9FE1A4-819E-35C7-A529-91C104CD3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2" name="Freeform 9">
              <a:extLst>
                <a:ext uri="{FF2B5EF4-FFF2-40B4-BE49-F238E27FC236}">
                  <a16:creationId xmlns:a16="http://schemas.microsoft.com/office/drawing/2014/main" id="{5E923A3A-F824-17CD-8D88-45DEE829A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3" name="Freeform 11">
              <a:extLst>
                <a:ext uri="{FF2B5EF4-FFF2-40B4-BE49-F238E27FC236}">
                  <a16:creationId xmlns:a16="http://schemas.microsoft.com/office/drawing/2014/main" id="{D6FBE164-57D1-632D-5DDA-213B4D020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4" name="Freeform 12">
              <a:extLst>
                <a:ext uri="{FF2B5EF4-FFF2-40B4-BE49-F238E27FC236}">
                  <a16:creationId xmlns:a16="http://schemas.microsoft.com/office/drawing/2014/main" id="{DDCEB97B-5C40-6A68-120B-50162F0B6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5" name="Freeform 13">
              <a:extLst>
                <a:ext uri="{FF2B5EF4-FFF2-40B4-BE49-F238E27FC236}">
                  <a16:creationId xmlns:a16="http://schemas.microsoft.com/office/drawing/2014/main" id="{8214E771-6856-36D2-6383-F668197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6" name="Freeform 14">
              <a:extLst>
                <a:ext uri="{FF2B5EF4-FFF2-40B4-BE49-F238E27FC236}">
                  <a16:creationId xmlns:a16="http://schemas.microsoft.com/office/drawing/2014/main" id="{7623E721-CCD0-B8E0-E765-720DDF1FB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7" name="Freeform 16">
              <a:extLst>
                <a:ext uri="{FF2B5EF4-FFF2-40B4-BE49-F238E27FC236}">
                  <a16:creationId xmlns:a16="http://schemas.microsoft.com/office/drawing/2014/main" id="{0B31F9BA-D447-6C8C-9E1F-DF3DC138F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8" name="Freeform 17">
              <a:extLst>
                <a:ext uri="{FF2B5EF4-FFF2-40B4-BE49-F238E27FC236}">
                  <a16:creationId xmlns:a16="http://schemas.microsoft.com/office/drawing/2014/main" id="{04AB8F94-A8D4-F7B2-43AE-15CDE764A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018F8D41-0DE8-66C6-F139-825C8DFC7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0" name="Freeform 25">
              <a:extLst>
                <a:ext uri="{FF2B5EF4-FFF2-40B4-BE49-F238E27FC236}">
                  <a16:creationId xmlns:a16="http://schemas.microsoft.com/office/drawing/2014/main" id="{90DC0CF3-DBB6-E784-46CF-280FDC560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1" name="Freeform 29">
              <a:extLst>
                <a:ext uri="{FF2B5EF4-FFF2-40B4-BE49-F238E27FC236}">
                  <a16:creationId xmlns:a16="http://schemas.microsoft.com/office/drawing/2014/main" id="{46713351-F8C4-5AEB-E8D3-48D9AA2C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2" name="Freeform 31">
              <a:extLst>
                <a:ext uri="{FF2B5EF4-FFF2-40B4-BE49-F238E27FC236}">
                  <a16:creationId xmlns:a16="http://schemas.microsoft.com/office/drawing/2014/main" id="{6B79CB5F-01BF-E651-7F99-0D3371FC4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3" name="Freeform 32">
              <a:extLst>
                <a:ext uri="{FF2B5EF4-FFF2-40B4-BE49-F238E27FC236}">
                  <a16:creationId xmlns:a16="http://schemas.microsoft.com/office/drawing/2014/main" id="{581CE3FD-4F89-FA1B-CF91-25495E71F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4" name="Freeform 33">
              <a:extLst>
                <a:ext uri="{FF2B5EF4-FFF2-40B4-BE49-F238E27FC236}">
                  <a16:creationId xmlns:a16="http://schemas.microsoft.com/office/drawing/2014/main" id="{536B4268-332E-E8B8-1148-FECA9839E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5" name="Freeform 34">
              <a:extLst>
                <a:ext uri="{FF2B5EF4-FFF2-40B4-BE49-F238E27FC236}">
                  <a16:creationId xmlns:a16="http://schemas.microsoft.com/office/drawing/2014/main" id="{84C88415-8570-B723-E8F3-EE4592EC7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6" name="Freeform 35">
              <a:extLst>
                <a:ext uri="{FF2B5EF4-FFF2-40B4-BE49-F238E27FC236}">
                  <a16:creationId xmlns:a16="http://schemas.microsoft.com/office/drawing/2014/main" id="{1EE6B74F-E7C0-3DD1-1D00-7F3103377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7" name="Freeform 36">
              <a:extLst>
                <a:ext uri="{FF2B5EF4-FFF2-40B4-BE49-F238E27FC236}">
                  <a16:creationId xmlns:a16="http://schemas.microsoft.com/office/drawing/2014/main" id="{6B32361B-D996-581C-CEAB-D9ACE5A83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8" name="Freeform 37">
              <a:extLst>
                <a:ext uri="{FF2B5EF4-FFF2-40B4-BE49-F238E27FC236}">
                  <a16:creationId xmlns:a16="http://schemas.microsoft.com/office/drawing/2014/main" id="{F888BB24-C985-E3A1-A3D3-0C3855914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9" name="Freeform 38">
              <a:extLst>
                <a:ext uri="{FF2B5EF4-FFF2-40B4-BE49-F238E27FC236}">
                  <a16:creationId xmlns:a16="http://schemas.microsoft.com/office/drawing/2014/main" id="{1D3C6DB6-3287-E4D3-2276-BF445AFE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0" name="Freeform 39">
              <a:extLst>
                <a:ext uri="{FF2B5EF4-FFF2-40B4-BE49-F238E27FC236}">
                  <a16:creationId xmlns:a16="http://schemas.microsoft.com/office/drawing/2014/main" id="{1EF56D56-BFFD-C4B0-866E-C9D86423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1" name="Freeform 40">
              <a:extLst>
                <a:ext uri="{FF2B5EF4-FFF2-40B4-BE49-F238E27FC236}">
                  <a16:creationId xmlns:a16="http://schemas.microsoft.com/office/drawing/2014/main" id="{19F043FB-F96F-3739-6A12-7DA43558C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" name="Freeform 41">
              <a:extLst>
                <a:ext uri="{FF2B5EF4-FFF2-40B4-BE49-F238E27FC236}">
                  <a16:creationId xmlns:a16="http://schemas.microsoft.com/office/drawing/2014/main" id="{FD60533C-4C35-447B-CB0F-16819693F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" name="Freeform 42">
              <a:extLst>
                <a:ext uri="{FF2B5EF4-FFF2-40B4-BE49-F238E27FC236}">
                  <a16:creationId xmlns:a16="http://schemas.microsoft.com/office/drawing/2014/main" id="{CE4FD9AF-F97E-4026-3000-4B67217A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" name="Freeform 44">
              <a:extLst>
                <a:ext uri="{FF2B5EF4-FFF2-40B4-BE49-F238E27FC236}">
                  <a16:creationId xmlns:a16="http://schemas.microsoft.com/office/drawing/2014/main" id="{A91D5FC5-6953-0155-D44A-09A9402597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" name="Freeform 45">
              <a:extLst>
                <a:ext uri="{FF2B5EF4-FFF2-40B4-BE49-F238E27FC236}">
                  <a16:creationId xmlns:a16="http://schemas.microsoft.com/office/drawing/2014/main" id="{E1A1559D-438A-4477-2B53-188459BA53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" name="Freeform 46">
              <a:extLst>
                <a:ext uri="{FF2B5EF4-FFF2-40B4-BE49-F238E27FC236}">
                  <a16:creationId xmlns:a16="http://schemas.microsoft.com/office/drawing/2014/main" id="{06C5F119-0DF0-CCF9-D14B-0BF986F7F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" name="Freeform 47">
              <a:extLst>
                <a:ext uri="{FF2B5EF4-FFF2-40B4-BE49-F238E27FC236}">
                  <a16:creationId xmlns:a16="http://schemas.microsoft.com/office/drawing/2014/main" id="{838C33DC-02F5-8DF3-09E2-21DED4008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8" name="Freeform 48">
              <a:extLst>
                <a:ext uri="{FF2B5EF4-FFF2-40B4-BE49-F238E27FC236}">
                  <a16:creationId xmlns:a16="http://schemas.microsoft.com/office/drawing/2014/main" id="{CEBB320C-E5A2-592E-77AE-A5B4FEE3F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9" name="Freeform 49">
              <a:extLst>
                <a:ext uri="{FF2B5EF4-FFF2-40B4-BE49-F238E27FC236}">
                  <a16:creationId xmlns:a16="http://schemas.microsoft.com/office/drawing/2014/main" id="{7D7CC265-FE2F-E0D5-500E-C9477A1EE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0" name="Freeform 8">
              <a:extLst>
                <a:ext uri="{FF2B5EF4-FFF2-40B4-BE49-F238E27FC236}">
                  <a16:creationId xmlns:a16="http://schemas.microsoft.com/office/drawing/2014/main" id="{C4380B68-C468-0BC2-E491-4CB0755D0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1" name="Freeform 106">
              <a:extLst>
                <a:ext uri="{FF2B5EF4-FFF2-40B4-BE49-F238E27FC236}">
                  <a16:creationId xmlns:a16="http://schemas.microsoft.com/office/drawing/2014/main" id="{3A118561-D64D-D493-3798-1063F829D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42" name="Rectangle 241">
            <a:extLst>
              <a:ext uri="{FF2B5EF4-FFF2-40B4-BE49-F238E27FC236}">
                <a16:creationId xmlns:a16="http://schemas.microsoft.com/office/drawing/2014/main" id="{6930BE8E-23EF-CC4D-5704-AE27B09D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592B124-B8F5-81A2-209B-533D38CB8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18813"/>
            <a:ext cx="12192000" cy="25632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2AB2E-CE9B-673F-4442-F5A2903A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790894"/>
            <a:ext cx="9972478" cy="1075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Quotes</a:t>
            </a: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EDD13E23-55E5-641A-1CE1-D8B72107F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0" y="4035487"/>
            <a:ext cx="12186405" cy="599027"/>
            <a:chOff x="5599" y="4035487"/>
            <a:chExt cx="12243348" cy="599027"/>
          </a:xfrm>
        </p:grpSpPr>
        <p:sp>
          <p:nvSpPr>
            <p:cNvPr id="245" name="Freeform 6">
              <a:extLst>
                <a:ext uri="{FF2B5EF4-FFF2-40B4-BE49-F238E27FC236}">
                  <a16:creationId xmlns:a16="http://schemas.microsoft.com/office/drawing/2014/main" id="{A1427B61-7CB5-732A-D168-2732EF592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38465" y="4468860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5">
              <a:extLst>
                <a:ext uri="{FF2B5EF4-FFF2-40B4-BE49-F238E27FC236}">
                  <a16:creationId xmlns:a16="http://schemas.microsoft.com/office/drawing/2014/main" id="{41BBA834-5CC9-3558-0FBC-96227FEB9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4027" y="4040676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6">
              <a:extLst>
                <a:ext uri="{FF2B5EF4-FFF2-40B4-BE49-F238E27FC236}">
                  <a16:creationId xmlns:a16="http://schemas.microsoft.com/office/drawing/2014/main" id="{4976B6C0-4C63-D31F-9927-86DF7808C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6290" y="405210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7">
              <a:extLst>
                <a:ext uri="{FF2B5EF4-FFF2-40B4-BE49-F238E27FC236}">
                  <a16:creationId xmlns:a16="http://schemas.microsoft.com/office/drawing/2014/main" id="{C66C93E7-C089-153B-F84C-B4BE07E3C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04165" y="4128803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8">
              <a:extLst>
                <a:ext uri="{FF2B5EF4-FFF2-40B4-BE49-F238E27FC236}">
                  <a16:creationId xmlns:a16="http://schemas.microsoft.com/office/drawing/2014/main" id="{D85745C5-58D2-8294-6927-9E47DDC39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9517" y="4064340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9">
              <a:extLst>
                <a:ext uri="{FF2B5EF4-FFF2-40B4-BE49-F238E27FC236}">
                  <a16:creationId xmlns:a16="http://schemas.microsoft.com/office/drawing/2014/main" id="{F99ECB15-9B3A-5A28-8CD6-F2681F3FD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71592" y="4067606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10">
              <a:extLst>
                <a:ext uri="{FF2B5EF4-FFF2-40B4-BE49-F238E27FC236}">
                  <a16:creationId xmlns:a16="http://schemas.microsoft.com/office/drawing/2014/main" id="{1C555F2A-78BC-2466-7B09-6E25DA572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40568" y="4069354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11">
              <a:extLst>
                <a:ext uri="{FF2B5EF4-FFF2-40B4-BE49-F238E27FC236}">
                  <a16:creationId xmlns:a16="http://schemas.microsoft.com/office/drawing/2014/main" id="{51C3345A-4902-019E-6903-09C20CAE5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12831" y="4079846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12">
              <a:extLst>
                <a:ext uri="{FF2B5EF4-FFF2-40B4-BE49-F238E27FC236}">
                  <a16:creationId xmlns:a16="http://schemas.microsoft.com/office/drawing/2014/main" id="{648C79E8-8829-5098-B56C-14517F875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0890" y="4035487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22">
              <a:extLst>
                <a:ext uri="{FF2B5EF4-FFF2-40B4-BE49-F238E27FC236}">
                  <a16:creationId xmlns:a16="http://schemas.microsoft.com/office/drawing/2014/main" id="{6EC0D85B-4966-1E83-9A75-B428EAA21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577982" y="4369565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23">
              <a:extLst>
                <a:ext uri="{FF2B5EF4-FFF2-40B4-BE49-F238E27FC236}">
                  <a16:creationId xmlns:a16="http://schemas.microsoft.com/office/drawing/2014/main" id="{4D89F6A6-E68D-76BC-F13A-D6E1785E8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6124" y="4338963"/>
              <a:ext cx="140901" cy="93843"/>
            </a:xfrm>
            <a:custGeom>
              <a:avLst/>
              <a:gdLst>
                <a:gd name="T0" fmla="*/ 26 w 43"/>
                <a:gd name="T1" fmla="*/ 3 h 31"/>
                <a:gd name="T2" fmla="*/ 40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30">
              <a:extLst>
                <a:ext uri="{FF2B5EF4-FFF2-40B4-BE49-F238E27FC236}">
                  <a16:creationId xmlns:a16="http://schemas.microsoft.com/office/drawing/2014/main" id="{FBA75B36-8FE6-E05C-FD90-CD1C34D55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3475" y="4335806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C535E75E-5542-B3B0-88A3-34ED95C3F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8617" y="4366709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32">
              <a:extLst>
                <a:ext uri="{FF2B5EF4-FFF2-40B4-BE49-F238E27FC236}">
                  <a16:creationId xmlns:a16="http://schemas.microsoft.com/office/drawing/2014/main" id="{1DCF1CB0-C0EE-4FF5-010C-F1FB01ECD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86093" y="4408127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34">
              <a:extLst>
                <a:ext uri="{FF2B5EF4-FFF2-40B4-BE49-F238E27FC236}">
                  <a16:creationId xmlns:a16="http://schemas.microsoft.com/office/drawing/2014/main" id="{AB50DED9-A487-5058-78E8-F5AFCA7FF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82390" y="4414096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35">
              <a:extLst>
                <a:ext uri="{FF2B5EF4-FFF2-40B4-BE49-F238E27FC236}">
                  <a16:creationId xmlns:a16="http://schemas.microsoft.com/office/drawing/2014/main" id="{F7ED1D0F-39BE-2ED7-DEE9-A91B10191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4430" y="4320194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41">
              <a:extLst>
                <a:ext uri="{FF2B5EF4-FFF2-40B4-BE49-F238E27FC236}">
                  <a16:creationId xmlns:a16="http://schemas.microsoft.com/office/drawing/2014/main" id="{4AE2C368-CA78-186B-09B8-5A7C87B45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3320" y="4394603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91">
              <a:extLst>
                <a:ext uri="{FF2B5EF4-FFF2-40B4-BE49-F238E27FC236}">
                  <a16:creationId xmlns:a16="http://schemas.microsoft.com/office/drawing/2014/main" id="{5B33FF96-1C81-5950-9D70-6A4A43545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04818" y="4127559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92">
              <a:extLst>
                <a:ext uri="{FF2B5EF4-FFF2-40B4-BE49-F238E27FC236}">
                  <a16:creationId xmlns:a16="http://schemas.microsoft.com/office/drawing/2014/main" id="{5FC88FAC-6043-AEEB-E858-5A737F8E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48939" y="4064339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93">
              <a:extLst>
                <a:ext uri="{FF2B5EF4-FFF2-40B4-BE49-F238E27FC236}">
                  <a16:creationId xmlns:a16="http://schemas.microsoft.com/office/drawing/2014/main" id="{BDD33868-E57A-AEDD-B7AC-2E3638C07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0677" y="4086897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94">
              <a:extLst>
                <a:ext uri="{FF2B5EF4-FFF2-40B4-BE49-F238E27FC236}">
                  <a16:creationId xmlns:a16="http://schemas.microsoft.com/office/drawing/2014/main" id="{9E264333-C2B7-82D2-7877-B9C2A879C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61384" y="4172987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95">
              <a:extLst>
                <a:ext uri="{FF2B5EF4-FFF2-40B4-BE49-F238E27FC236}">
                  <a16:creationId xmlns:a16="http://schemas.microsoft.com/office/drawing/2014/main" id="{4F31CB70-CC00-EC2A-A6F0-E43948C6B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43753" y="4117090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96">
              <a:extLst>
                <a:ext uri="{FF2B5EF4-FFF2-40B4-BE49-F238E27FC236}">
                  <a16:creationId xmlns:a16="http://schemas.microsoft.com/office/drawing/2014/main" id="{EA0A3510-56D7-BA6D-EA14-BCB997E7D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62160" y="4123618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97">
              <a:extLst>
                <a:ext uri="{FF2B5EF4-FFF2-40B4-BE49-F238E27FC236}">
                  <a16:creationId xmlns:a16="http://schemas.microsoft.com/office/drawing/2014/main" id="{59E48322-EB0E-EE31-383E-16B6A6E00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55828" y="4126066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98">
              <a:extLst>
                <a:ext uri="{FF2B5EF4-FFF2-40B4-BE49-F238E27FC236}">
                  <a16:creationId xmlns:a16="http://schemas.microsoft.com/office/drawing/2014/main" id="{F205F99C-861A-FEF6-3928-4AEA7144E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7420" y="412606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99">
              <a:extLst>
                <a:ext uri="{FF2B5EF4-FFF2-40B4-BE49-F238E27FC236}">
                  <a16:creationId xmlns:a16="http://schemas.microsoft.com/office/drawing/2014/main" id="{F8509CD0-8B3A-8330-7BC3-D0840AA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430605" y="412606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0">
              <a:extLst>
                <a:ext uri="{FF2B5EF4-FFF2-40B4-BE49-F238E27FC236}">
                  <a16:creationId xmlns:a16="http://schemas.microsoft.com/office/drawing/2014/main" id="{7A7300F7-7565-234D-9A3E-823A67656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82953" y="4126065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1">
              <a:extLst>
                <a:ext uri="{FF2B5EF4-FFF2-40B4-BE49-F238E27FC236}">
                  <a16:creationId xmlns:a16="http://schemas.microsoft.com/office/drawing/2014/main" id="{91914FFD-E8CB-30AE-415F-97B076C24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80166" y="4132595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2">
              <a:extLst>
                <a:ext uri="{FF2B5EF4-FFF2-40B4-BE49-F238E27FC236}">
                  <a16:creationId xmlns:a16="http://schemas.microsoft.com/office/drawing/2014/main" id="{4E07D883-E229-D73E-E133-0DF774FFE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40358" y="4135907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3">
              <a:extLst>
                <a:ext uri="{FF2B5EF4-FFF2-40B4-BE49-F238E27FC236}">
                  <a16:creationId xmlns:a16="http://schemas.microsoft.com/office/drawing/2014/main" id="{86E19F58-5FE1-E53E-90A6-EB51A02DC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20251" y="4141570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4">
              <a:extLst>
                <a:ext uri="{FF2B5EF4-FFF2-40B4-BE49-F238E27FC236}">
                  <a16:creationId xmlns:a16="http://schemas.microsoft.com/office/drawing/2014/main" id="{09B0CE24-D278-6A45-A2EF-32FEB7FB5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69517" y="4141570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13">
              <a:extLst>
                <a:ext uri="{FF2B5EF4-FFF2-40B4-BE49-F238E27FC236}">
                  <a16:creationId xmlns:a16="http://schemas.microsoft.com/office/drawing/2014/main" id="{66E0829A-D740-C847-61F7-6A656AF3C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57738" y="4187267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14">
              <a:extLst>
                <a:ext uri="{FF2B5EF4-FFF2-40B4-BE49-F238E27FC236}">
                  <a16:creationId xmlns:a16="http://schemas.microsoft.com/office/drawing/2014/main" id="{A84494C3-1AF0-DBF3-C64D-1E2C6CFD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624192" y="4187267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15">
              <a:extLst>
                <a:ext uri="{FF2B5EF4-FFF2-40B4-BE49-F238E27FC236}">
                  <a16:creationId xmlns:a16="http://schemas.microsoft.com/office/drawing/2014/main" id="{A0A2C430-8B23-43AA-C57A-0C85FE57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87046" y="4192980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17">
              <a:extLst>
                <a:ext uri="{FF2B5EF4-FFF2-40B4-BE49-F238E27FC236}">
                  <a16:creationId xmlns:a16="http://schemas.microsoft.com/office/drawing/2014/main" id="{0245A9C7-74FD-7EBF-4150-EA216B90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2283" y="420522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18">
              <a:extLst>
                <a:ext uri="{FF2B5EF4-FFF2-40B4-BE49-F238E27FC236}">
                  <a16:creationId xmlns:a16="http://schemas.microsoft.com/office/drawing/2014/main" id="{1D28D1F2-A9DC-C48A-3218-F1EF1181E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7" y="4208484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19">
              <a:extLst>
                <a:ext uri="{FF2B5EF4-FFF2-40B4-BE49-F238E27FC236}">
                  <a16:creationId xmlns:a16="http://schemas.microsoft.com/office/drawing/2014/main" id="{2D684B13-A997-4383-6924-2299D45E8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59792" y="4149209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20">
              <a:extLst>
                <a:ext uri="{FF2B5EF4-FFF2-40B4-BE49-F238E27FC236}">
                  <a16:creationId xmlns:a16="http://schemas.microsoft.com/office/drawing/2014/main" id="{2D169C95-25BB-AB20-2C78-8B586D35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828456" y="4451168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21">
              <a:extLst>
                <a:ext uri="{FF2B5EF4-FFF2-40B4-BE49-F238E27FC236}">
                  <a16:creationId xmlns:a16="http://schemas.microsoft.com/office/drawing/2014/main" id="{BB41B119-040B-07A2-876D-E4185115A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542666" y="4462159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4C638092-D206-44D5-B9D8-DB77A3515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19621" y="4440265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1E9E8AAB-F02A-DA9A-AA54-1D458E196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56433" y="4452099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96C15E1A-0DA5-42B7-853E-414B51917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231217" y="4452098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31FE21C9-0F70-B148-EF9E-1698120AB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758407" y="445536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20C0299B-2F5B-6326-DC5B-D32D5D67D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06203" y="4455361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33">
              <a:extLst>
                <a:ext uri="{FF2B5EF4-FFF2-40B4-BE49-F238E27FC236}">
                  <a16:creationId xmlns:a16="http://schemas.microsoft.com/office/drawing/2014/main" id="{A298E857-1CFF-07CB-4072-25D9C19ED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513019" y="446433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36">
              <a:extLst>
                <a:ext uri="{FF2B5EF4-FFF2-40B4-BE49-F238E27FC236}">
                  <a16:creationId xmlns:a16="http://schemas.microsoft.com/office/drawing/2014/main" id="{01AC7660-C863-8FA3-6B95-EE41CF578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74116" y="4476205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37">
              <a:extLst>
                <a:ext uri="{FF2B5EF4-FFF2-40B4-BE49-F238E27FC236}">
                  <a16:creationId xmlns:a16="http://schemas.microsoft.com/office/drawing/2014/main" id="{E9484C00-953E-BF9C-3828-6F707BAF5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4235" y="4479843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38">
              <a:extLst>
                <a:ext uri="{FF2B5EF4-FFF2-40B4-BE49-F238E27FC236}">
                  <a16:creationId xmlns:a16="http://schemas.microsoft.com/office/drawing/2014/main" id="{90366ADB-FBBC-BCC7-8E3D-602BAA30E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21678" y="4482292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39">
              <a:extLst>
                <a:ext uri="{FF2B5EF4-FFF2-40B4-BE49-F238E27FC236}">
                  <a16:creationId xmlns:a16="http://schemas.microsoft.com/office/drawing/2014/main" id="{42EA4F0A-06D9-6946-D881-FF09FF39D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543226" y="4488819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19 w 40"/>
                <a:gd name="T3" fmla="*/ 26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2"/>
                    <a:pt x="34" y="29"/>
                    <a:pt x="19" y="26"/>
                  </a:cubicBezTo>
                  <a:cubicBezTo>
                    <a:pt x="0" y="19"/>
                    <a:pt x="4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40">
              <a:extLst>
                <a:ext uri="{FF2B5EF4-FFF2-40B4-BE49-F238E27FC236}">
                  <a16:creationId xmlns:a16="http://schemas.microsoft.com/office/drawing/2014/main" id="{45AD3BAA-E292-B4F8-980C-5FF571F7D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01217" y="4492083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42">
              <a:extLst>
                <a:ext uri="{FF2B5EF4-FFF2-40B4-BE49-F238E27FC236}">
                  <a16:creationId xmlns:a16="http://schemas.microsoft.com/office/drawing/2014/main" id="{039CF0EE-7E72-B7B6-E7A6-0257459F3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71778" y="4519012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43">
              <a:extLst>
                <a:ext uri="{FF2B5EF4-FFF2-40B4-BE49-F238E27FC236}">
                  <a16:creationId xmlns:a16="http://schemas.microsoft.com/office/drawing/2014/main" id="{274F0F31-1F92-B239-7AF5-7F59405AB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98847" y="4522275"/>
              <a:ext cx="121406" cy="78339"/>
            </a:xfrm>
            <a:custGeom>
              <a:avLst/>
              <a:gdLst>
                <a:gd name="T0" fmla="*/ 21 w 37"/>
                <a:gd name="T1" fmla="*/ 0 h 26"/>
                <a:gd name="T2" fmla="*/ 22 w 37"/>
                <a:gd name="T3" fmla="*/ 26 h 26"/>
                <a:gd name="T4" fmla="*/ 21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21" y="0"/>
                  </a:moveTo>
                  <a:cubicBezTo>
                    <a:pt x="32" y="2"/>
                    <a:pt x="37" y="23"/>
                    <a:pt x="22" y="26"/>
                  </a:cubicBezTo>
                  <a:cubicBezTo>
                    <a:pt x="3" y="26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44">
              <a:extLst>
                <a:ext uri="{FF2B5EF4-FFF2-40B4-BE49-F238E27FC236}">
                  <a16:creationId xmlns:a16="http://schemas.microsoft.com/office/drawing/2014/main" id="{43C4FF34-518D-C734-5252-A42A5A7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67356" y="4519012"/>
              <a:ext cx="141786" cy="90579"/>
            </a:xfrm>
            <a:custGeom>
              <a:avLst/>
              <a:gdLst>
                <a:gd name="T0" fmla="*/ 28 w 43"/>
                <a:gd name="T1" fmla="*/ 2 h 30"/>
                <a:gd name="T2" fmla="*/ 41 w 43"/>
                <a:gd name="T3" fmla="*/ 20 h 30"/>
                <a:gd name="T4" fmla="*/ 28 w 43"/>
                <a:gd name="T5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8" y="2"/>
                  </a:moveTo>
                  <a:cubicBezTo>
                    <a:pt x="36" y="0"/>
                    <a:pt x="43" y="12"/>
                    <a:pt x="41" y="20"/>
                  </a:cubicBezTo>
                  <a:cubicBezTo>
                    <a:pt x="24" y="30"/>
                    <a:pt x="0" y="14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45">
              <a:extLst>
                <a:ext uri="{FF2B5EF4-FFF2-40B4-BE49-F238E27FC236}">
                  <a16:creationId xmlns:a16="http://schemas.microsoft.com/office/drawing/2014/main" id="{E02DCB78-BB03-B7F7-887D-9F93C56F8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77377" y="4524725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19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1"/>
                    <a:pt x="37" y="22"/>
                    <a:pt x="19" y="22"/>
                  </a:cubicBezTo>
                  <a:cubicBezTo>
                    <a:pt x="6" y="18"/>
                    <a:pt x="0" y="4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8">
              <a:extLst>
                <a:ext uri="{FF2B5EF4-FFF2-40B4-BE49-F238E27FC236}">
                  <a16:creationId xmlns:a16="http://schemas.microsoft.com/office/drawing/2014/main" id="{35DDB2CF-B491-2508-D280-EA6D20AE4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32868" y="448270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8">
              <a:extLst>
                <a:ext uri="{FF2B5EF4-FFF2-40B4-BE49-F238E27FC236}">
                  <a16:creationId xmlns:a16="http://schemas.microsoft.com/office/drawing/2014/main" id="{8E9182E4-4B9E-81B0-A535-2789A7219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617" y="404488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06">
              <a:extLst>
                <a:ext uri="{FF2B5EF4-FFF2-40B4-BE49-F238E27FC236}">
                  <a16:creationId xmlns:a16="http://schemas.microsoft.com/office/drawing/2014/main" id="{FC028723-919E-0478-F612-5B482749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599" y="42593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20">
              <a:extLst>
                <a:ext uri="{FF2B5EF4-FFF2-40B4-BE49-F238E27FC236}">
                  <a16:creationId xmlns:a16="http://schemas.microsoft.com/office/drawing/2014/main" id="{FCB60920-5C74-A40D-489E-348D1EDEF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43123" y="414502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20">
              <a:extLst>
                <a:ext uri="{FF2B5EF4-FFF2-40B4-BE49-F238E27FC236}">
                  <a16:creationId xmlns:a16="http://schemas.microsoft.com/office/drawing/2014/main" id="{136EC29A-0941-D3E3-DDD4-0C501309A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25006" y="4153810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25">
              <a:extLst>
                <a:ext uri="{FF2B5EF4-FFF2-40B4-BE49-F238E27FC236}">
                  <a16:creationId xmlns:a16="http://schemas.microsoft.com/office/drawing/2014/main" id="{6169F8FB-E03D-9850-54C9-B0F3583F5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34269" y="4433273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37">
              <a:extLst>
                <a:ext uri="{FF2B5EF4-FFF2-40B4-BE49-F238E27FC236}">
                  <a16:creationId xmlns:a16="http://schemas.microsoft.com/office/drawing/2014/main" id="{906C8DA7-F859-78E1-BA4A-9CF9F69E6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866" y="4165644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6">
              <a:extLst>
                <a:ext uri="{FF2B5EF4-FFF2-40B4-BE49-F238E27FC236}">
                  <a16:creationId xmlns:a16="http://schemas.microsoft.com/office/drawing/2014/main" id="{8C9D1953-7EDC-48E7-7F75-09FF7EB23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89087" y="4392994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05">
              <a:extLst>
                <a:ext uri="{FF2B5EF4-FFF2-40B4-BE49-F238E27FC236}">
                  <a16:creationId xmlns:a16="http://schemas.microsoft.com/office/drawing/2014/main" id="{81FCEBFB-C23D-C3BD-FED2-BBA0C5872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84237" y="419832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06">
              <a:extLst>
                <a:ext uri="{FF2B5EF4-FFF2-40B4-BE49-F238E27FC236}">
                  <a16:creationId xmlns:a16="http://schemas.microsoft.com/office/drawing/2014/main" id="{A905C6DA-2C8A-6B92-8694-805C0BDE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35763" y="4152915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07">
              <a:extLst>
                <a:ext uri="{FF2B5EF4-FFF2-40B4-BE49-F238E27FC236}">
                  <a16:creationId xmlns:a16="http://schemas.microsoft.com/office/drawing/2014/main" id="{5F99BA2C-6688-FD7C-9615-E4D5FEF12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63638" y="4229617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08">
              <a:extLst>
                <a:ext uri="{FF2B5EF4-FFF2-40B4-BE49-F238E27FC236}">
                  <a16:creationId xmlns:a16="http://schemas.microsoft.com/office/drawing/2014/main" id="{5D313B67-4770-72D9-12F3-14255562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48990" y="4165154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09">
              <a:extLst>
                <a:ext uri="{FF2B5EF4-FFF2-40B4-BE49-F238E27FC236}">
                  <a16:creationId xmlns:a16="http://schemas.microsoft.com/office/drawing/2014/main" id="{0F4E5A06-2C50-17AC-2E69-342D0678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40505" y="4197800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0">
              <a:extLst>
                <a:ext uri="{FF2B5EF4-FFF2-40B4-BE49-F238E27FC236}">
                  <a16:creationId xmlns:a16="http://schemas.microsoft.com/office/drawing/2014/main" id="{ECC3FA48-8D84-61DB-0D27-57A3DC9CE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7174" y="4170168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">
              <a:extLst>
                <a:ext uri="{FF2B5EF4-FFF2-40B4-BE49-F238E27FC236}">
                  <a16:creationId xmlns:a16="http://schemas.microsoft.com/office/drawing/2014/main" id="{141831D5-23CE-F566-9E0D-A6D7975CF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072304" y="4180660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2">
              <a:extLst>
                <a:ext uri="{FF2B5EF4-FFF2-40B4-BE49-F238E27FC236}">
                  <a16:creationId xmlns:a16="http://schemas.microsoft.com/office/drawing/2014/main" id="{AA31512C-8372-39AC-D74B-618366E70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57475" y="416841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Freeform 122">
              <a:extLst>
                <a:ext uri="{FF2B5EF4-FFF2-40B4-BE49-F238E27FC236}">
                  <a16:creationId xmlns:a16="http://schemas.microsoft.com/office/drawing/2014/main" id="{F9AA14B0-1164-802C-6EB8-CB37892D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317460" y="4482700"/>
              <a:ext cx="127608" cy="81603"/>
            </a:xfrm>
            <a:custGeom>
              <a:avLst/>
              <a:gdLst>
                <a:gd name="T0" fmla="*/ 24 w 39"/>
                <a:gd name="T1" fmla="*/ 0 h 27"/>
                <a:gd name="T2" fmla="*/ 20 w 39"/>
                <a:gd name="T3" fmla="*/ 26 h 27"/>
                <a:gd name="T4" fmla="*/ 24 w 39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4" y="0"/>
                  </a:moveTo>
                  <a:cubicBezTo>
                    <a:pt x="39" y="3"/>
                    <a:pt x="36" y="27"/>
                    <a:pt x="20" y="26"/>
                  </a:cubicBezTo>
                  <a:cubicBezTo>
                    <a:pt x="0" y="19"/>
                    <a:pt x="4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Freeform 130">
              <a:extLst>
                <a:ext uri="{FF2B5EF4-FFF2-40B4-BE49-F238E27FC236}">
                  <a16:creationId xmlns:a16="http://schemas.microsoft.com/office/drawing/2014/main" id="{E343FE81-85C0-F6A8-1D7A-39A9F160B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55652" y="4485962"/>
              <a:ext cx="157737" cy="81603"/>
            </a:xfrm>
            <a:custGeom>
              <a:avLst/>
              <a:gdLst>
                <a:gd name="T0" fmla="*/ 31 w 48"/>
                <a:gd name="T1" fmla="*/ 0 h 27"/>
                <a:gd name="T2" fmla="*/ 18 w 48"/>
                <a:gd name="T3" fmla="*/ 24 h 27"/>
                <a:gd name="T4" fmla="*/ 31 w 48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27">
                  <a:moveTo>
                    <a:pt x="31" y="0"/>
                  </a:moveTo>
                  <a:cubicBezTo>
                    <a:pt x="48" y="10"/>
                    <a:pt x="32" y="27"/>
                    <a:pt x="18" y="24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31">
              <a:extLst>
                <a:ext uri="{FF2B5EF4-FFF2-40B4-BE49-F238E27FC236}">
                  <a16:creationId xmlns:a16="http://schemas.microsoft.com/office/drawing/2014/main" id="{8A824ABA-02BE-5362-7EDD-0B8CC2E6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89079" y="4469234"/>
              <a:ext cx="117860" cy="87315"/>
            </a:xfrm>
            <a:custGeom>
              <a:avLst/>
              <a:gdLst>
                <a:gd name="T0" fmla="*/ 15 w 36"/>
                <a:gd name="T1" fmla="*/ 0 h 29"/>
                <a:gd name="T2" fmla="*/ 25 w 36"/>
                <a:gd name="T3" fmla="*/ 15 h 29"/>
                <a:gd name="T4" fmla="*/ 13 w 36"/>
                <a:gd name="T5" fmla="*/ 21 h 29"/>
                <a:gd name="T6" fmla="*/ 15 w 3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9">
                  <a:moveTo>
                    <a:pt x="15" y="0"/>
                  </a:moveTo>
                  <a:cubicBezTo>
                    <a:pt x="21" y="0"/>
                    <a:pt x="36" y="13"/>
                    <a:pt x="25" y="15"/>
                  </a:cubicBezTo>
                  <a:cubicBezTo>
                    <a:pt x="20" y="19"/>
                    <a:pt x="20" y="22"/>
                    <a:pt x="13" y="21"/>
                  </a:cubicBezTo>
                  <a:cubicBezTo>
                    <a:pt x="0" y="29"/>
                    <a:pt x="0" y="0"/>
                    <a:pt x="1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32">
              <a:extLst>
                <a:ext uri="{FF2B5EF4-FFF2-40B4-BE49-F238E27FC236}">
                  <a16:creationId xmlns:a16="http://schemas.microsoft.com/office/drawing/2014/main" id="{358665CC-A50C-724B-851E-D7FF6F490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545566" y="4508941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34">
              <a:extLst>
                <a:ext uri="{FF2B5EF4-FFF2-40B4-BE49-F238E27FC236}">
                  <a16:creationId xmlns:a16="http://schemas.microsoft.com/office/drawing/2014/main" id="{FF37AC06-83CE-E5C3-738B-D9E0D989D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41863" y="4514910"/>
              <a:ext cx="124063" cy="117507"/>
            </a:xfrm>
            <a:custGeom>
              <a:avLst/>
              <a:gdLst>
                <a:gd name="T0" fmla="*/ 20 w 38"/>
                <a:gd name="T1" fmla="*/ 2 h 39"/>
                <a:gd name="T2" fmla="*/ 38 w 38"/>
                <a:gd name="T3" fmla="*/ 19 h 39"/>
                <a:gd name="T4" fmla="*/ 20 w 38"/>
                <a:gd name="T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9">
                  <a:moveTo>
                    <a:pt x="20" y="2"/>
                  </a:moveTo>
                  <a:cubicBezTo>
                    <a:pt x="34" y="0"/>
                    <a:pt x="38" y="8"/>
                    <a:pt x="38" y="19"/>
                  </a:cubicBezTo>
                  <a:cubicBezTo>
                    <a:pt x="24" y="39"/>
                    <a:pt x="0" y="13"/>
                    <a:pt x="20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35">
              <a:extLst>
                <a:ext uri="{FF2B5EF4-FFF2-40B4-BE49-F238E27FC236}">
                  <a16:creationId xmlns:a16="http://schemas.microsoft.com/office/drawing/2014/main" id="{77DCA238-FC4C-D229-1F80-50BEA101D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03010" y="4487588"/>
              <a:ext cx="128495" cy="84051"/>
            </a:xfrm>
            <a:custGeom>
              <a:avLst/>
              <a:gdLst>
                <a:gd name="T0" fmla="*/ 21 w 39"/>
                <a:gd name="T1" fmla="*/ 0 h 28"/>
                <a:gd name="T2" fmla="*/ 6 w 39"/>
                <a:gd name="T3" fmla="*/ 20 h 28"/>
                <a:gd name="T4" fmla="*/ 21 w 39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8">
                  <a:moveTo>
                    <a:pt x="21" y="0"/>
                  </a:moveTo>
                  <a:cubicBezTo>
                    <a:pt x="39" y="12"/>
                    <a:pt x="22" y="28"/>
                    <a:pt x="6" y="20"/>
                  </a:cubicBezTo>
                  <a:cubicBezTo>
                    <a:pt x="0" y="7"/>
                    <a:pt x="7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41">
              <a:extLst>
                <a:ext uri="{FF2B5EF4-FFF2-40B4-BE49-F238E27FC236}">
                  <a16:creationId xmlns:a16="http://schemas.microsoft.com/office/drawing/2014/main" id="{B0423725-354E-3C05-2ADE-0417B73B8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870370" y="4471309"/>
              <a:ext cx="163941" cy="163205"/>
            </a:xfrm>
            <a:custGeom>
              <a:avLst/>
              <a:gdLst>
                <a:gd name="T0" fmla="*/ 37 w 50"/>
                <a:gd name="T1" fmla="*/ 3 h 54"/>
                <a:gd name="T2" fmla="*/ 42 w 50"/>
                <a:gd name="T3" fmla="*/ 17 h 54"/>
                <a:gd name="T4" fmla="*/ 37 w 50"/>
                <a:gd name="T5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0" h="54">
                  <a:moveTo>
                    <a:pt x="37" y="3"/>
                  </a:moveTo>
                  <a:cubicBezTo>
                    <a:pt x="50" y="3"/>
                    <a:pt x="36" y="13"/>
                    <a:pt x="42" y="17"/>
                  </a:cubicBezTo>
                  <a:cubicBezTo>
                    <a:pt x="35" y="54"/>
                    <a:pt x="0" y="0"/>
                    <a:pt x="3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91">
              <a:extLst>
                <a:ext uri="{FF2B5EF4-FFF2-40B4-BE49-F238E27FC236}">
                  <a16:creationId xmlns:a16="http://schemas.microsoft.com/office/drawing/2014/main" id="{1FA15172-1B5B-FF9A-9955-2946003A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64291" y="4228373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92">
              <a:extLst>
                <a:ext uri="{FF2B5EF4-FFF2-40B4-BE49-F238E27FC236}">
                  <a16:creationId xmlns:a16="http://schemas.microsoft.com/office/drawing/2014/main" id="{F4D1519A-17D7-F81D-8768-5788DAE72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08412" y="416515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93">
              <a:extLst>
                <a:ext uri="{FF2B5EF4-FFF2-40B4-BE49-F238E27FC236}">
                  <a16:creationId xmlns:a16="http://schemas.microsoft.com/office/drawing/2014/main" id="{EA09E113-3209-D1B9-2223-27F53A796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34050" y="4187563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94">
              <a:extLst>
                <a:ext uri="{FF2B5EF4-FFF2-40B4-BE49-F238E27FC236}">
                  <a16:creationId xmlns:a16="http://schemas.microsoft.com/office/drawing/2014/main" id="{1EBD468D-1C4E-8D9D-6CD7-F88BD89AE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0857" y="4225991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95">
              <a:extLst>
                <a:ext uri="{FF2B5EF4-FFF2-40B4-BE49-F238E27FC236}">
                  <a16:creationId xmlns:a16="http://schemas.microsoft.com/office/drawing/2014/main" id="{6B910C24-540D-7174-5B27-D977D85AA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703226" y="41700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96">
              <a:extLst>
                <a:ext uri="{FF2B5EF4-FFF2-40B4-BE49-F238E27FC236}">
                  <a16:creationId xmlns:a16="http://schemas.microsoft.com/office/drawing/2014/main" id="{47F1DF10-9C85-1243-62B6-E2327F8C3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21633" y="4176622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97">
              <a:extLst>
                <a:ext uri="{FF2B5EF4-FFF2-40B4-BE49-F238E27FC236}">
                  <a16:creationId xmlns:a16="http://schemas.microsoft.com/office/drawing/2014/main" id="{49FBBB3C-56AE-7B95-F36A-15A694B08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15301" y="4179070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98">
              <a:extLst>
                <a:ext uri="{FF2B5EF4-FFF2-40B4-BE49-F238E27FC236}">
                  <a16:creationId xmlns:a16="http://schemas.microsoft.com/office/drawing/2014/main" id="{095BB955-CFEF-8CCD-F415-3AE567A01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6893" y="4179070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99">
              <a:extLst>
                <a:ext uri="{FF2B5EF4-FFF2-40B4-BE49-F238E27FC236}">
                  <a16:creationId xmlns:a16="http://schemas.microsoft.com/office/drawing/2014/main" id="{6D14B46B-7394-C418-38D3-917E39B7B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090078" y="4179068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00">
              <a:extLst>
                <a:ext uri="{FF2B5EF4-FFF2-40B4-BE49-F238E27FC236}">
                  <a16:creationId xmlns:a16="http://schemas.microsoft.com/office/drawing/2014/main" id="{3A3E994B-5836-536E-EA79-28945BD6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42426" y="4179069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01">
              <a:extLst>
                <a:ext uri="{FF2B5EF4-FFF2-40B4-BE49-F238E27FC236}">
                  <a16:creationId xmlns:a16="http://schemas.microsoft.com/office/drawing/2014/main" id="{2FE411F5-C751-4146-61BE-E6B051F61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39639" y="4185599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04">
              <a:extLst>
                <a:ext uri="{FF2B5EF4-FFF2-40B4-BE49-F238E27FC236}">
                  <a16:creationId xmlns:a16="http://schemas.microsoft.com/office/drawing/2014/main" id="{D7F183A0-6CCA-A6EE-61FC-AEDE9A435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28990" y="4242384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">
              <a:extLst>
                <a:ext uri="{FF2B5EF4-FFF2-40B4-BE49-F238E27FC236}">
                  <a16:creationId xmlns:a16="http://schemas.microsoft.com/office/drawing/2014/main" id="{AB6857D2-89D8-01BB-C816-186A8FCEB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7211" y="4240271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4">
              <a:extLst>
                <a:ext uri="{FF2B5EF4-FFF2-40B4-BE49-F238E27FC236}">
                  <a16:creationId xmlns:a16="http://schemas.microsoft.com/office/drawing/2014/main" id="{E6B61BD6-E97C-F1BB-D556-96D8D12B3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83665" y="4240271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5">
              <a:extLst>
                <a:ext uri="{FF2B5EF4-FFF2-40B4-BE49-F238E27FC236}">
                  <a16:creationId xmlns:a16="http://schemas.microsoft.com/office/drawing/2014/main" id="{CFF3B99A-7B39-5EC1-C5A0-0CC2E4B42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46519" y="424598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20">
              <a:extLst>
                <a:ext uri="{FF2B5EF4-FFF2-40B4-BE49-F238E27FC236}">
                  <a16:creationId xmlns:a16="http://schemas.microsoft.com/office/drawing/2014/main" id="{A439ADD4-76B7-3014-11E0-8FF689A93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7231" y="4403194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21">
              <a:extLst>
                <a:ext uri="{FF2B5EF4-FFF2-40B4-BE49-F238E27FC236}">
                  <a16:creationId xmlns:a16="http://schemas.microsoft.com/office/drawing/2014/main" id="{FF80B7B0-2874-9C75-A48C-9E0612EF09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93080" y="4426415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125">
              <a:extLst>
                <a:ext uri="{FF2B5EF4-FFF2-40B4-BE49-F238E27FC236}">
                  <a16:creationId xmlns:a16="http://schemas.microsoft.com/office/drawing/2014/main" id="{20ADE1D0-4F69-93CE-E2CC-046E599DC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79094" y="4541079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26">
              <a:extLst>
                <a:ext uri="{FF2B5EF4-FFF2-40B4-BE49-F238E27FC236}">
                  <a16:creationId xmlns:a16="http://schemas.microsoft.com/office/drawing/2014/main" id="{8A4B345A-A23B-700C-FAB3-5BDC60F66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15906" y="4433388"/>
              <a:ext cx="151535" cy="79154"/>
            </a:xfrm>
            <a:custGeom>
              <a:avLst/>
              <a:gdLst>
                <a:gd name="T0" fmla="*/ 23 w 46"/>
                <a:gd name="T1" fmla="*/ 0 h 26"/>
                <a:gd name="T2" fmla="*/ 29 w 46"/>
                <a:gd name="T3" fmla="*/ 26 h 26"/>
                <a:gd name="T4" fmla="*/ 23 w 4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cubicBezTo>
                    <a:pt x="32" y="2"/>
                    <a:pt x="46" y="22"/>
                    <a:pt x="29" y="26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27">
              <a:extLst>
                <a:ext uri="{FF2B5EF4-FFF2-40B4-BE49-F238E27FC236}">
                  <a16:creationId xmlns:a16="http://schemas.microsoft.com/office/drawing/2014/main" id="{F3D4D4EC-F00F-BB10-114E-0E4C483DF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90690" y="4433387"/>
              <a:ext cx="137356" cy="79154"/>
            </a:xfrm>
            <a:custGeom>
              <a:avLst/>
              <a:gdLst>
                <a:gd name="T0" fmla="*/ 28 w 42"/>
                <a:gd name="T1" fmla="*/ 0 h 26"/>
                <a:gd name="T2" fmla="*/ 23 w 42"/>
                <a:gd name="T3" fmla="*/ 26 h 26"/>
                <a:gd name="T4" fmla="*/ 28 w 42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28" y="0"/>
                  </a:moveTo>
                  <a:cubicBezTo>
                    <a:pt x="42" y="4"/>
                    <a:pt x="38" y="23"/>
                    <a:pt x="23" y="26"/>
                  </a:cubicBezTo>
                  <a:cubicBezTo>
                    <a:pt x="0" y="26"/>
                    <a:pt x="8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28">
              <a:extLst>
                <a:ext uri="{FF2B5EF4-FFF2-40B4-BE49-F238E27FC236}">
                  <a16:creationId xmlns:a16="http://schemas.microsoft.com/office/drawing/2014/main" id="{67FC0DB3-6272-42C6-B9D5-10A27C6A5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417880" y="4532271"/>
              <a:ext cx="131153" cy="78339"/>
            </a:xfrm>
            <a:custGeom>
              <a:avLst/>
              <a:gdLst>
                <a:gd name="T0" fmla="*/ 18 w 40"/>
                <a:gd name="T1" fmla="*/ 0 h 26"/>
                <a:gd name="T2" fmla="*/ 7 w 40"/>
                <a:gd name="T3" fmla="*/ 20 h 26"/>
                <a:gd name="T4" fmla="*/ 18 w 40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6">
                  <a:moveTo>
                    <a:pt x="18" y="0"/>
                  </a:moveTo>
                  <a:cubicBezTo>
                    <a:pt x="40" y="9"/>
                    <a:pt x="28" y="26"/>
                    <a:pt x="7" y="20"/>
                  </a:cubicBezTo>
                  <a:cubicBezTo>
                    <a:pt x="0" y="8"/>
                    <a:pt x="6" y="1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29">
              <a:extLst>
                <a:ext uri="{FF2B5EF4-FFF2-40B4-BE49-F238E27FC236}">
                  <a16:creationId xmlns:a16="http://schemas.microsoft.com/office/drawing/2014/main" id="{27234B3D-23B4-0998-BFB3-C1A30FE1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5676" y="4436650"/>
              <a:ext cx="147990" cy="109348"/>
            </a:xfrm>
            <a:custGeom>
              <a:avLst/>
              <a:gdLst>
                <a:gd name="T0" fmla="*/ 28 w 45"/>
                <a:gd name="T1" fmla="*/ 0 h 36"/>
                <a:gd name="T2" fmla="*/ 42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4" y="1"/>
                    <a:pt x="45" y="11"/>
                    <a:pt x="42" y="20"/>
                  </a:cubicBezTo>
                  <a:cubicBezTo>
                    <a:pt x="25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33">
              <a:extLst>
                <a:ext uri="{FF2B5EF4-FFF2-40B4-BE49-F238E27FC236}">
                  <a16:creationId xmlns:a16="http://schemas.microsoft.com/office/drawing/2014/main" id="{A82E6DFC-F8E9-9EE0-67BC-F7FBBD43D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172492" y="4445628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36">
              <a:extLst>
                <a:ext uri="{FF2B5EF4-FFF2-40B4-BE49-F238E27FC236}">
                  <a16:creationId xmlns:a16="http://schemas.microsoft.com/office/drawing/2014/main" id="{36BEA744-A3B6-7B63-7853-C7B4B37FB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34498" y="4494939"/>
              <a:ext cx="127608" cy="69362"/>
            </a:xfrm>
            <a:custGeom>
              <a:avLst/>
              <a:gdLst>
                <a:gd name="T0" fmla="*/ 21 w 39"/>
                <a:gd name="T1" fmla="*/ 0 h 23"/>
                <a:gd name="T2" fmla="*/ 22 w 39"/>
                <a:gd name="T3" fmla="*/ 23 h 23"/>
                <a:gd name="T4" fmla="*/ 21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1" y="0"/>
                  </a:moveTo>
                  <a:cubicBezTo>
                    <a:pt x="37" y="0"/>
                    <a:pt x="39" y="22"/>
                    <a:pt x="22" y="23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37">
              <a:extLst>
                <a:ext uri="{FF2B5EF4-FFF2-40B4-BE49-F238E27FC236}">
                  <a16:creationId xmlns:a16="http://schemas.microsoft.com/office/drawing/2014/main" id="{B3B1ED60-8415-4B9F-0CD9-0F04C2958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3708" y="4461132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138">
              <a:extLst>
                <a:ext uri="{FF2B5EF4-FFF2-40B4-BE49-F238E27FC236}">
                  <a16:creationId xmlns:a16="http://schemas.microsoft.com/office/drawing/2014/main" id="{DE6235AE-E0F8-A841-10A5-DB09FB7A0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81151" y="4463581"/>
              <a:ext cx="117860" cy="79154"/>
            </a:xfrm>
            <a:custGeom>
              <a:avLst/>
              <a:gdLst>
                <a:gd name="T0" fmla="*/ 21 w 36"/>
                <a:gd name="T1" fmla="*/ 0 h 26"/>
                <a:gd name="T2" fmla="*/ 21 w 36"/>
                <a:gd name="T3" fmla="*/ 26 h 26"/>
                <a:gd name="T4" fmla="*/ 21 w 3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6">
                  <a:moveTo>
                    <a:pt x="21" y="0"/>
                  </a:moveTo>
                  <a:cubicBezTo>
                    <a:pt x="32" y="4"/>
                    <a:pt x="36" y="23"/>
                    <a:pt x="21" y="26"/>
                  </a:cubicBezTo>
                  <a:cubicBezTo>
                    <a:pt x="1" y="24"/>
                    <a:pt x="0" y="2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40">
              <a:extLst>
                <a:ext uri="{FF2B5EF4-FFF2-40B4-BE49-F238E27FC236}">
                  <a16:creationId xmlns:a16="http://schemas.microsoft.com/office/drawing/2014/main" id="{5F57B6F2-6EBF-E56E-586F-EB1426E3E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660690" y="4473372"/>
              <a:ext cx="137356" cy="96290"/>
            </a:xfrm>
            <a:custGeom>
              <a:avLst/>
              <a:gdLst>
                <a:gd name="T0" fmla="*/ 25 w 42"/>
                <a:gd name="T1" fmla="*/ 0 h 32"/>
                <a:gd name="T2" fmla="*/ 4 w 42"/>
                <a:gd name="T3" fmla="*/ 18 h 32"/>
                <a:gd name="T4" fmla="*/ 25 w 42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2">
                  <a:moveTo>
                    <a:pt x="25" y="0"/>
                  </a:moveTo>
                  <a:cubicBezTo>
                    <a:pt x="42" y="13"/>
                    <a:pt x="15" y="32"/>
                    <a:pt x="4" y="18"/>
                  </a:cubicBezTo>
                  <a:cubicBezTo>
                    <a:pt x="0" y="5"/>
                    <a:pt x="16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142">
              <a:extLst>
                <a:ext uri="{FF2B5EF4-FFF2-40B4-BE49-F238E27FC236}">
                  <a16:creationId xmlns:a16="http://schemas.microsoft.com/office/drawing/2014/main" id="{0AA97D05-46C9-2FDF-CD21-5CF885BCF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1251" y="4500301"/>
              <a:ext cx="3545" cy="5712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125">
              <a:extLst>
                <a:ext uri="{FF2B5EF4-FFF2-40B4-BE49-F238E27FC236}">
                  <a16:creationId xmlns:a16="http://schemas.microsoft.com/office/drawing/2014/main" id="{41B7AAEF-4F68-72BB-15C7-FEB8A4565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93742" y="4534087"/>
              <a:ext cx="147990" cy="79154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9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37">
              <a:extLst>
                <a:ext uri="{FF2B5EF4-FFF2-40B4-BE49-F238E27FC236}">
                  <a16:creationId xmlns:a16="http://schemas.microsoft.com/office/drawing/2014/main" id="{E8B5326C-A652-CFE9-1254-188959020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121339" y="4218648"/>
              <a:ext cx="127608" cy="93843"/>
            </a:xfrm>
            <a:custGeom>
              <a:avLst/>
              <a:gdLst>
                <a:gd name="T0" fmla="*/ 23 w 39"/>
                <a:gd name="T1" fmla="*/ 0 h 31"/>
                <a:gd name="T2" fmla="*/ 17 w 39"/>
                <a:gd name="T3" fmla="*/ 26 h 31"/>
                <a:gd name="T4" fmla="*/ 23 w 39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3" y="0"/>
                  </a:moveTo>
                  <a:cubicBezTo>
                    <a:pt x="39" y="3"/>
                    <a:pt x="39" y="31"/>
                    <a:pt x="17" y="26"/>
                  </a:cubicBezTo>
                  <a:cubicBezTo>
                    <a:pt x="0" y="6"/>
                    <a:pt x="15" y="5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1CF77E-A1B7-F77F-4DA1-F8214E07E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1" y="109481"/>
            <a:ext cx="8244115" cy="384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688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1070</Words>
  <Application>Microsoft Office PowerPoint</Application>
  <PresentationFormat>Widescreen</PresentationFormat>
  <Paragraphs>160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ADLaM Display</vt:lpstr>
      <vt:lpstr>Aptos</vt:lpstr>
      <vt:lpstr>Arial</vt:lpstr>
      <vt:lpstr>Avenir Next LT Pro</vt:lpstr>
      <vt:lpstr>Modern Love</vt:lpstr>
      <vt:lpstr>BohemianVTI</vt:lpstr>
      <vt:lpstr>Client Relationship Manager</vt:lpstr>
      <vt:lpstr>What is a CRM?</vt:lpstr>
      <vt:lpstr>What’s the need for a CRM?</vt:lpstr>
      <vt:lpstr>Requirements and Expectations for the project</vt:lpstr>
      <vt:lpstr>What are features of my CRM?</vt:lpstr>
      <vt:lpstr>Companies</vt:lpstr>
      <vt:lpstr>Contacts</vt:lpstr>
      <vt:lpstr>Leads</vt:lpstr>
      <vt:lpstr>Quotes</vt:lpstr>
      <vt:lpstr>Invoices</vt:lpstr>
      <vt:lpstr>Firm’s Leads/Quotes/Invoices/Companies/Contacts</vt:lpstr>
      <vt:lpstr>Reporting</vt:lpstr>
      <vt:lpstr>How did I make the App?</vt:lpstr>
      <vt:lpstr>Django Models</vt:lpstr>
      <vt:lpstr>Django Model Forms</vt:lpstr>
      <vt:lpstr>Django Model FormSet</vt:lpstr>
      <vt:lpstr>Legal Implications</vt:lpstr>
      <vt:lpstr>Ethical Implications</vt:lpstr>
      <vt:lpstr>Social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Monaghan</dc:creator>
  <cp:lastModifiedBy>Joshua Monaghan</cp:lastModifiedBy>
  <cp:revision>8</cp:revision>
  <dcterms:created xsi:type="dcterms:W3CDTF">2025-06-18T09:11:54Z</dcterms:created>
  <dcterms:modified xsi:type="dcterms:W3CDTF">2025-06-19T13:34:14Z</dcterms:modified>
</cp:coreProperties>
</file>