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3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9/14/2015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9/14/2015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56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9/14/2015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9/14/2015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9/14/2015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9/14/2015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9/14/2015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9/14/2015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Change Your Charts</a:t>
            </a:r>
            <a:endParaRPr lang="en-US" dirty="0">
              <a:solidFill>
                <a:schemeClr val="bg1"/>
              </a:solidFill>
            </a:endParaRPr>
          </a:p>
        </p:txBody>
      </p:sp>
      <p:sp>
        <p:nvSpPr>
          <p:cNvPr id="3" name="Subtitle 2"/>
          <p:cNvSpPr>
            <a:spLocks noGrp="1"/>
          </p:cNvSpPr>
          <p:nvPr>
            <p:ph type="subTitle" idx="1"/>
          </p:nvPr>
        </p:nvSpPr>
        <p:spPr>
          <a:xfrm>
            <a:off x="609600" y="3886200"/>
            <a:ext cx="7620000" cy="2057400"/>
          </a:xfrm>
        </p:spPr>
        <p:txBody>
          <a:bodyPr>
            <a:normAutofit fontScale="47500" lnSpcReduction="20000"/>
          </a:bodyPr>
          <a:lstStyle/>
          <a:p>
            <a:r>
              <a:rPr lang="en-US" dirty="0" smtClean="0"/>
              <a:t>They </a:t>
            </a:r>
            <a:r>
              <a:rPr lang="en-US" dirty="0"/>
              <a:t>went through the region of Phrygia and Galatia and were prevented by the Holy Spirit from speaking the message in Asia. </a:t>
            </a:r>
            <a:r>
              <a:rPr lang="en-US" dirty="0" smtClean="0"/>
              <a:t>When </a:t>
            </a:r>
            <a:r>
              <a:rPr lang="en-US" dirty="0"/>
              <a:t>they came to </a:t>
            </a:r>
            <a:r>
              <a:rPr lang="en-US" dirty="0" err="1"/>
              <a:t>Mysia</a:t>
            </a:r>
            <a:r>
              <a:rPr lang="en-US" dirty="0"/>
              <a:t>, they tried to go into Bithynia, but the Spirit of Jesus did not allow </a:t>
            </a:r>
            <a:r>
              <a:rPr lang="en-US" dirty="0" smtClean="0"/>
              <a:t>them. So</a:t>
            </a:r>
            <a:r>
              <a:rPr lang="en-US" dirty="0"/>
              <a:t>, bypassing </a:t>
            </a:r>
            <a:r>
              <a:rPr lang="en-US" dirty="0" err="1"/>
              <a:t>Mysia</a:t>
            </a:r>
            <a:r>
              <a:rPr lang="en-US" dirty="0"/>
              <a:t>, they came down to Troas. 9During the night a vision appeared to Paul: A Macedonian man was standing and pleading with him, “Cross over to Macedonia and help us! ” </a:t>
            </a:r>
            <a:r>
              <a:rPr lang="en-US" dirty="0" smtClean="0"/>
              <a:t>After</a:t>
            </a:r>
            <a:r>
              <a:rPr lang="en-US" dirty="0"/>
              <a:t> he had seen the vision, </a:t>
            </a:r>
            <a:r>
              <a:rPr lang="en-US" dirty="0" smtClean="0"/>
              <a:t>we immediately </a:t>
            </a:r>
            <a:r>
              <a:rPr lang="en-US" dirty="0"/>
              <a:t>made efforts to set out for Macedonia, concluding that God had called us to evangelize them</a:t>
            </a:r>
            <a:r>
              <a:rPr lang="en-US" dirty="0" smtClean="0"/>
              <a:t>. Acts. 16:6-10</a:t>
            </a:r>
            <a:r>
              <a:rPr lang="en-US" dirty="0"/>
              <a:t/>
            </a:r>
            <a:br>
              <a:rPr lang="en-US" dirty="0"/>
            </a:b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r>
              <a:rPr lang="en-US" dirty="0" smtClean="0"/>
              <a:t>Discipleship groups and relationships</a:t>
            </a:r>
            <a:endParaRPr lang="en-US" dirty="0" smtClean="0"/>
          </a:p>
          <a:p>
            <a:r>
              <a:rPr lang="en-US" dirty="0" smtClean="0"/>
              <a:t>Mystery Dinner Theater</a:t>
            </a:r>
            <a:endParaRPr lang="en-US" dirty="0" smtClean="0"/>
          </a:p>
          <a:p>
            <a:r>
              <a:rPr lang="en-US" dirty="0" smtClean="0"/>
              <a:t>Water Bottle Handout</a:t>
            </a:r>
            <a:endParaRPr lang="en-US" dirty="0" smtClean="0"/>
          </a:p>
          <a:p>
            <a:r>
              <a:rPr lang="en-US" dirty="0" err="1" smtClean="0"/>
              <a:t>Tailgator</a:t>
            </a:r>
            <a:r>
              <a:rPr lang="en-US" dirty="0" smtClean="0"/>
              <a:t> begins at 12:30 next Saturday</a:t>
            </a:r>
            <a:endParaRPr lang="en-US" dirty="0" smtClean="0"/>
          </a:p>
          <a:p>
            <a:r>
              <a:rPr lang="en-US" dirty="0" smtClean="0"/>
              <a:t>Big/Little </a:t>
            </a:r>
            <a:r>
              <a:rPr lang="en-US" dirty="0" smtClean="0"/>
              <a:t>meeting</a:t>
            </a:r>
            <a:endParaRPr lang="en-US" dirty="0" smtClean="0"/>
          </a:p>
          <a:p>
            <a:r>
              <a:rPr lang="en-US" dirty="0" smtClean="0"/>
              <a:t>Community groups and fish schools</a:t>
            </a:r>
          </a:p>
          <a:p>
            <a:r>
              <a:rPr lang="en-US" dirty="0" smtClean="0"/>
              <a:t>Gospel Appointments</a:t>
            </a:r>
          </a:p>
        </p:txBody>
      </p:sp>
    </p:spTree>
    <p:extLst>
      <p:ext uri="{BB962C8B-B14F-4D97-AF65-F5344CB8AC3E}">
        <p14:creationId xmlns:p14="http://schemas.microsoft.com/office/powerpoint/2010/main" val="10301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Average American?</a:t>
            </a:r>
            <a:endParaRPr 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r>
              <a:rPr lang="en-US" dirty="0" smtClean="0"/>
              <a:t>Is a homeowner</a:t>
            </a:r>
            <a:endParaRPr lang="en-US" dirty="0"/>
          </a:p>
          <a:p>
            <a:r>
              <a:rPr lang="en-US" dirty="0" smtClean="0"/>
              <a:t>Has a debt of 75,000 or more</a:t>
            </a:r>
            <a:endParaRPr lang="en-US" dirty="0" smtClean="0"/>
          </a:p>
          <a:p>
            <a:r>
              <a:rPr lang="en-US" dirty="0" smtClean="0"/>
              <a:t>Lives in a top 50 metropolitan area</a:t>
            </a:r>
            <a:endParaRPr lang="en-US" dirty="0" smtClean="0"/>
          </a:p>
          <a:p>
            <a:r>
              <a:rPr lang="en-US" dirty="0" smtClean="0"/>
              <a:t>Has trouble falling asleep at night</a:t>
            </a:r>
          </a:p>
          <a:p>
            <a:r>
              <a:rPr lang="en-US" dirty="0" smtClean="0"/>
              <a:t>Owns two cars</a:t>
            </a:r>
          </a:p>
          <a:p>
            <a:r>
              <a:rPr lang="en-US" dirty="0" smtClean="0"/>
              <a:t>Has never been divorced</a:t>
            </a:r>
          </a:p>
          <a:p>
            <a:r>
              <a:rPr lang="en-US" dirty="0" smtClean="0"/>
              <a:t>Definitely believes in God</a:t>
            </a:r>
          </a:p>
          <a:p>
            <a:pPr marL="0" indent="0">
              <a:buNone/>
            </a:pPr>
            <a:r>
              <a:rPr lang="en-US" dirty="0"/>
              <a:t>http://www.newstrategist.com/store/index.cfm/feature/57_15/50-facts-about-the-average-american.cfm</a:t>
            </a:r>
            <a:endParaRPr lang="en-US" dirty="0"/>
          </a:p>
          <a:p>
            <a:pPr marL="0" indent="0">
              <a:buNone/>
            </a:pPr>
            <a:endParaRPr lang="en-US" dirty="0"/>
          </a:p>
        </p:txBody>
      </p:sp>
    </p:spTree>
    <p:extLst>
      <p:ext uri="{BB962C8B-B14F-4D97-AF65-F5344CB8AC3E}">
        <p14:creationId xmlns:p14="http://schemas.microsoft.com/office/powerpoint/2010/main" val="272122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Backstory</a:t>
            </a:r>
            <a:endParaRPr lang="en-US" dirty="0"/>
          </a:p>
        </p:txBody>
      </p:sp>
      <p:sp>
        <p:nvSpPr>
          <p:cNvPr id="3" name="Content Placeholder 2"/>
          <p:cNvSpPr>
            <a:spLocks noGrp="1"/>
          </p:cNvSpPr>
          <p:nvPr>
            <p:ph idx="1"/>
          </p:nvPr>
        </p:nvSpPr>
        <p:spPr/>
        <p:txBody>
          <a:bodyPr>
            <a:normAutofit fontScale="92500"/>
          </a:bodyPr>
          <a:lstStyle/>
          <a:p>
            <a:r>
              <a:rPr lang="en-US" dirty="0" smtClean="0"/>
              <a:t>Paul has just picked up Timothy to travel with the team</a:t>
            </a:r>
            <a:endParaRPr lang="en-US" dirty="0" smtClean="0"/>
          </a:p>
          <a:p>
            <a:r>
              <a:rPr lang="en-US" dirty="0" smtClean="0"/>
              <a:t>They were passing on the decision that the apostles and elders had made during the Jerusalem conference</a:t>
            </a:r>
            <a:endParaRPr lang="en-US" dirty="0" smtClean="0"/>
          </a:p>
          <a:p>
            <a:r>
              <a:rPr lang="en-US" dirty="0" smtClean="0"/>
              <a:t>The churches were being strengthened </a:t>
            </a:r>
            <a:endParaRPr lang="en-US" dirty="0" smtClean="0"/>
          </a:p>
          <a:p>
            <a:r>
              <a:rPr lang="en-US" dirty="0" smtClean="0"/>
              <a:t>He wanted to go into Asia or to the northeast</a:t>
            </a:r>
            <a:endParaRPr lang="en-US" dirty="0" smtClean="0"/>
          </a:p>
          <a:p>
            <a:r>
              <a:rPr lang="en-US" dirty="0" smtClean="0"/>
              <a:t>God had different plans</a:t>
            </a:r>
            <a:endParaRPr lang="en-US" dirty="0" smtClean="0"/>
          </a:p>
        </p:txBody>
      </p:sp>
    </p:spTree>
    <p:extLst>
      <p:ext uri="{BB962C8B-B14F-4D97-AF65-F5344CB8AC3E}">
        <p14:creationId xmlns:p14="http://schemas.microsoft.com/office/powerpoint/2010/main" val="17356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418013"/>
            <a:ext cx="5943600" cy="4934988"/>
          </a:xfrm>
        </p:spPr>
      </p:pic>
    </p:spTree>
    <p:extLst>
      <p:ext uri="{BB962C8B-B14F-4D97-AF65-F5344CB8AC3E}">
        <p14:creationId xmlns:p14="http://schemas.microsoft.com/office/powerpoint/2010/main" val="224647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They were able to speak the gospel in certain areas but prevented by the Holy Spirit from doing so in others</a:t>
            </a:r>
            <a:endParaRPr lang="en-US" dirty="0" smtClean="0"/>
          </a:p>
          <a:p>
            <a:r>
              <a:rPr lang="en-US" dirty="0" smtClean="0"/>
              <a:t>Sometimes our plans are just that, “OUR PLANS” and no matter how much you pray about them, God’s not going to allow you to do it!</a:t>
            </a:r>
            <a:endParaRPr lang="en-US" dirty="0" smtClean="0"/>
          </a:p>
          <a:p>
            <a:r>
              <a:rPr lang="en-US" dirty="0" smtClean="0"/>
              <a:t>Even a guy as close to the Lord as Paul can sometimes get it wrong, and that fact should cause all of us to pause and make sure we have heard it right from the Lord</a:t>
            </a:r>
            <a:endParaRPr lang="en-US" dirty="0" smtClean="0"/>
          </a:p>
          <a:p>
            <a:r>
              <a:rPr lang="en-US" dirty="0" smtClean="0"/>
              <a:t>God spoke to Paul in a dream or a vision in the night</a:t>
            </a:r>
            <a:endParaRPr lang="en-US" dirty="0"/>
          </a:p>
        </p:txBody>
      </p:sp>
    </p:spTree>
    <p:extLst>
      <p:ext uri="{BB962C8B-B14F-4D97-AF65-F5344CB8AC3E}">
        <p14:creationId xmlns:p14="http://schemas.microsoft.com/office/powerpoint/2010/main" val="28122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Outcome</a:t>
            </a:r>
            <a:endParaRPr lang="en-US" dirty="0"/>
          </a:p>
        </p:txBody>
      </p:sp>
      <p:sp>
        <p:nvSpPr>
          <p:cNvPr id="3" name="Content Placeholder 2"/>
          <p:cNvSpPr>
            <a:spLocks noGrp="1"/>
          </p:cNvSpPr>
          <p:nvPr>
            <p:ph idx="1"/>
          </p:nvPr>
        </p:nvSpPr>
        <p:spPr/>
        <p:txBody>
          <a:bodyPr>
            <a:normAutofit lnSpcReduction="10000"/>
          </a:bodyPr>
          <a:lstStyle/>
          <a:p>
            <a:r>
              <a:rPr lang="en-US" dirty="0" smtClean="0"/>
              <a:t>Notice the change in tense, it was “they” now it’s “we”</a:t>
            </a:r>
            <a:endParaRPr lang="en-US" dirty="0" smtClean="0"/>
          </a:p>
          <a:p>
            <a:r>
              <a:rPr lang="en-US" dirty="0" smtClean="0"/>
              <a:t>They immediately started making plans to cross over</a:t>
            </a:r>
            <a:endParaRPr lang="en-US" dirty="0" smtClean="0"/>
          </a:p>
          <a:p>
            <a:r>
              <a:rPr lang="en-US" dirty="0" smtClean="0"/>
              <a:t>They made it to Macedonia and the gospel gained a foothold in Europe</a:t>
            </a:r>
            <a:endParaRPr lang="en-US" dirty="0" smtClean="0"/>
          </a:p>
          <a:p>
            <a:r>
              <a:rPr lang="en-US" dirty="0" smtClean="0"/>
              <a:t>That eventually led to Rome and to the west including us!</a:t>
            </a:r>
            <a:endParaRPr lang="en-US" dirty="0" smtClean="0"/>
          </a:p>
        </p:txBody>
      </p:sp>
    </p:spTree>
    <p:extLst>
      <p:ext uri="{BB962C8B-B14F-4D97-AF65-F5344CB8AC3E}">
        <p14:creationId xmlns:p14="http://schemas.microsoft.com/office/powerpoint/2010/main" val="1095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a:t>
            </a:r>
            <a:endParaRPr lang="en-US" dirty="0"/>
          </a:p>
        </p:txBody>
      </p:sp>
      <p:sp>
        <p:nvSpPr>
          <p:cNvPr id="3" name="Content Placeholder 2"/>
          <p:cNvSpPr>
            <a:spLocks noGrp="1"/>
          </p:cNvSpPr>
          <p:nvPr>
            <p:ph idx="1"/>
          </p:nvPr>
        </p:nvSpPr>
        <p:spPr/>
        <p:txBody>
          <a:bodyPr>
            <a:normAutofit/>
          </a:bodyPr>
          <a:lstStyle/>
          <a:p>
            <a:r>
              <a:rPr lang="en-US" dirty="0" smtClean="0"/>
              <a:t>Do you have a passport?</a:t>
            </a:r>
            <a:endParaRPr lang="en-US" dirty="0" smtClean="0"/>
          </a:p>
          <a:p>
            <a:r>
              <a:rPr lang="en-US" dirty="0" smtClean="0"/>
              <a:t>Use your study abroad to do more than study and be a tourist on the weekend!</a:t>
            </a:r>
            <a:endParaRPr lang="en-US" dirty="0" smtClean="0"/>
          </a:p>
          <a:p>
            <a:r>
              <a:rPr lang="en-US" dirty="0" smtClean="0"/>
              <a:t>Pray for the nations!</a:t>
            </a:r>
            <a:endParaRPr lang="en-US" dirty="0" smtClean="0"/>
          </a:p>
          <a:p>
            <a:r>
              <a:rPr lang="en-US" dirty="0" smtClean="0"/>
              <a:t>Plan your college experience to include two or mor</a:t>
            </a:r>
            <a:r>
              <a:rPr lang="en-US" dirty="0" smtClean="0"/>
              <a:t>e weeks outside the US sharing the gospel cross culturally!</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7390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a:t>
            </a:r>
            <a:endParaRPr lang="en-US" dirty="0"/>
          </a:p>
        </p:txBody>
      </p:sp>
      <p:sp>
        <p:nvSpPr>
          <p:cNvPr id="3" name="Content Placeholder 2"/>
          <p:cNvSpPr>
            <a:spLocks noGrp="1"/>
          </p:cNvSpPr>
          <p:nvPr>
            <p:ph idx="1"/>
          </p:nvPr>
        </p:nvSpPr>
        <p:spPr/>
        <p:txBody>
          <a:bodyPr>
            <a:normAutofit/>
          </a:bodyPr>
          <a:lstStyle/>
          <a:p>
            <a:r>
              <a:rPr lang="en-US" dirty="0" smtClean="0"/>
              <a:t>Will you allow God to change your charts and set your course on a global excursion for the Gospel?</a:t>
            </a:r>
            <a:endParaRPr lang="en-US" dirty="0"/>
          </a:p>
        </p:txBody>
      </p:sp>
    </p:spTree>
    <p:extLst>
      <p:ext uri="{BB962C8B-B14F-4D97-AF65-F5344CB8AC3E}">
        <p14:creationId xmlns:p14="http://schemas.microsoft.com/office/powerpoint/2010/main" val="11733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46792"/>
      </p:ext>
    </p:extLst>
  </p:cSld>
  <p:clrMapOvr>
    <a:masterClrMapping/>
  </p:clrMapOvr>
</p:sld>
</file>

<file path=ppt/theme/theme1.xml><?xml version="1.0" encoding="utf-8"?>
<a:theme xmlns:a="http://schemas.openxmlformats.org/drawingml/2006/main" name="Office Theme">
  <a:themeElements>
    <a:clrScheme name="Radiate">
      <a:dk1>
        <a:srgbClr val="FFFFFF"/>
      </a:dk1>
      <a:lt1>
        <a:srgbClr val="FFFFFF"/>
      </a:lt1>
      <a:dk2>
        <a:srgbClr val="FFFF00"/>
      </a:dk2>
      <a:lt2>
        <a:srgbClr val="FFFF00"/>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TotalTime>
  <Words>367</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Change Your Charts</vt:lpstr>
      <vt:lpstr>Average American?</vt:lpstr>
      <vt:lpstr>The Backstory</vt:lpstr>
      <vt:lpstr>PowerPoint Presentation</vt:lpstr>
      <vt:lpstr>The Content</vt:lpstr>
      <vt:lpstr>The Outcome</vt:lpstr>
      <vt:lpstr>The Call </vt:lpstr>
      <vt:lpstr>The Call </vt:lpstr>
      <vt:lpstr>PowerPoint Presentation</vt:lpstr>
      <vt:lpstr>Announcements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Gilley</dc:creator>
  <cp:lastModifiedBy>Eddie Gilley</cp:lastModifiedBy>
  <cp:revision>23</cp:revision>
  <dcterms:created xsi:type="dcterms:W3CDTF">2015-07-29T13:41:04Z</dcterms:created>
  <dcterms:modified xsi:type="dcterms:W3CDTF">2015-09-14T18:40:56Z</dcterms:modified>
</cp:coreProperties>
</file>