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3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00" y="5638800"/>
            <a:ext cx="1431721" cy="1219200"/>
          </a:xfrm>
          <a:prstGeom prst="rect">
            <a:avLst/>
          </a:prstGeom>
        </p:spPr>
      </p:pic>
    </p:spTree>
    <p:extLst>
      <p:ext uri="{BB962C8B-B14F-4D97-AF65-F5344CB8AC3E}">
        <p14:creationId xmlns:p14="http://schemas.microsoft.com/office/powerpoint/2010/main" val="362352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9/8/2015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79580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9/8/2015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3252302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561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9/8/2015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57039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9/8/2015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84108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9/8/2015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422005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9/8/2015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556224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16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9/8/2015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61568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9/8/2015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43530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33282" y="5638800"/>
            <a:ext cx="1431721" cy="1219200"/>
          </a:xfrm>
          <a:prstGeom prst="rect">
            <a:avLst/>
          </a:prstGeom>
        </p:spPr>
      </p:pic>
    </p:spTree>
    <p:extLst>
      <p:ext uri="{BB962C8B-B14F-4D97-AF65-F5344CB8AC3E}">
        <p14:creationId xmlns:p14="http://schemas.microsoft.com/office/powerpoint/2010/main" val="240888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Leave Your Familiar</a:t>
            </a:r>
            <a:endParaRPr lang="en-US" dirty="0">
              <a:solidFill>
                <a:schemeClr val="bg1"/>
              </a:solidFill>
            </a:endParaRPr>
          </a:p>
        </p:txBody>
      </p:sp>
      <p:sp>
        <p:nvSpPr>
          <p:cNvPr id="3" name="Subtitle 2"/>
          <p:cNvSpPr>
            <a:spLocks noGrp="1"/>
          </p:cNvSpPr>
          <p:nvPr>
            <p:ph type="subTitle" idx="1"/>
          </p:nvPr>
        </p:nvSpPr>
        <p:spPr>
          <a:xfrm>
            <a:off x="838200" y="3886200"/>
            <a:ext cx="7239000" cy="2057400"/>
          </a:xfrm>
        </p:spPr>
        <p:txBody>
          <a:bodyPr>
            <a:normAutofit fontScale="77500" lnSpcReduction="20000"/>
          </a:bodyPr>
          <a:lstStyle/>
          <a:p>
            <a:r>
              <a:rPr lang="en-US" dirty="0" smtClean="0"/>
              <a:t>But </a:t>
            </a:r>
            <a:r>
              <a:rPr lang="en-US" dirty="0"/>
              <a:t>you will receive power when the Holy Spirit has come on you, and you will be My witnesses in Jerusalem, in all Judea and Samaria, and to the ends of the earth</a:t>
            </a:r>
            <a:r>
              <a:rPr lang="en-US" dirty="0" smtClean="0"/>
              <a:t>.” Acts 1:8</a:t>
            </a:r>
            <a:r>
              <a:rPr lang="en-US" dirty="0"/>
              <a:t/>
            </a:r>
            <a:br>
              <a:rPr lang="en-US" dirty="0"/>
            </a:br>
            <a:endParaRPr lang="en-US" dirty="0">
              <a:solidFill>
                <a:schemeClr val="accent1"/>
              </a:solidFill>
            </a:endParaRPr>
          </a:p>
        </p:txBody>
      </p:sp>
    </p:spTree>
    <p:extLst>
      <p:ext uri="{BB962C8B-B14F-4D97-AF65-F5344CB8AC3E}">
        <p14:creationId xmlns:p14="http://schemas.microsoft.com/office/powerpoint/2010/main" val="3809153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normAutofit/>
          </a:bodyPr>
          <a:lstStyle/>
          <a:p>
            <a:r>
              <a:rPr lang="en-US" dirty="0" smtClean="0"/>
              <a:t>Clean up crew </a:t>
            </a:r>
            <a:r>
              <a:rPr lang="en-US" smtClean="0"/>
              <a:t>for Foster Home</a:t>
            </a:r>
          </a:p>
          <a:p>
            <a:r>
              <a:rPr lang="en-US" dirty="0" smtClean="0"/>
              <a:t>Dodgeball </a:t>
            </a:r>
            <a:r>
              <a:rPr lang="en-US" dirty="0" smtClean="0"/>
              <a:t>tournament @7</a:t>
            </a:r>
          </a:p>
          <a:p>
            <a:r>
              <a:rPr lang="en-US" dirty="0" err="1" smtClean="0"/>
              <a:t>Tailgator</a:t>
            </a:r>
            <a:r>
              <a:rPr lang="en-US" dirty="0" smtClean="0"/>
              <a:t> @400</a:t>
            </a:r>
          </a:p>
          <a:p>
            <a:r>
              <a:rPr lang="en-US" dirty="0" smtClean="0"/>
              <a:t>Pick up tickets at Bistro on Thursday 11:15</a:t>
            </a:r>
          </a:p>
          <a:p>
            <a:r>
              <a:rPr lang="en-US" dirty="0" smtClean="0"/>
              <a:t>Big/Little sign ups in the back</a:t>
            </a:r>
          </a:p>
          <a:p>
            <a:r>
              <a:rPr lang="en-US" dirty="0" smtClean="0"/>
              <a:t>Community groups and fish schools</a:t>
            </a:r>
          </a:p>
          <a:p>
            <a:r>
              <a:rPr lang="en-US" dirty="0" smtClean="0"/>
              <a:t>Gospel Appointments</a:t>
            </a:r>
          </a:p>
        </p:txBody>
      </p:sp>
    </p:spTree>
    <p:extLst>
      <p:ext uri="{BB962C8B-B14F-4D97-AF65-F5344CB8AC3E}">
        <p14:creationId xmlns:p14="http://schemas.microsoft.com/office/powerpoint/2010/main" val="103018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6049962"/>
          </a:xfrm>
        </p:spPr>
        <p:txBody>
          <a:bodyPr>
            <a:noAutofit/>
          </a:bodyPr>
          <a:lstStyle/>
          <a:p>
            <a:r>
              <a:rPr lang="en-US" sz="1800" dirty="0"/>
              <a:t>1I wrote the first narrative, </a:t>
            </a:r>
            <a:r>
              <a:rPr lang="en-US" sz="1800" dirty="0" err="1"/>
              <a:t>Theophilus</a:t>
            </a:r>
            <a:r>
              <a:rPr lang="en-US" sz="1800" dirty="0"/>
              <a:t>, about all that Jesus began to do and teach 2until the day He was taken up, after He had given orders through the Holy Spirit to the apostles He had chosen. 3After He had suffered, He also presented Himself alive to them by many convincing proofs, appearing to them during 40 days and speaking about the kingdom of God.</a:t>
            </a:r>
            <a:br>
              <a:rPr lang="en-US" sz="1800" dirty="0"/>
            </a:br>
            <a:r>
              <a:rPr lang="en-US" sz="1800" dirty="0" smtClean="0"/>
              <a:t>4While </a:t>
            </a:r>
            <a:r>
              <a:rPr lang="en-US" sz="1800" dirty="0"/>
              <a:t>He was together with them, He commanded them not to leave Jerusalem, but to wait for the Father’s promise</a:t>
            </a:r>
            <a:r>
              <a:rPr lang="en-US" sz="1800" dirty="0" smtClean="0"/>
              <a:t>. “</a:t>
            </a:r>
            <a:r>
              <a:rPr lang="en-US" sz="1800" dirty="0"/>
              <a:t>This,” He said, “is what you heard from Me; 5for John baptized with water, but you will be baptized with the Holy Spirit not many days from now.”</a:t>
            </a:r>
            <a:br>
              <a:rPr lang="en-US" sz="1800" dirty="0"/>
            </a:br>
            <a:r>
              <a:rPr lang="en-US" sz="1800" dirty="0"/>
              <a:t>6So when they had come together, they asked Him, “Lord, are You restoring the kingdom to Israel at this time? ”</a:t>
            </a:r>
            <a:br>
              <a:rPr lang="en-US" sz="1800" dirty="0"/>
            </a:br>
            <a:r>
              <a:rPr lang="en-US" sz="1800" dirty="0"/>
              <a:t>7He said to them, “It is not for you to know times or periods that the Father has set by His own authority. 8But you will receive power when the Holy Spirit has come on you, and you will be My witnesses in Jerusalem, in all Judea and Samaria, and to the ends of the earth</a:t>
            </a:r>
            <a:r>
              <a:rPr lang="en-US" sz="1800" dirty="0" smtClean="0"/>
              <a:t>.” Acts 1:1-8</a:t>
            </a:r>
            <a:r>
              <a:rPr lang="en-US" sz="1800" dirty="0"/>
              <a:t/>
            </a:r>
            <a:br>
              <a:rPr lang="en-US" sz="1800" dirty="0"/>
            </a:br>
            <a:endParaRPr lang="en-US" sz="1800" dirty="0"/>
          </a:p>
        </p:txBody>
      </p:sp>
    </p:spTree>
    <p:extLst>
      <p:ext uri="{BB962C8B-B14F-4D97-AF65-F5344CB8AC3E}">
        <p14:creationId xmlns:p14="http://schemas.microsoft.com/office/powerpoint/2010/main" val="3773999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Beyond the Comfort Zone</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t>Do you prefer the busy city life?</a:t>
            </a:r>
            <a:endParaRPr lang="en-US" dirty="0"/>
          </a:p>
          <a:p>
            <a:r>
              <a:rPr lang="en-US" dirty="0" smtClean="0"/>
              <a:t>Are you more inclined to life a quieter country lifestyle?</a:t>
            </a:r>
          </a:p>
          <a:p>
            <a:r>
              <a:rPr lang="en-US" dirty="0" smtClean="0"/>
              <a:t>Are you comfortable using mass transit?</a:t>
            </a:r>
          </a:p>
          <a:p>
            <a:r>
              <a:rPr lang="en-US" dirty="0" smtClean="0"/>
              <a:t>Do you know where your comfort zone is?</a:t>
            </a:r>
            <a:endParaRPr lang="en-US" dirty="0"/>
          </a:p>
          <a:p>
            <a:pPr marL="0" indent="0">
              <a:buNone/>
            </a:pPr>
            <a:endParaRPr lang="en-US" dirty="0"/>
          </a:p>
        </p:txBody>
      </p:sp>
    </p:spTree>
    <p:extLst>
      <p:ext uri="{BB962C8B-B14F-4D97-AF65-F5344CB8AC3E}">
        <p14:creationId xmlns:p14="http://schemas.microsoft.com/office/powerpoint/2010/main" val="272122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Backstory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Luke prepared his gospel for the purpose of telling who Jesus was prior to his ascension</a:t>
            </a:r>
          </a:p>
          <a:p>
            <a:r>
              <a:rPr lang="en-US" dirty="0" smtClean="0"/>
              <a:t>He tells his benefactor what Jesus did after the resurrection and before the ascension briefly</a:t>
            </a:r>
          </a:p>
          <a:p>
            <a:r>
              <a:rPr lang="en-US" dirty="0" smtClean="0"/>
              <a:t>Luke records what Jesus told the early apostles what to do first</a:t>
            </a:r>
          </a:p>
          <a:p>
            <a:r>
              <a:rPr lang="en-US" dirty="0" smtClean="0"/>
              <a:t>Then he gives them the global task </a:t>
            </a:r>
          </a:p>
          <a:p>
            <a:r>
              <a:rPr lang="en-US" dirty="0" smtClean="0"/>
              <a:t>People often miss the intermediate goals</a:t>
            </a:r>
          </a:p>
        </p:txBody>
      </p:sp>
    </p:spTree>
    <p:extLst>
      <p:ext uri="{BB962C8B-B14F-4D97-AF65-F5344CB8AC3E}">
        <p14:creationId xmlns:p14="http://schemas.microsoft.com/office/powerpoint/2010/main" val="173569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a:t>
            </a:r>
            <a:endParaRPr lang="en-US" dirty="0"/>
          </a:p>
        </p:txBody>
      </p:sp>
      <p:sp>
        <p:nvSpPr>
          <p:cNvPr id="3" name="Content Placeholder 2"/>
          <p:cNvSpPr>
            <a:spLocks noGrp="1"/>
          </p:cNvSpPr>
          <p:nvPr>
            <p:ph idx="1"/>
          </p:nvPr>
        </p:nvSpPr>
        <p:spPr/>
        <p:txBody>
          <a:bodyPr>
            <a:normAutofit/>
          </a:bodyPr>
          <a:lstStyle/>
          <a:p>
            <a:r>
              <a:rPr lang="en-US" dirty="0" smtClean="0"/>
              <a:t>They are to be empowered by the Holy Spirit</a:t>
            </a:r>
          </a:p>
          <a:p>
            <a:r>
              <a:rPr lang="en-US" dirty="0" smtClean="0"/>
              <a:t>They are to be witnesses</a:t>
            </a:r>
          </a:p>
          <a:p>
            <a:r>
              <a:rPr lang="en-US" dirty="0" smtClean="0"/>
              <a:t>They are to start nearest their present location and radiate outward from that starting point</a:t>
            </a:r>
          </a:p>
          <a:p>
            <a:r>
              <a:rPr lang="en-US" dirty="0" smtClean="0"/>
              <a:t>Last week we talked about going home</a:t>
            </a:r>
            <a:endParaRPr lang="en-US" dirty="0"/>
          </a:p>
        </p:txBody>
      </p:sp>
    </p:spTree>
    <p:extLst>
      <p:ext uri="{BB962C8B-B14F-4D97-AF65-F5344CB8AC3E}">
        <p14:creationId xmlns:p14="http://schemas.microsoft.com/office/powerpoint/2010/main" val="281221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Outcome</a:t>
            </a:r>
            <a:endParaRPr lang="en-US" dirty="0"/>
          </a:p>
        </p:txBody>
      </p:sp>
      <p:sp>
        <p:nvSpPr>
          <p:cNvPr id="3" name="Content Placeholder 2"/>
          <p:cNvSpPr>
            <a:spLocks noGrp="1"/>
          </p:cNvSpPr>
          <p:nvPr>
            <p:ph idx="1"/>
          </p:nvPr>
        </p:nvSpPr>
        <p:spPr/>
        <p:txBody>
          <a:bodyPr>
            <a:normAutofit lnSpcReduction="10000"/>
          </a:bodyPr>
          <a:lstStyle/>
          <a:p>
            <a:r>
              <a:rPr lang="en-US" dirty="0" smtClean="0"/>
              <a:t>We will talk about the nations next week</a:t>
            </a:r>
          </a:p>
          <a:p>
            <a:r>
              <a:rPr lang="en-US" dirty="0" smtClean="0"/>
              <a:t>But what about our state and our nation?</a:t>
            </a:r>
          </a:p>
          <a:p>
            <a:r>
              <a:rPr lang="en-US" dirty="0" smtClean="0"/>
              <a:t>75% of Floridians are not believers, that number is probably higher on our campuses.</a:t>
            </a:r>
          </a:p>
          <a:p>
            <a:r>
              <a:rPr lang="en-US" dirty="0" smtClean="0"/>
              <a:t>Gen Send is an effort to get college students to invest in taking the gospel to the key cities in our nation from the NAMB</a:t>
            </a:r>
          </a:p>
        </p:txBody>
      </p:sp>
    </p:spTree>
    <p:extLst>
      <p:ext uri="{BB962C8B-B14F-4D97-AF65-F5344CB8AC3E}">
        <p14:creationId xmlns:p14="http://schemas.microsoft.com/office/powerpoint/2010/main" val="10951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Call </a:t>
            </a:r>
            <a:endParaRPr lang="en-US" dirty="0"/>
          </a:p>
        </p:txBody>
      </p:sp>
      <p:sp>
        <p:nvSpPr>
          <p:cNvPr id="3" name="Content Placeholder 2"/>
          <p:cNvSpPr>
            <a:spLocks noGrp="1"/>
          </p:cNvSpPr>
          <p:nvPr>
            <p:ph idx="1"/>
          </p:nvPr>
        </p:nvSpPr>
        <p:spPr/>
        <p:txBody>
          <a:bodyPr>
            <a:normAutofit fontScale="92500"/>
          </a:bodyPr>
          <a:lstStyle/>
          <a:p>
            <a:r>
              <a:rPr lang="en-US" dirty="0" smtClean="0"/>
              <a:t>How can you use your degree for the kingdom?</a:t>
            </a:r>
          </a:p>
          <a:p>
            <a:r>
              <a:rPr lang="en-US" dirty="0" smtClean="0"/>
              <a:t>How will you invest your next summer?</a:t>
            </a:r>
          </a:p>
          <a:p>
            <a:r>
              <a:rPr lang="en-US" dirty="0" smtClean="0"/>
              <a:t>Will you strategically use your time in grad school to make a difference for the kingdom?</a:t>
            </a:r>
          </a:p>
          <a:p>
            <a:r>
              <a:rPr lang="en-US" dirty="0" smtClean="0"/>
              <a:t>Are you willing to serve during your 2016 spring break?</a:t>
            </a:r>
          </a:p>
          <a:p>
            <a:r>
              <a:rPr lang="en-US" dirty="0" smtClean="0"/>
              <a:t>Are you praying for our state and our nation?</a:t>
            </a:r>
            <a:endParaRPr lang="en-US" dirty="0"/>
          </a:p>
        </p:txBody>
      </p:sp>
    </p:spTree>
    <p:extLst>
      <p:ext uri="{BB962C8B-B14F-4D97-AF65-F5344CB8AC3E}">
        <p14:creationId xmlns:p14="http://schemas.microsoft.com/office/powerpoint/2010/main" val="17390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Call </a:t>
            </a:r>
            <a:endParaRPr lang="en-US" dirty="0"/>
          </a:p>
        </p:txBody>
      </p:sp>
      <p:sp>
        <p:nvSpPr>
          <p:cNvPr id="3" name="Content Placeholder 2"/>
          <p:cNvSpPr>
            <a:spLocks noGrp="1"/>
          </p:cNvSpPr>
          <p:nvPr>
            <p:ph idx="1"/>
          </p:nvPr>
        </p:nvSpPr>
        <p:spPr/>
        <p:txBody>
          <a:bodyPr>
            <a:normAutofit/>
          </a:bodyPr>
          <a:lstStyle/>
          <a:p>
            <a:r>
              <a:rPr lang="en-US" dirty="0" smtClean="0"/>
              <a:t>Are you willing to pray and ask God to change your comfort zone to include a different part of our state or our nation if that is where He wants to place you after you graduate?</a:t>
            </a:r>
            <a:endParaRPr lang="en-US" dirty="0"/>
          </a:p>
        </p:txBody>
      </p:sp>
    </p:spTree>
    <p:extLst>
      <p:ext uri="{BB962C8B-B14F-4D97-AF65-F5344CB8AC3E}">
        <p14:creationId xmlns:p14="http://schemas.microsoft.com/office/powerpoint/2010/main" val="11733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846792"/>
      </p:ext>
    </p:extLst>
  </p:cSld>
  <p:clrMapOvr>
    <a:masterClrMapping/>
  </p:clrMapOvr>
</p:sld>
</file>

<file path=ppt/theme/theme1.xml><?xml version="1.0" encoding="utf-8"?>
<a:theme xmlns:a="http://schemas.openxmlformats.org/drawingml/2006/main" name="Office Theme">
  <a:themeElements>
    <a:clrScheme name="Radiate">
      <a:dk1>
        <a:srgbClr val="FFFFFF"/>
      </a:dk1>
      <a:lt1>
        <a:srgbClr val="FFFFFF"/>
      </a:lt1>
      <a:dk2>
        <a:srgbClr val="FFFF00"/>
      </a:dk2>
      <a:lt2>
        <a:srgbClr val="FFFF00"/>
      </a:lt2>
      <a:accent1>
        <a:srgbClr val="FFFF00"/>
      </a:accent1>
      <a:accent2>
        <a:srgbClr val="92D050"/>
      </a:accent2>
      <a:accent3>
        <a:srgbClr val="FFFFFF"/>
      </a:accent3>
      <a:accent4>
        <a:srgbClr val="FBD5B5"/>
      </a:accent4>
      <a:accent5>
        <a:srgbClr val="FDEADA"/>
      </a:accent5>
      <a:accent6>
        <a:srgbClr val="F79646"/>
      </a:accent6>
      <a:hlink>
        <a:srgbClr val="FFFF00"/>
      </a:hlink>
      <a:folHlink>
        <a:srgbClr val="FFFF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TotalTime>
  <Words>381</Words>
  <Application>Microsoft Office PowerPoint</Application>
  <PresentationFormat>On-screen Show (4:3)</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Leave Your Familiar</vt:lpstr>
      <vt:lpstr>1I wrote the first narrative, Theophilus, about all that Jesus began to do and teach 2until the day He was taken up, after He had given orders through the Holy Spirit to the apostles He had chosen. 3After He had suffered, He also presented Himself alive to them by many convincing proofs, appearing to them during 40 days and speaking about the kingdom of God. 4While He was together with them, He commanded them not to leave Jerusalem, but to wait for the Father’s promise. “This,” He said, “is what you heard from Me; 5for John baptized with water, but you will be baptized with the Holy Spirit not many days from now.” 6So when they had come together, they asked Him, “Lord, are You restoring the kingdom to Israel at this time? ” 7He said to them, “It is not for you to know times or periods that the Father has set by His own authority. 8But you will receive power when the Holy Spirit has come on you, and you will be My witnesses in Jerusalem, in all Judea and Samaria, and to the ends of the earth.” Acts 1:1-8 </vt:lpstr>
      <vt:lpstr>Beyond the Comfort Zone</vt:lpstr>
      <vt:lpstr>The Backstory</vt:lpstr>
      <vt:lpstr>The Content</vt:lpstr>
      <vt:lpstr>The Outcome</vt:lpstr>
      <vt:lpstr>The Call </vt:lpstr>
      <vt:lpstr>The Call </vt:lpstr>
      <vt:lpstr>PowerPoint Presentation</vt:lpstr>
      <vt:lpstr>Announcements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Eddie Gilley</dc:creator>
  <cp:lastModifiedBy>Eddie Gilley</cp:lastModifiedBy>
  <cp:revision>18</cp:revision>
  <dcterms:created xsi:type="dcterms:W3CDTF">2015-07-29T13:41:04Z</dcterms:created>
  <dcterms:modified xsi:type="dcterms:W3CDTF">2015-09-08T18:03:21Z</dcterms:modified>
</cp:coreProperties>
</file>