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57" r:id="rId5"/>
    <p:sldId id="260" r:id="rId6"/>
    <p:sldId id="261" r:id="rId7"/>
    <p:sldId id="262" r:id="rId8"/>
    <p:sldId id="263" r:id="rId9"/>
    <p:sldId id="264" r:id="rId10"/>
    <p:sldId id="265" r:id="rId11"/>
    <p:sldId id="266" r:id="rId12"/>
    <p:sldId id="267" r:id="rId13"/>
    <p:sldId id="268" r:id="rId14"/>
    <p:sldId id="269" r:id="rId15"/>
    <p:sldId id="2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3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0" y="5638800"/>
            <a:ext cx="1431721" cy="1219200"/>
          </a:xfrm>
          <a:prstGeom prst="rect">
            <a:avLst/>
          </a:prstGeom>
        </p:spPr>
      </p:pic>
    </p:spTree>
    <p:extLst>
      <p:ext uri="{BB962C8B-B14F-4D97-AF65-F5344CB8AC3E}">
        <p14:creationId xmlns:p14="http://schemas.microsoft.com/office/powerpoint/2010/main" val="362352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79580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252302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0" y="5638800"/>
            <a:ext cx="1431721" cy="1219200"/>
          </a:xfrm>
          <a:prstGeom prst="rect">
            <a:avLst/>
          </a:prstGeom>
        </p:spPr>
      </p:pic>
    </p:spTree>
    <p:extLst>
      <p:ext uri="{BB962C8B-B14F-4D97-AF65-F5344CB8AC3E}">
        <p14:creationId xmlns:p14="http://schemas.microsoft.com/office/powerpoint/2010/main" val="3104621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8600" y="5754886"/>
            <a:ext cx="1295400" cy="1103114"/>
          </a:xfrm>
          <a:prstGeom prst="rect">
            <a:avLst/>
          </a:prstGeom>
        </p:spPr>
      </p:pic>
    </p:spTree>
    <p:extLst>
      <p:ext uri="{BB962C8B-B14F-4D97-AF65-F5344CB8AC3E}">
        <p14:creationId xmlns:p14="http://schemas.microsoft.com/office/powerpoint/2010/main" val="3540965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064195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633534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816825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77526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506085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77831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8600" y="5754886"/>
            <a:ext cx="1295400" cy="1103114"/>
          </a:xfrm>
          <a:prstGeom prst="rect">
            <a:avLst/>
          </a:prstGeom>
        </p:spPr>
      </p:pic>
    </p:spTree>
    <p:extLst>
      <p:ext uri="{BB962C8B-B14F-4D97-AF65-F5344CB8AC3E}">
        <p14:creationId xmlns:p14="http://schemas.microsoft.com/office/powerpoint/2010/main" val="3125611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89734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539247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88440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57039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84108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22005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55622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81116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61568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9/21/2015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43530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33282" y="5638800"/>
            <a:ext cx="1431721" cy="1219200"/>
          </a:xfrm>
          <a:prstGeom prst="rect">
            <a:avLst/>
          </a:prstGeom>
        </p:spPr>
      </p:pic>
    </p:spTree>
    <p:extLst>
      <p:ext uri="{BB962C8B-B14F-4D97-AF65-F5344CB8AC3E}">
        <p14:creationId xmlns:p14="http://schemas.microsoft.com/office/powerpoint/2010/main" val="24088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191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33282" y="5638800"/>
            <a:ext cx="1431721" cy="1219200"/>
          </a:xfrm>
          <a:prstGeom prst="rect">
            <a:avLst/>
          </a:prstGeom>
        </p:spPr>
      </p:pic>
    </p:spTree>
    <p:extLst>
      <p:ext uri="{BB962C8B-B14F-4D97-AF65-F5344CB8AC3E}">
        <p14:creationId xmlns:p14="http://schemas.microsoft.com/office/powerpoint/2010/main" val="2342661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Finding Truth</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accent1"/>
                </a:solidFill>
              </a:rPr>
              <a:t>5 Principles For Unmasking Atheism, Secularism, and Other God Substitutes </a:t>
            </a:r>
            <a:endParaRPr lang="en-US" dirty="0">
              <a:solidFill>
                <a:schemeClr val="accent1"/>
              </a:solidFill>
            </a:endParaRPr>
          </a:p>
        </p:txBody>
      </p:sp>
    </p:spTree>
    <p:extLst>
      <p:ext uri="{BB962C8B-B14F-4D97-AF65-F5344CB8AC3E}">
        <p14:creationId xmlns:p14="http://schemas.microsoft.com/office/powerpoint/2010/main" val="3809153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is some truth there</a:t>
            </a:r>
            <a:endParaRPr lang="en-US" dirty="0"/>
          </a:p>
        </p:txBody>
      </p:sp>
      <p:sp>
        <p:nvSpPr>
          <p:cNvPr id="3" name="Content Placeholder 2"/>
          <p:cNvSpPr>
            <a:spLocks noGrp="1"/>
          </p:cNvSpPr>
          <p:nvPr>
            <p:ph idx="1"/>
          </p:nvPr>
        </p:nvSpPr>
        <p:spPr/>
        <p:txBody>
          <a:bodyPr>
            <a:normAutofit lnSpcReduction="10000"/>
          </a:bodyPr>
          <a:lstStyle/>
          <a:p>
            <a:r>
              <a:rPr lang="en-US" dirty="0" smtClean="0"/>
              <a:t>God did create a material universe!</a:t>
            </a:r>
          </a:p>
          <a:p>
            <a:r>
              <a:rPr lang="en-US" dirty="0" smtClean="0"/>
              <a:t>God did create a world that can be known by a rational human mind.</a:t>
            </a:r>
          </a:p>
          <a:p>
            <a:r>
              <a:rPr lang="en-US" dirty="0" smtClean="0"/>
              <a:t>God did create a world that can be experienced by humans using their five senses</a:t>
            </a:r>
          </a:p>
          <a:p>
            <a:r>
              <a:rPr lang="en-US" dirty="0" smtClean="0"/>
              <a:t>God made us in His image and that gives us great freedom and creativity</a:t>
            </a:r>
            <a:endParaRPr lang="en-US" dirty="0"/>
          </a:p>
        </p:txBody>
      </p:sp>
    </p:spTree>
    <p:extLst>
      <p:ext uri="{BB962C8B-B14F-4D97-AF65-F5344CB8AC3E}">
        <p14:creationId xmlns:p14="http://schemas.microsoft.com/office/powerpoint/2010/main" val="313841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Takeaways</a:t>
            </a:r>
            <a:endParaRPr lang="en-US" dirty="0"/>
          </a:p>
        </p:txBody>
      </p:sp>
      <p:sp>
        <p:nvSpPr>
          <p:cNvPr id="3" name="Content Placeholder 2"/>
          <p:cNvSpPr>
            <a:spLocks noGrp="1"/>
          </p:cNvSpPr>
          <p:nvPr>
            <p:ph idx="1"/>
          </p:nvPr>
        </p:nvSpPr>
        <p:spPr/>
        <p:txBody>
          <a:bodyPr/>
          <a:lstStyle/>
          <a:p>
            <a:r>
              <a:rPr lang="en-US" dirty="0" smtClean="0"/>
              <a:t>We can glean truth from those who hold different views than us</a:t>
            </a:r>
          </a:p>
          <a:p>
            <a:r>
              <a:rPr lang="en-US" dirty="0" smtClean="0"/>
              <a:t>Look to identify what the other person elevates to the place of God</a:t>
            </a:r>
          </a:p>
          <a:p>
            <a:r>
              <a:rPr lang="en-US" dirty="0" smtClean="0"/>
              <a:t>Seek to understand as much as you can about their belief system because everyone has one and it seems right to them at the moment!</a:t>
            </a:r>
            <a:endParaRPr lang="en-US" dirty="0"/>
          </a:p>
        </p:txBody>
      </p:sp>
    </p:spTree>
    <p:extLst>
      <p:ext uri="{BB962C8B-B14F-4D97-AF65-F5344CB8AC3E}">
        <p14:creationId xmlns:p14="http://schemas.microsoft.com/office/powerpoint/2010/main" val="361478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950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Dr. David Chauncey will be here next week.</a:t>
            </a:r>
          </a:p>
          <a:p>
            <a:r>
              <a:rPr lang="en-US" dirty="0" smtClean="0"/>
              <a:t>Scott Belmore missionary to Alaska will be here as well</a:t>
            </a:r>
          </a:p>
          <a:p>
            <a:r>
              <a:rPr lang="en-US" dirty="0" smtClean="0"/>
              <a:t>Murder-Mystery theater this Friday</a:t>
            </a:r>
          </a:p>
          <a:p>
            <a:r>
              <a:rPr lang="en-US" dirty="0" smtClean="0"/>
              <a:t>Water Bottle hand out to follow</a:t>
            </a:r>
          </a:p>
          <a:p>
            <a:r>
              <a:rPr lang="en-US" dirty="0" err="1" smtClean="0"/>
              <a:t>Tailgator</a:t>
            </a:r>
            <a:r>
              <a:rPr lang="en-US" dirty="0" smtClean="0"/>
              <a:t> starts at 12:30</a:t>
            </a:r>
          </a:p>
          <a:p>
            <a:r>
              <a:rPr lang="en-US" dirty="0" smtClean="0"/>
              <a:t>Trivia contest at Bistro</a:t>
            </a:r>
          </a:p>
          <a:p>
            <a:r>
              <a:rPr lang="en-US" dirty="0" smtClean="0"/>
              <a:t>Big meeting to </a:t>
            </a:r>
            <a:r>
              <a:rPr lang="en-US" smtClean="0"/>
              <a:t>follow Gator</a:t>
            </a:r>
            <a:endParaRPr lang="en-US" dirty="0"/>
          </a:p>
        </p:txBody>
      </p:sp>
    </p:spTree>
    <p:extLst>
      <p:ext uri="{BB962C8B-B14F-4D97-AF65-F5344CB8AC3E}">
        <p14:creationId xmlns:p14="http://schemas.microsoft.com/office/powerpoint/2010/main" val="299955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432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egilley\Pictures\Finding Tru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56138"/>
            <a:ext cx="2971800" cy="443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926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Principle #1</a:t>
            </a:r>
            <a:endParaRPr lang="en-US" dirty="0"/>
          </a:p>
        </p:txBody>
      </p:sp>
      <p:sp>
        <p:nvSpPr>
          <p:cNvPr id="3" name="Subtitle 2"/>
          <p:cNvSpPr>
            <a:spLocks noGrp="1"/>
          </p:cNvSpPr>
          <p:nvPr>
            <p:ph type="subTitle" idx="1"/>
          </p:nvPr>
        </p:nvSpPr>
        <p:spPr/>
        <p:txBody>
          <a:bodyPr/>
          <a:lstStyle/>
          <a:p>
            <a:r>
              <a:rPr lang="en-US" dirty="0" smtClean="0"/>
              <a:t>Identify the Idol</a:t>
            </a:r>
            <a:endParaRPr lang="en-US" dirty="0"/>
          </a:p>
        </p:txBody>
      </p:sp>
    </p:spTree>
    <p:extLst>
      <p:ext uri="{BB962C8B-B14F-4D97-AF65-F5344CB8AC3E}">
        <p14:creationId xmlns:p14="http://schemas.microsoft.com/office/powerpoint/2010/main" val="245198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Romans 1:25</a:t>
            </a:r>
            <a:endParaRPr lang="en-US" dirty="0"/>
          </a:p>
        </p:txBody>
      </p:sp>
      <p:sp>
        <p:nvSpPr>
          <p:cNvPr id="3" name="Content Placeholder 2"/>
          <p:cNvSpPr>
            <a:spLocks noGrp="1"/>
          </p:cNvSpPr>
          <p:nvPr>
            <p:ph idx="1"/>
          </p:nvPr>
        </p:nvSpPr>
        <p:spPr/>
        <p:txBody>
          <a:bodyPr/>
          <a:lstStyle/>
          <a:p>
            <a:pPr marL="0" indent="0">
              <a:buNone/>
            </a:pPr>
            <a:r>
              <a:rPr lang="en-US" dirty="0"/>
              <a:t>They exchanged the truth of God for a lie, and worshiped and served something created instead of the Creator, who is praised forever</a:t>
            </a:r>
            <a:r>
              <a:rPr lang="en-US" dirty="0" smtClean="0"/>
              <a:t>. Amen. </a:t>
            </a:r>
            <a:endParaRPr lang="en-US" dirty="0"/>
          </a:p>
        </p:txBody>
      </p:sp>
    </p:spTree>
    <p:extLst>
      <p:ext uri="{BB962C8B-B14F-4D97-AF65-F5344CB8AC3E}">
        <p14:creationId xmlns:p14="http://schemas.microsoft.com/office/powerpoint/2010/main" val="1692169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need to learn how to do this?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since the weapons of our warfare are not worldly, but are powerful through God for the demolition of strongholds. We demolish arguments 5and every high-minded thing that is raised up against the knowledge of God, taking every thought captive to obey Christ</a:t>
            </a:r>
            <a:r>
              <a:rPr lang="en-US" dirty="0" smtClean="0"/>
              <a:t>. 2 Cor. 10:4-5</a:t>
            </a:r>
          </a:p>
          <a:p>
            <a:r>
              <a:rPr lang="en-US" dirty="0" smtClean="0"/>
              <a:t>God is not challenged by our doubts and questions and finding truth allows us to be even more confident in our faith!</a:t>
            </a:r>
            <a:endParaRPr lang="en-US" dirty="0"/>
          </a:p>
        </p:txBody>
      </p:sp>
    </p:spTree>
    <p:extLst>
      <p:ext uri="{BB962C8B-B14F-4D97-AF65-F5344CB8AC3E}">
        <p14:creationId xmlns:p14="http://schemas.microsoft.com/office/powerpoint/2010/main" val="322695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need to learn how to do this?</a:t>
            </a:r>
            <a:endParaRPr lang="en-US" dirty="0"/>
          </a:p>
        </p:txBody>
      </p:sp>
      <p:sp>
        <p:nvSpPr>
          <p:cNvPr id="3" name="Content Placeholder 2"/>
          <p:cNvSpPr>
            <a:spLocks noGrp="1"/>
          </p:cNvSpPr>
          <p:nvPr>
            <p:ph idx="1"/>
          </p:nvPr>
        </p:nvSpPr>
        <p:spPr/>
        <p:txBody>
          <a:bodyPr>
            <a:normAutofit lnSpcReduction="10000"/>
          </a:bodyPr>
          <a:lstStyle/>
          <a:p>
            <a:r>
              <a:rPr lang="en-US" dirty="0"/>
              <a:t>The spiritual person, however, </a:t>
            </a:r>
            <a:r>
              <a:rPr lang="en-US" dirty="0" smtClean="0"/>
              <a:t>can evaluate everything</a:t>
            </a:r>
            <a:r>
              <a:rPr lang="en-US" dirty="0"/>
              <a:t>, yet he himself cannot be evaluated by </a:t>
            </a:r>
            <a:r>
              <a:rPr lang="en-US" dirty="0" smtClean="0"/>
              <a:t>anyone.16For who </a:t>
            </a:r>
            <a:r>
              <a:rPr lang="en-US" dirty="0"/>
              <a:t>has known the Lord’s mind</a:t>
            </a:r>
            <a:r>
              <a:rPr lang="en-US" dirty="0" smtClean="0"/>
              <a:t>, that </a:t>
            </a:r>
            <a:r>
              <a:rPr lang="en-US" dirty="0"/>
              <a:t>he </a:t>
            </a:r>
            <a:r>
              <a:rPr lang="en-US" dirty="0" smtClean="0"/>
              <a:t>may instruct </a:t>
            </a:r>
            <a:r>
              <a:rPr lang="en-US" dirty="0"/>
              <a:t>Him</a:t>
            </a:r>
            <a:r>
              <a:rPr lang="en-US" dirty="0" smtClean="0"/>
              <a:t>? But </a:t>
            </a:r>
            <a:r>
              <a:rPr lang="en-US" dirty="0"/>
              <a:t>we have the mind of Christ</a:t>
            </a:r>
            <a:r>
              <a:rPr lang="en-US" dirty="0" smtClean="0"/>
              <a:t>. 1. Cor. 2:15-16</a:t>
            </a:r>
          </a:p>
          <a:p>
            <a:r>
              <a:rPr lang="en-US" dirty="0" smtClean="0"/>
              <a:t>We have been given a mind that is both capable of rational and spiritual understanding as believers in Jesus</a:t>
            </a:r>
            <a:endParaRPr lang="en-US" dirty="0"/>
          </a:p>
          <a:p>
            <a:endParaRPr lang="en-US" dirty="0"/>
          </a:p>
        </p:txBody>
      </p:sp>
    </p:spTree>
    <p:extLst>
      <p:ext uri="{BB962C8B-B14F-4D97-AF65-F5344CB8AC3E}">
        <p14:creationId xmlns:p14="http://schemas.microsoft.com/office/powerpoint/2010/main" val="367401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need to learn how to do this?</a:t>
            </a:r>
            <a:endParaRPr lang="en-US" dirty="0"/>
          </a:p>
        </p:txBody>
      </p:sp>
      <p:sp>
        <p:nvSpPr>
          <p:cNvPr id="3" name="Content Placeholder 2"/>
          <p:cNvSpPr>
            <a:spLocks noGrp="1"/>
          </p:cNvSpPr>
          <p:nvPr>
            <p:ph idx="1"/>
          </p:nvPr>
        </p:nvSpPr>
        <p:spPr/>
        <p:txBody>
          <a:bodyPr>
            <a:normAutofit fontScale="85000" lnSpcReduction="20000"/>
          </a:bodyPr>
          <a:lstStyle/>
          <a:p>
            <a:r>
              <a:rPr lang="en-US" dirty="0"/>
              <a:t>but honor the Messiah as Lord in your hearts. Always be ready to give a defense to anyone who asks you for a reason for the hope that is in you.16However, do this with gentleness and respect, keeping your conscience clear, so that when you are accused, those who denounce your Christian life will be put to shame</a:t>
            </a:r>
            <a:r>
              <a:rPr lang="en-US" dirty="0" smtClean="0"/>
              <a:t>. 1 Peter 3:15-16</a:t>
            </a:r>
          </a:p>
          <a:p>
            <a:r>
              <a:rPr lang="en-US" dirty="0" smtClean="0"/>
              <a:t>The best way to give a defense is to truly listen to the other person, be able to put their thoughts into a system, and to offer a reasonable response to that system</a:t>
            </a:r>
            <a:endParaRPr lang="en-US" dirty="0"/>
          </a:p>
        </p:txBody>
      </p:sp>
    </p:spTree>
    <p:extLst>
      <p:ext uri="{BB962C8B-B14F-4D97-AF65-F5344CB8AC3E}">
        <p14:creationId xmlns:p14="http://schemas.microsoft.com/office/powerpoint/2010/main" val="171089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Everybody has a god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That which is the ultimate principle or fundamental truth, </a:t>
            </a:r>
          </a:p>
          <a:p>
            <a:r>
              <a:rPr lang="en-US" dirty="0" smtClean="0"/>
              <a:t>Something that is taken as the self-existent reality on which everything else depends.</a:t>
            </a:r>
          </a:p>
          <a:p>
            <a:r>
              <a:rPr lang="en-US" dirty="0" smtClean="0"/>
              <a:t>Timothy Keller – “Every human personality, community, thought-form, and culture will be based on some ultimate concern or some ultimate allegiance – either to God or to some God substitute.”</a:t>
            </a:r>
            <a:endParaRPr lang="en-US" dirty="0"/>
          </a:p>
        </p:txBody>
      </p:sp>
    </p:spTree>
    <p:extLst>
      <p:ext uri="{BB962C8B-B14F-4D97-AF65-F5344CB8AC3E}">
        <p14:creationId xmlns:p14="http://schemas.microsoft.com/office/powerpoint/2010/main" val="178801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common idols</a:t>
            </a:r>
            <a:endParaRPr lang="en-US" dirty="0"/>
          </a:p>
        </p:txBody>
      </p:sp>
      <p:sp>
        <p:nvSpPr>
          <p:cNvPr id="3" name="Content Placeholder 2"/>
          <p:cNvSpPr>
            <a:spLocks noGrp="1"/>
          </p:cNvSpPr>
          <p:nvPr>
            <p:ph idx="1"/>
          </p:nvPr>
        </p:nvSpPr>
        <p:spPr/>
        <p:txBody>
          <a:bodyPr>
            <a:normAutofit lnSpcReduction="10000"/>
          </a:bodyPr>
          <a:lstStyle/>
          <a:p>
            <a:r>
              <a:rPr lang="en-US" dirty="0" smtClean="0"/>
              <a:t>Enlightenment rationalists made a god of reason</a:t>
            </a:r>
          </a:p>
          <a:p>
            <a:r>
              <a:rPr lang="en-US" dirty="0" smtClean="0"/>
              <a:t>Romantics made imagination god</a:t>
            </a:r>
          </a:p>
          <a:p>
            <a:r>
              <a:rPr lang="en-US" dirty="0" smtClean="0"/>
              <a:t>Nationalists idealize the nation</a:t>
            </a:r>
          </a:p>
          <a:p>
            <a:r>
              <a:rPr lang="en-US" dirty="0" smtClean="0"/>
              <a:t>Materialism makes matter ultimate – The opening line from Cosmos “The Cosmos is all there is, or ever was, or ever will be.”</a:t>
            </a:r>
          </a:p>
          <a:p>
            <a:r>
              <a:rPr lang="en-US" dirty="0" smtClean="0"/>
              <a:t>Empiricism elevates verified facts</a:t>
            </a:r>
            <a:endParaRPr lang="en-US" dirty="0"/>
          </a:p>
        </p:txBody>
      </p:sp>
    </p:spTree>
    <p:extLst>
      <p:ext uri="{BB962C8B-B14F-4D97-AF65-F5344CB8AC3E}">
        <p14:creationId xmlns:p14="http://schemas.microsoft.com/office/powerpoint/2010/main" val="85220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ster Green">
  <a:themeElements>
    <a:clrScheme name="Radiate Green">
      <a:dk1>
        <a:srgbClr val="FFFFFF"/>
      </a:dk1>
      <a:lt1>
        <a:srgbClr val="FFFFFF"/>
      </a:lt1>
      <a:dk2>
        <a:srgbClr val="4F6128"/>
      </a:dk2>
      <a:lt2>
        <a:srgbClr val="EEECE1"/>
      </a:lt2>
      <a:accent1>
        <a:srgbClr val="FFFF00"/>
      </a:accent1>
      <a:accent2>
        <a:srgbClr val="92D050"/>
      </a:accent2>
      <a:accent3>
        <a:srgbClr val="FFFFFF"/>
      </a:accent3>
      <a:accent4>
        <a:srgbClr val="FBD5B5"/>
      </a:accent4>
      <a:accent5>
        <a:srgbClr val="FDEADA"/>
      </a:accent5>
      <a:accent6>
        <a:srgbClr val="F79646"/>
      </a:accent6>
      <a:hlink>
        <a:srgbClr val="FFFF00"/>
      </a:hlink>
      <a:folHlink>
        <a:srgbClr val="FFFF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Radiate">
      <a:dk1>
        <a:sysClr val="windowText" lastClr="000000"/>
      </a:dk1>
      <a:lt1>
        <a:sysClr val="window" lastClr="FFFFFF"/>
      </a:lt1>
      <a:dk2>
        <a:srgbClr val="4F6128"/>
      </a:dk2>
      <a:lt2>
        <a:srgbClr val="EEECE1"/>
      </a:lt2>
      <a:accent1>
        <a:srgbClr val="FFFF00"/>
      </a:accent1>
      <a:accent2>
        <a:srgbClr val="92D050"/>
      </a:accent2>
      <a:accent3>
        <a:srgbClr val="FFFFFF"/>
      </a:accent3>
      <a:accent4>
        <a:srgbClr val="FBD5B5"/>
      </a:accent4>
      <a:accent5>
        <a:srgbClr val="FDEADA"/>
      </a:accent5>
      <a:accent6>
        <a:srgbClr val="F79646"/>
      </a:accent6>
      <a:hlink>
        <a:srgbClr val="FFFF00"/>
      </a:hlink>
      <a:folHlink>
        <a:srgbClr val="FFFF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Green</Template>
  <TotalTime>49</TotalTime>
  <Words>354</Words>
  <Application>Microsoft Office PowerPoint</Application>
  <PresentationFormat>On-screen Show (4:3)</PresentationFormat>
  <Paragraphs>42</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Master Green</vt:lpstr>
      <vt:lpstr>1_Office Theme</vt:lpstr>
      <vt:lpstr>Finding Truth</vt:lpstr>
      <vt:lpstr>PowerPoint Presentation</vt:lpstr>
      <vt:lpstr>Principle #1</vt:lpstr>
      <vt:lpstr>Romans 1:25</vt:lpstr>
      <vt:lpstr>Why do we need to learn how to do this?</vt:lpstr>
      <vt:lpstr>Why do we need to learn how to do this?</vt:lpstr>
      <vt:lpstr>Why do we need to learn how to do this?</vt:lpstr>
      <vt:lpstr>Everybody has a god</vt:lpstr>
      <vt:lpstr>Some common idols</vt:lpstr>
      <vt:lpstr>There is some truth there</vt:lpstr>
      <vt:lpstr>Our Takeaways</vt:lpstr>
      <vt:lpstr>PowerPoint Presentation</vt:lpstr>
      <vt:lpstr>Announcements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Truth</dc:title>
  <dc:creator>Eddie Gilley</dc:creator>
  <cp:lastModifiedBy>Eddie Gilley</cp:lastModifiedBy>
  <cp:revision>7</cp:revision>
  <dcterms:created xsi:type="dcterms:W3CDTF">2015-09-16T17:57:49Z</dcterms:created>
  <dcterms:modified xsi:type="dcterms:W3CDTF">2015-09-21T19:47:39Z</dcterms:modified>
</cp:coreProperties>
</file>