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  <p:sldId id="271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7" r:id="rId14"/>
    <p:sldId id="268" r:id="rId15"/>
    <p:sldId id="269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638800"/>
            <a:ext cx="143172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2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0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2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638800"/>
            <a:ext cx="143172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21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754886"/>
            <a:ext cx="1295400" cy="110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65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5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34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25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6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85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1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754886"/>
            <a:ext cx="1295400" cy="110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11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4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7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0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2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6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0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82" y="5638800"/>
            <a:ext cx="143172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8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82" y="5638800"/>
            <a:ext cx="143172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6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Finding Truth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5 Principles For Unmasking Atheism, Secularism, and Other God Substitutes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Materialism’s Attic Problem</a:t>
            </a:r>
            <a:endParaRPr lang="en-US" dirty="0"/>
          </a:p>
        </p:txBody>
      </p:sp>
      <p:pic>
        <p:nvPicPr>
          <p:cNvPr id="1026" name="Picture 2" descr="C:\Users\EGiley\AppData\Local\Microsoft\Windows\Temporary Internet Files\Content.IE5\GJWRPNHQ\three-story-house-outline-md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580" y="3243508"/>
            <a:ext cx="922840" cy="90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Giley\AppData\Local\Microsoft\Windows\Temporary Internet Files\Content.IE5\GJWRPNHQ\three-story-house-outline-md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005" y="1487422"/>
            <a:ext cx="5091401" cy="498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38400" y="2514600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Non-Material World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Subjective, Superstitious, Mental Constructs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5257800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World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Objective, Scientific, Knowable Facts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845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idols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Eliminative materialism claims that the mental world does not exist</a:t>
            </a:r>
          </a:p>
          <a:p>
            <a:r>
              <a:rPr lang="en-US" dirty="0" smtClean="0"/>
              <a:t>Postmodernism absolutizes the forces of culture and community and humans are incapable of rising above them</a:t>
            </a:r>
          </a:p>
          <a:p>
            <a:r>
              <a:rPr lang="en-US" dirty="0" smtClean="0"/>
              <a:t>Pantheism claims that everything consists of spiritual stuff that is non-personal</a:t>
            </a:r>
          </a:p>
          <a:p>
            <a:r>
              <a:rPr lang="en-US" dirty="0" smtClean="0"/>
              <a:t>Islam makes God impersonal and thus the worship of Allah is impersonal and repetitious not a chosen personal love of God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0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Reductionism is like seeing the world through a single lens</a:t>
            </a:r>
          </a:p>
          <a:p>
            <a:r>
              <a:rPr lang="en-US" dirty="0" smtClean="0"/>
              <a:t>God delivered them over to the wrath in the consequences of their choices of idols</a:t>
            </a:r>
          </a:p>
          <a:p>
            <a:r>
              <a:rPr lang="en-US" dirty="0" smtClean="0"/>
              <a:t>Rest of Romans 1 warns that idols lead to behavior that is dishonoring</a:t>
            </a:r>
          </a:p>
          <a:p>
            <a:r>
              <a:rPr lang="en-US" dirty="0" smtClean="0"/>
              <a:t>We were meant to honor others and ourselves because we were made in the image of our God!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8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95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Gator next week</a:t>
            </a:r>
          </a:p>
          <a:p>
            <a:r>
              <a:rPr lang="en-US" dirty="0" smtClean="0"/>
              <a:t>BCM retreat will be in November</a:t>
            </a:r>
          </a:p>
          <a:p>
            <a:r>
              <a:rPr lang="en-US" dirty="0" smtClean="0"/>
              <a:t>Church retreats this month </a:t>
            </a:r>
          </a:p>
          <a:p>
            <a:r>
              <a:rPr lang="en-US" dirty="0" smtClean="0"/>
              <a:t>Engage 24</a:t>
            </a:r>
          </a:p>
        </p:txBody>
      </p:sp>
    </p:spTree>
    <p:extLst>
      <p:ext uri="{BB962C8B-B14F-4D97-AF65-F5344CB8AC3E}">
        <p14:creationId xmlns:p14="http://schemas.microsoft.com/office/powerpoint/2010/main" val="29995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2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gilley\Pictures\Finding Tru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56138"/>
            <a:ext cx="2971800" cy="443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 </a:t>
            </a: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 smtClean="0"/>
              <a:t>the Idol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8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Identify the Idol’s Reductionism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6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Romans 1:28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because they did not think it worthwhile to acknowledge God, God </a:t>
            </a:r>
            <a:r>
              <a:rPr lang="en-US" dirty="0">
                <a:solidFill>
                  <a:srgbClr val="FFFF00"/>
                </a:solidFill>
              </a:rPr>
              <a:t>delivered them over</a:t>
            </a:r>
            <a:r>
              <a:rPr lang="en-US" dirty="0"/>
              <a:t> to a worthless mind to do what is morally wrong.</a:t>
            </a:r>
          </a:p>
        </p:txBody>
      </p:sp>
    </p:spTree>
    <p:extLst>
      <p:ext uri="{BB962C8B-B14F-4D97-AF65-F5344CB8AC3E}">
        <p14:creationId xmlns:p14="http://schemas.microsoft.com/office/powerpoint/2010/main" val="16921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Reductionism?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 of reducing a something from a higher, more complex level of reality to a lower, simpler, less complex level.</a:t>
            </a:r>
          </a:p>
          <a:p>
            <a:r>
              <a:rPr lang="en-US" dirty="0" smtClean="0"/>
              <a:t>When an idol absolutizes some part of creation, everything else must be explained in terms of that one limited part – pulled down to that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5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this affect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we define God as a </a:t>
            </a:r>
            <a:r>
              <a:rPr lang="en-US" i="1" dirty="0" smtClean="0"/>
              <a:t>something</a:t>
            </a:r>
            <a:r>
              <a:rPr lang="en-US" dirty="0" smtClean="0"/>
              <a:t> instead of a </a:t>
            </a:r>
            <a:r>
              <a:rPr lang="en-US" i="1" dirty="0" smtClean="0"/>
              <a:t>Someone</a:t>
            </a:r>
            <a:r>
              <a:rPr lang="en-US" dirty="0" smtClean="0"/>
              <a:t>, we will tend to treat humans as </a:t>
            </a:r>
            <a:r>
              <a:rPr lang="en-US" i="1" dirty="0" smtClean="0"/>
              <a:t>somethings</a:t>
            </a:r>
            <a:r>
              <a:rPr lang="en-US" dirty="0" smtClean="0"/>
              <a:t> too</a:t>
            </a:r>
          </a:p>
          <a:p>
            <a:r>
              <a:rPr lang="en-US" dirty="0" smtClean="0"/>
              <a:t>Often found in the phrase “nothing but”</a:t>
            </a:r>
          </a:p>
          <a:p>
            <a:pPr lvl="1"/>
            <a:r>
              <a:rPr lang="en-US" dirty="0" smtClean="0"/>
              <a:t>Religion is nothing but an expression of a psychological need</a:t>
            </a:r>
          </a:p>
          <a:p>
            <a:pPr lvl="1"/>
            <a:r>
              <a:rPr lang="en-US" dirty="0" smtClean="0"/>
              <a:t>Love is nothing but a product of chemical reactions</a:t>
            </a:r>
          </a:p>
          <a:p>
            <a:pPr lvl="1"/>
            <a:r>
              <a:rPr lang="en-US" dirty="0" smtClean="0"/>
              <a:t>Morality is nothing but self-interest in disguise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does it 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reductionist worldview leads to dehumanizing people</a:t>
            </a:r>
          </a:p>
          <a:p>
            <a:r>
              <a:rPr lang="en-US" dirty="0" smtClean="0"/>
              <a:t>That leads to mistreatment, oppression, abuse, and exploitation</a:t>
            </a:r>
          </a:p>
          <a:p>
            <a:r>
              <a:rPr lang="en-US" dirty="0" smtClean="0"/>
              <a:t>If you think you have no free will, you will likely move toward more antisocial 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would you think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Romans 1:18: For </a:t>
            </a:r>
            <a:r>
              <a:rPr lang="en-US" dirty="0"/>
              <a:t>God’s wrath is revealed from heaven against all godlessness and unrighteousness of people who by their unrighteousness </a:t>
            </a:r>
            <a:r>
              <a:rPr lang="en-US" dirty="0">
                <a:solidFill>
                  <a:srgbClr val="FFFF00"/>
                </a:solidFill>
              </a:rPr>
              <a:t>suppress the truth</a:t>
            </a:r>
            <a:r>
              <a:rPr lang="en-US" dirty="0" smtClean="0"/>
              <a:t>,</a:t>
            </a:r>
          </a:p>
          <a:p>
            <a:r>
              <a:rPr lang="en-US" dirty="0" smtClean="0"/>
              <a:t>Whatever part the idol deifies, the part is not enough to explain the whole</a:t>
            </a:r>
          </a:p>
          <a:p>
            <a:r>
              <a:rPr lang="en-US" dirty="0" smtClean="0"/>
              <a:t>Materialists try to live in the bottom story of a two story house!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aster Green">
  <a:themeElements>
    <a:clrScheme name="Radiate Green">
      <a:dk1>
        <a:srgbClr val="FFFFFF"/>
      </a:dk1>
      <a:lt1>
        <a:srgbClr val="FFFFFF"/>
      </a:lt1>
      <a:dk2>
        <a:srgbClr val="4F6128"/>
      </a:dk2>
      <a:lt2>
        <a:srgbClr val="EEECE1"/>
      </a:lt2>
      <a:accent1>
        <a:srgbClr val="FFFF00"/>
      </a:accent1>
      <a:accent2>
        <a:srgbClr val="92D050"/>
      </a:accent2>
      <a:accent3>
        <a:srgbClr val="FFFFFF"/>
      </a:accent3>
      <a:accent4>
        <a:srgbClr val="FBD5B5"/>
      </a:accent4>
      <a:accent5>
        <a:srgbClr val="FDEADA"/>
      </a:accent5>
      <a:accent6>
        <a:srgbClr val="F79646"/>
      </a:accent6>
      <a:hlink>
        <a:srgbClr val="FFFF00"/>
      </a:hlink>
      <a:folHlink>
        <a:srgbClr val="FFFF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Radiate">
      <a:dk1>
        <a:sysClr val="windowText" lastClr="000000"/>
      </a:dk1>
      <a:lt1>
        <a:sysClr val="window" lastClr="FFFFFF"/>
      </a:lt1>
      <a:dk2>
        <a:srgbClr val="4F6128"/>
      </a:dk2>
      <a:lt2>
        <a:srgbClr val="EEECE1"/>
      </a:lt2>
      <a:accent1>
        <a:srgbClr val="FFFF00"/>
      </a:accent1>
      <a:accent2>
        <a:srgbClr val="92D050"/>
      </a:accent2>
      <a:accent3>
        <a:srgbClr val="FFFFFF"/>
      </a:accent3>
      <a:accent4>
        <a:srgbClr val="FBD5B5"/>
      </a:accent4>
      <a:accent5>
        <a:srgbClr val="FDEADA"/>
      </a:accent5>
      <a:accent6>
        <a:srgbClr val="F79646"/>
      </a:accent6>
      <a:hlink>
        <a:srgbClr val="FFFF00"/>
      </a:hlink>
      <a:folHlink>
        <a:srgbClr val="FFFF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Green</Template>
  <TotalTime>140</TotalTime>
  <Words>383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Master Green</vt:lpstr>
      <vt:lpstr>1_Office Theme</vt:lpstr>
      <vt:lpstr>Finding Truth</vt:lpstr>
      <vt:lpstr>PowerPoint Presentation</vt:lpstr>
      <vt:lpstr>Principle #1</vt:lpstr>
      <vt:lpstr>Principle #2</vt:lpstr>
      <vt:lpstr>Romans 1:28</vt:lpstr>
      <vt:lpstr>What is Reductionism?</vt:lpstr>
      <vt:lpstr>How does this affect us?</vt:lpstr>
      <vt:lpstr>Where does it end?</vt:lpstr>
      <vt:lpstr>Why would you think that?</vt:lpstr>
      <vt:lpstr>Materialism’s Attic Problem</vt:lpstr>
      <vt:lpstr>Some common idols</vt:lpstr>
      <vt:lpstr>Our Takeaways</vt:lpstr>
      <vt:lpstr>PowerPoint Presentation</vt:lpstr>
      <vt:lpstr>Announcements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Truth</dc:title>
  <dc:creator>Eddie Gilley</dc:creator>
  <cp:lastModifiedBy>Eddie L. Gilley</cp:lastModifiedBy>
  <cp:revision>16</cp:revision>
  <dcterms:created xsi:type="dcterms:W3CDTF">2015-09-16T17:57:49Z</dcterms:created>
  <dcterms:modified xsi:type="dcterms:W3CDTF">2015-10-06T14:37:33Z</dcterms:modified>
</cp:coreProperties>
</file>