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7" r:id="rId5"/>
    <p:sldId id="271" r:id="rId6"/>
    <p:sldId id="272" r:id="rId7"/>
    <p:sldId id="275" r:id="rId8"/>
    <p:sldId id="276" r:id="rId9"/>
    <p:sldId id="263" r:id="rId10"/>
    <p:sldId id="277" r:id="rId11"/>
    <p:sldId id="264" r:id="rId12"/>
    <p:sldId id="278" r:id="rId13"/>
    <p:sldId id="265" r:id="rId14"/>
    <p:sldId id="267" r:id="rId15"/>
    <p:sldId id="268" r:id="rId16"/>
    <p:sldId id="269"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2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10462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5754886"/>
            <a:ext cx="1295400" cy="1103114"/>
          </a:xfrm>
          <a:prstGeom prst="rect">
            <a:avLst/>
          </a:prstGeom>
        </p:spPr>
      </p:pic>
    </p:spTree>
    <p:extLst>
      <p:ext uri="{BB962C8B-B14F-4D97-AF65-F5344CB8AC3E}">
        <p14:creationId xmlns:p14="http://schemas.microsoft.com/office/powerpoint/2010/main" val="354096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06419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63353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81682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77526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506085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7783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5754886"/>
            <a:ext cx="1295400" cy="1103114"/>
          </a:xfrm>
          <a:prstGeom prst="rect">
            <a:avLst/>
          </a:prstGeom>
        </p:spPr>
      </p:pic>
    </p:spTree>
    <p:extLst>
      <p:ext uri="{BB962C8B-B14F-4D97-AF65-F5344CB8AC3E}">
        <p14:creationId xmlns:p14="http://schemas.microsoft.com/office/powerpoint/2010/main" val="312561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89734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3924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88440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10/27/2015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342661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Finding Truth</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accent1"/>
                </a:solidFill>
              </a:rPr>
              <a:t>5 Principles For Unmasking Atheism, Secularism, and Other God Substitutes </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you lose if you give up Christianity?</a:t>
            </a:r>
            <a:endParaRPr lang="en-US" dirty="0"/>
          </a:p>
        </p:txBody>
      </p:sp>
      <p:sp>
        <p:nvSpPr>
          <p:cNvPr id="3" name="Content Placeholder 2"/>
          <p:cNvSpPr>
            <a:spLocks noGrp="1"/>
          </p:cNvSpPr>
          <p:nvPr>
            <p:ph idx="1"/>
          </p:nvPr>
        </p:nvSpPr>
        <p:spPr/>
        <p:txBody>
          <a:bodyPr>
            <a:normAutofit/>
          </a:bodyPr>
          <a:lstStyle/>
          <a:p>
            <a:r>
              <a:rPr lang="en-US" dirty="0" smtClean="0"/>
              <a:t>You give up your purpose for life</a:t>
            </a:r>
          </a:p>
          <a:p>
            <a:r>
              <a:rPr lang="en-US" dirty="0" smtClean="0"/>
              <a:t>Objective moral standards</a:t>
            </a:r>
          </a:p>
          <a:p>
            <a:r>
              <a:rPr lang="en-US" dirty="0" smtClean="0"/>
              <a:t>Direct communication from a higher being, the opening of the heavens through the word of God</a:t>
            </a:r>
          </a:p>
          <a:p>
            <a:r>
              <a:rPr lang="en-US" dirty="0" smtClean="0"/>
              <a:t>Any real hope for love or joy or anything other than despair</a:t>
            </a:r>
            <a:endParaRPr lang="en-US" dirty="0"/>
          </a:p>
        </p:txBody>
      </p:sp>
    </p:spTree>
    <p:extLst>
      <p:ext uri="{BB962C8B-B14F-4D97-AF65-F5344CB8AC3E}">
        <p14:creationId xmlns:p14="http://schemas.microsoft.com/office/powerpoint/2010/main" val="17880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a:t>For I am not ashamed of the gospel, because it is God’s power for salvation to everyone who believes, first to the Jew, and also to the Greek. </a:t>
            </a:r>
            <a:r>
              <a:rPr lang="en-US" sz="2800" dirty="0" smtClean="0"/>
              <a:t>For </a:t>
            </a:r>
            <a:r>
              <a:rPr lang="en-US" sz="2800" dirty="0"/>
              <a:t>in it God’s righteousness is revealed from faith to faith, just as it is written: The righteous will live by faith</a:t>
            </a:r>
            <a:endParaRPr lang="en-US" sz="2800" dirty="0"/>
          </a:p>
        </p:txBody>
      </p:sp>
      <p:sp>
        <p:nvSpPr>
          <p:cNvPr id="3" name="Subtitle 2"/>
          <p:cNvSpPr>
            <a:spLocks noGrp="1"/>
          </p:cNvSpPr>
          <p:nvPr>
            <p:ph type="subTitle" idx="1"/>
          </p:nvPr>
        </p:nvSpPr>
        <p:spPr>
          <a:xfrm>
            <a:off x="1371600" y="4800600"/>
            <a:ext cx="6400800" cy="838200"/>
          </a:xfrm>
        </p:spPr>
        <p:txBody>
          <a:bodyPr/>
          <a:lstStyle/>
          <a:p>
            <a:r>
              <a:rPr lang="en-US" dirty="0" smtClean="0"/>
              <a:t>Romans 1:16</a:t>
            </a:r>
            <a:endParaRPr lang="en-US" dirty="0"/>
          </a:p>
        </p:txBody>
      </p:sp>
    </p:spTree>
    <p:extLst>
      <p:ext uri="{BB962C8B-B14F-4D97-AF65-F5344CB8AC3E}">
        <p14:creationId xmlns:p14="http://schemas.microsoft.com/office/powerpoint/2010/main" val="425057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Suggested Process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Listen to what the person is saying and not saying at the same time</a:t>
            </a:r>
            <a:endParaRPr lang="en-US" dirty="0" smtClean="0"/>
          </a:p>
          <a:p>
            <a:r>
              <a:rPr lang="en-US" dirty="0" smtClean="0"/>
              <a:t>Learn about other worldviews so that you can talk intelligently about them with others</a:t>
            </a:r>
            <a:endParaRPr lang="en-US" dirty="0" smtClean="0"/>
          </a:p>
          <a:p>
            <a:r>
              <a:rPr lang="en-US" dirty="0" smtClean="0"/>
              <a:t>Lean on the Holy Spirit to guide you as you share the gospel truths with others</a:t>
            </a:r>
            <a:endParaRPr lang="en-US" dirty="0" smtClean="0"/>
          </a:p>
          <a:p>
            <a:r>
              <a:rPr lang="en-US" dirty="0" smtClean="0"/>
              <a:t>Less lecture, more dialogue</a:t>
            </a:r>
            <a:endParaRPr lang="en-US" dirty="0" smtClean="0"/>
          </a:p>
          <a:p>
            <a:r>
              <a:rPr lang="en-US" dirty="0" smtClean="0"/>
              <a:t>Lead the discussion through using questions that allow the other person to discover truth</a:t>
            </a:r>
            <a:endParaRPr lang="en-US" dirty="0" smtClean="0"/>
          </a:p>
          <a:p>
            <a:r>
              <a:rPr lang="en-US" dirty="0" smtClean="0"/>
              <a:t>Leverage the word of God by using it in your own life story</a:t>
            </a:r>
            <a:endParaRPr lang="en-US" dirty="0" smtClean="0"/>
          </a:p>
          <a:p>
            <a:r>
              <a:rPr lang="en-US" dirty="0" smtClean="0"/>
              <a:t>Leave the decision in their court, don’t answer for them, but allow them to answer the question of what they will do with the message and person of Jesus the Messiah</a:t>
            </a:r>
            <a:endParaRPr lang="en-US" dirty="0"/>
          </a:p>
        </p:txBody>
      </p:sp>
    </p:spTree>
    <p:extLst>
      <p:ext uri="{BB962C8B-B14F-4D97-AF65-F5344CB8AC3E}">
        <p14:creationId xmlns:p14="http://schemas.microsoft.com/office/powerpoint/2010/main" val="85220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Takeaways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Genuine Christianity should never be afraid of honest questions!</a:t>
            </a:r>
          </a:p>
          <a:p>
            <a:r>
              <a:rPr lang="en-US" dirty="0" smtClean="0"/>
              <a:t>Genuine Christianity should never be ashamed of the gospel of Jesus Christ</a:t>
            </a:r>
          </a:p>
          <a:p>
            <a:r>
              <a:rPr lang="en-US" dirty="0" smtClean="0"/>
              <a:t>“but </a:t>
            </a:r>
            <a:r>
              <a:rPr lang="en-US" dirty="0"/>
              <a:t>honor the Messiah as Lord in your hearts. Always be ready to give a defense to anyone who asks you for a reason for the hope that is in </a:t>
            </a:r>
            <a:r>
              <a:rPr lang="en-US" dirty="0" smtClean="0"/>
              <a:t>you. However</a:t>
            </a:r>
            <a:r>
              <a:rPr lang="en-US" dirty="0"/>
              <a:t>, do this with gentleness and respect, keeping your conscience clear, so that when you are accused, those who denounce your Christian life will be put to shame</a:t>
            </a:r>
            <a:r>
              <a:rPr lang="en-US" dirty="0" smtClean="0"/>
              <a:t>.” 1 Peter 3:15-16</a:t>
            </a:r>
          </a:p>
          <a:p>
            <a:r>
              <a:rPr lang="en-US" dirty="0" smtClean="0"/>
              <a:t>Love for others </a:t>
            </a:r>
            <a:r>
              <a:rPr lang="en-US" dirty="0" smtClean="0"/>
              <a:t>should always be our motivation!</a:t>
            </a:r>
            <a:endParaRPr lang="en-US" dirty="0"/>
          </a:p>
        </p:txBody>
      </p:sp>
    </p:spTree>
    <p:extLst>
      <p:ext uri="{BB962C8B-B14F-4D97-AF65-F5344CB8AC3E}">
        <p14:creationId xmlns:p14="http://schemas.microsoft.com/office/powerpoint/2010/main" val="36147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95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BCM </a:t>
            </a:r>
            <a:r>
              <a:rPr lang="en-US" dirty="0" smtClean="0"/>
              <a:t>retreat will be in November 13-14</a:t>
            </a:r>
          </a:p>
          <a:p>
            <a:r>
              <a:rPr lang="en-US" dirty="0" smtClean="0"/>
              <a:t>Penny Wars for Missions</a:t>
            </a:r>
          </a:p>
          <a:p>
            <a:r>
              <a:rPr lang="en-US" dirty="0" smtClean="0"/>
              <a:t>Spring break mission trips</a:t>
            </a:r>
            <a:endParaRPr lang="en-US" dirty="0" smtClean="0"/>
          </a:p>
          <a:p>
            <a:r>
              <a:rPr lang="en-US" dirty="0" smtClean="0"/>
              <a:t>Homecoming Parade</a:t>
            </a:r>
          </a:p>
          <a:p>
            <a:r>
              <a:rPr lang="en-US" dirty="0" smtClean="0"/>
              <a:t>Homecoming Brunch Tailgate!</a:t>
            </a:r>
            <a:endParaRPr lang="en-US" dirty="0" smtClean="0"/>
          </a:p>
        </p:txBody>
      </p:sp>
    </p:spTree>
    <p:extLst>
      <p:ext uri="{BB962C8B-B14F-4D97-AF65-F5344CB8AC3E}">
        <p14:creationId xmlns:p14="http://schemas.microsoft.com/office/powerpoint/2010/main" val="2999557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432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egilley\Pictures\Finding Tru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56138"/>
            <a:ext cx="2971800" cy="44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26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#1</a:t>
            </a:r>
            <a:endParaRPr lang="en-US" dirty="0"/>
          </a:p>
        </p:txBody>
      </p:sp>
      <p:sp>
        <p:nvSpPr>
          <p:cNvPr id="3" name="Subtitle 2"/>
          <p:cNvSpPr>
            <a:spLocks noGrp="1"/>
          </p:cNvSpPr>
          <p:nvPr>
            <p:ph type="subTitle" idx="1"/>
          </p:nvPr>
        </p:nvSpPr>
        <p:spPr/>
        <p:txBody>
          <a:bodyPr/>
          <a:lstStyle/>
          <a:p>
            <a:r>
              <a:rPr lang="en-US" dirty="0" smtClean="0"/>
              <a:t>Identify the Idol</a:t>
            </a:r>
            <a:endParaRPr lang="en-US" dirty="0"/>
          </a:p>
        </p:txBody>
      </p:sp>
    </p:spTree>
    <p:extLst>
      <p:ext uri="{BB962C8B-B14F-4D97-AF65-F5344CB8AC3E}">
        <p14:creationId xmlns:p14="http://schemas.microsoft.com/office/powerpoint/2010/main" val="24519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#2</a:t>
            </a:r>
            <a:endParaRPr lang="en-US" dirty="0"/>
          </a:p>
        </p:txBody>
      </p:sp>
      <p:sp>
        <p:nvSpPr>
          <p:cNvPr id="3" name="Subtitle 2"/>
          <p:cNvSpPr>
            <a:spLocks noGrp="1"/>
          </p:cNvSpPr>
          <p:nvPr>
            <p:ph type="subTitle" idx="1"/>
          </p:nvPr>
        </p:nvSpPr>
        <p:spPr/>
        <p:txBody>
          <a:bodyPr/>
          <a:lstStyle/>
          <a:p>
            <a:r>
              <a:rPr lang="en-US" dirty="0" smtClean="0"/>
              <a:t>Identify the Idol’s Reductionism</a:t>
            </a:r>
            <a:endParaRPr lang="en-US" dirty="0"/>
          </a:p>
        </p:txBody>
      </p:sp>
    </p:spTree>
    <p:extLst>
      <p:ext uri="{BB962C8B-B14F-4D97-AF65-F5344CB8AC3E}">
        <p14:creationId xmlns:p14="http://schemas.microsoft.com/office/powerpoint/2010/main" val="341176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#3</a:t>
            </a:r>
            <a:endParaRPr lang="en-US" dirty="0"/>
          </a:p>
        </p:txBody>
      </p:sp>
      <p:sp>
        <p:nvSpPr>
          <p:cNvPr id="3" name="Subtitle 2"/>
          <p:cNvSpPr>
            <a:spLocks noGrp="1"/>
          </p:cNvSpPr>
          <p:nvPr>
            <p:ph type="subTitle" idx="1"/>
          </p:nvPr>
        </p:nvSpPr>
        <p:spPr/>
        <p:txBody>
          <a:bodyPr/>
          <a:lstStyle/>
          <a:p>
            <a:r>
              <a:rPr lang="en-US" dirty="0" smtClean="0"/>
              <a:t>Test the Idol: Does it Contradict What We Know About the World?</a:t>
            </a:r>
            <a:endParaRPr lang="en-US" dirty="0"/>
          </a:p>
        </p:txBody>
      </p:sp>
    </p:spTree>
    <p:extLst>
      <p:ext uri="{BB962C8B-B14F-4D97-AF65-F5344CB8AC3E}">
        <p14:creationId xmlns:p14="http://schemas.microsoft.com/office/powerpoint/2010/main" val="92857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#4</a:t>
            </a:r>
            <a:endParaRPr lang="en-US" dirty="0"/>
          </a:p>
        </p:txBody>
      </p:sp>
      <p:sp>
        <p:nvSpPr>
          <p:cNvPr id="3" name="Subtitle 2"/>
          <p:cNvSpPr>
            <a:spLocks noGrp="1"/>
          </p:cNvSpPr>
          <p:nvPr>
            <p:ph type="subTitle" idx="1"/>
          </p:nvPr>
        </p:nvSpPr>
        <p:spPr/>
        <p:txBody>
          <a:bodyPr/>
          <a:lstStyle/>
          <a:p>
            <a:r>
              <a:rPr lang="en-US" dirty="0" smtClean="0"/>
              <a:t>Test the Idol: Does it Contradict Itself?</a:t>
            </a:r>
            <a:endParaRPr lang="en-US" dirty="0"/>
          </a:p>
        </p:txBody>
      </p:sp>
    </p:spTree>
    <p:extLst>
      <p:ext uri="{BB962C8B-B14F-4D97-AF65-F5344CB8AC3E}">
        <p14:creationId xmlns:p14="http://schemas.microsoft.com/office/powerpoint/2010/main" val="333293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a:t>
            </a:r>
            <a:r>
              <a:rPr lang="en-US" dirty="0" smtClean="0"/>
              <a:t>#5</a:t>
            </a:r>
            <a:endParaRPr lang="en-US" dirty="0"/>
          </a:p>
        </p:txBody>
      </p:sp>
      <p:sp>
        <p:nvSpPr>
          <p:cNvPr id="3" name="Subtitle 2"/>
          <p:cNvSpPr>
            <a:spLocks noGrp="1"/>
          </p:cNvSpPr>
          <p:nvPr>
            <p:ph type="subTitle" idx="1"/>
          </p:nvPr>
        </p:nvSpPr>
        <p:spPr/>
        <p:txBody>
          <a:bodyPr/>
          <a:lstStyle/>
          <a:p>
            <a:r>
              <a:rPr lang="en-US" dirty="0" smtClean="0"/>
              <a:t>Replace the Idol: Make the Case for Christianity</a:t>
            </a:r>
            <a:endParaRPr lang="en-US" dirty="0"/>
          </a:p>
        </p:txBody>
      </p:sp>
    </p:spTree>
    <p:extLst>
      <p:ext uri="{BB962C8B-B14F-4D97-AF65-F5344CB8AC3E}">
        <p14:creationId xmlns:p14="http://schemas.microsoft.com/office/powerpoint/2010/main" val="69909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Smuggled Christian concepts</a:t>
            </a:r>
            <a:endParaRPr lang="en-US" dirty="0"/>
          </a:p>
        </p:txBody>
      </p:sp>
      <p:sp>
        <p:nvSpPr>
          <p:cNvPr id="3" name="Content Placeholder 2"/>
          <p:cNvSpPr>
            <a:spLocks noGrp="1"/>
          </p:cNvSpPr>
          <p:nvPr>
            <p:ph idx="1"/>
          </p:nvPr>
        </p:nvSpPr>
        <p:spPr/>
        <p:txBody>
          <a:bodyPr>
            <a:normAutofit/>
          </a:bodyPr>
          <a:lstStyle/>
          <a:p>
            <a:r>
              <a:rPr lang="en-US" dirty="0" smtClean="0"/>
              <a:t>An intrinsic moral sense of right and wrong</a:t>
            </a:r>
          </a:p>
          <a:p>
            <a:r>
              <a:rPr lang="en-US" dirty="0" smtClean="0"/>
              <a:t>Viewing racism and abuse as wrong</a:t>
            </a:r>
          </a:p>
          <a:p>
            <a:r>
              <a:rPr lang="en-US" dirty="0" smtClean="0"/>
              <a:t>Rom. 2:15 “</a:t>
            </a:r>
            <a:r>
              <a:rPr lang="en-US" dirty="0"/>
              <a:t>They show that the work of the law is written on their hearts</a:t>
            </a:r>
            <a:r>
              <a:rPr lang="en-US" dirty="0" smtClean="0"/>
              <a:t>.”</a:t>
            </a:r>
          </a:p>
          <a:p>
            <a:r>
              <a:rPr lang="en-US" dirty="0" smtClean="0"/>
              <a:t>Human cognition </a:t>
            </a:r>
            <a:r>
              <a:rPr lang="en-US" dirty="0" smtClean="0"/>
              <a:t>can be trusted, our minds and senses have been designed to function in the world</a:t>
            </a:r>
          </a:p>
          <a:p>
            <a:pPr marL="0" indent="0">
              <a:buNone/>
            </a:pPr>
            <a:endParaRPr lang="en-US" dirty="0"/>
          </a:p>
        </p:txBody>
      </p:sp>
    </p:spTree>
    <p:extLst>
      <p:ext uri="{BB962C8B-B14F-4D97-AF65-F5344CB8AC3E}">
        <p14:creationId xmlns:p14="http://schemas.microsoft.com/office/powerpoint/2010/main" val="17108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Smuggled Christian concepts</a:t>
            </a:r>
            <a:endParaRPr lang="en-US" dirty="0"/>
          </a:p>
        </p:txBody>
      </p:sp>
      <p:sp>
        <p:nvSpPr>
          <p:cNvPr id="3" name="Content Placeholder 2"/>
          <p:cNvSpPr>
            <a:spLocks noGrp="1"/>
          </p:cNvSpPr>
          <p:nvPr>
            <p:ph idx="1"/>
          </p:nvPr>
        </p:nvSpPr>
        <p:spPr/>
        <p:txBody>
          <a:bodyPr>
            <a:normAutofit/>
          </a:bodyPr>
          <a:lstStyle/>
          <a:p>
            <a:r>
              <a:rPr lang="en-US" dirty="0" smtClean="0"/>
              <a:t>Human freedom</a:t>
            </a:r>
          </a:p>
          <a:p>
            <a:r>
              <a:rPr lang="en-US" dirty="0" smtClean="0"/>
              <a:t>Equal rights</a:t>
            </a:r>
          </a:p>
          <a:p>
            <a:r>
              <a:rPr lang="en-US" dirty="0" smtClean="0"/>
              <a:t>The laws of nature that allow science to exist</a:t>
            </a:r>
          </a:p>
          <a:p>
            <a:r>
              <a:rPr lang="en-US" dirty="0" smtClean="0"/>
              <a:t>Greater meaning of life, purpose for living</a:t>
            </a:r>
          </a:p>
          <a:p>
            <a:pPr marL="0" indent="0">
              <a:buNone/>
            </a:pPr>
            <a:endParaRPr lang="en-US" dirty="0"/>
          </a:p>
        </p:txBody>
      </p:sp>
    </p:spTree>
    <p:extLst>
      <p:ext uri="{BB962C8B-B14F-4D97-AF65-F5344CB8AC3E}">
        <p14:creationId xmlns:p14="http://schemas.microsoft.com/office/powerpoint/2010/main" val="200842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ster Green">
  <a:themeElements>
    <a:clrScheme name="Radiate Green">
      <a:dk1>
        <a:srgbClr val="FFFFFF"/>
      </a:dk1>
      <a:lt1>
        <a:srgbClr val="FFFFFF"/>
      </a:lt1>
      <a:dk2>
        <a:srgbClr val="4F6128"/>
      </a:dk2>
      <a:lt2>
        <a:srgbClr val="EEECE1"/>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adiate">
      <a:dk1>
        <a:sysClr val="windowText" lastClr="000000"/>
      </a:dk1>
      <a:lt1>
        <a:sysClr val="window" lastClr="FFFFFF"/>
      </a:lt1>
      <a:dk2>
        <a:srgbClr val="4F6128"/>
      </a:dk2>
      <a:lt2>
        <a:srgbClr val="EEECE1"/>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Green</Template>
  <TotalTime>260</TotalTime>
  <Words>342</Words>
  <Application>Microsoft Office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Master Green</vt:lpstr>
      <vt:lpstr>1_Office Theme</vt:lpstr>
      <vt:lpstr>Finding Truth</vt:lpstr>
      <vt:lpstr>PowerPoint Presentation</vt:lpstr>
      <vt:lpstr>Principle #1</vt:lpstr>
      <vt:lpstr>Principle #2</vt:lpstr>
      <vt:lpstr>Principle #3</vt:lpstr>
      <vt:lpstr>Principle #4</vt:lpstr>
      <vt:lpstr>Principle #5</vt:lpstr>
      <vt:lpstr>Smuggled Christian concepts</vt:lpstr>
      <vt:lpstr>Smuggled Christian concepts</vt:lpstr>
      <vt:lpstr>What do you lose if you give up Christianity?</vt:lpstr>
      <vt:lpstr>For I am not ashamed of the gospel, because it is God’s power for salvation to everyone who believes, first to the Jew, and also to the Greek. For in it God’s righteousness is revealed from faith to faith, just as it is written: The righteous will live by faith</vt:lpstr>
      <vt:lpstr>A Suggested Process</vt:lpstr>
      <vt:lpstr>Our Takeaways</vt:lpstr>
      <vt:lpstr>PowerPoint Presentation</vt:lpstr>
      <vt:lpstr>Announcements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Truth</dc:title>
  <dc:creator>Eddie Gilley</dc:creator>
  <cp:lastModifiedBy>Eddie L. Gilley</cp:lastModifiedBy>
  <cp:revision>28</cp:revision>
  <dcterms:created xsi:type="dcterms:W3CDTF">2015-09-16T17:57:49Z</dcterms:created>
  <dcterms:modified xsi:type="dcterms:W3CDTF">2015-10-27T19:35:22Z</dcterms:modified>
</cp:coreProperties>
</file>