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1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2390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man from whom the demons had departed kept begging Him to be with Him. But He sent him away and said, </a:t>
            </a:r>
            <a:r>
              <a:rPr lang="en-US" dirty="0" smtClean="0"/>
              <a:t>“Go </a:t>
            </a:r>
            <a:r>
              <a:rPr lang="en-US" dirty="0"/>
              <a:t>back to your home, and tell all that God has done for you.” And off he went, proclaiming throughout the town all that Jesus had done for him</a:t>
            </a:r>
            <a:r>
              <a:rPr lang="en-US" dirty="0" smtClean="0"/>
              <a:t>. Luke 8:38-39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5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Freshman Friday Video Scavenger @7</a:t>
            </a:r>
          </a:p>
          <a:p>
            <a:r>
              <a:rPr lang="en-US" dirty="0" err="1" smtClean="0"/>
              <a:t>Tailgator</a:t>
            </a:r>
            <a:r>
              <a:rPr lang="en-US" dirty="0" smtClean="0"/>
              <a:t> @430</a:t>
            </a:r>
          </a:p>
          <a:p>
            <a:r>
              <a:rPr lang="en-US" dirty="0" smtClean="0"/>
              <a:t>Pick up tickets at Bistro on Thursday 11:15</a:t>
            </a:r>
          </a:p>
          <a:p>
            <a:r>
              <a:rPr lang="en-US" dirty="0" smtClean="0"/>
              <a:t>New Bible Study on </a:t>
            </a:r>
            <a:r>
              <a:rPr lang="en-US" dirty="0" err="1" smtClean="0"/>
              <a:t>Stressless</a:t>
            </a:r>
            <a:r>
              <a:rPr lang="en-US" dirty="0" smtClean="0"/>
              <a:t> Living Thursdays at Noon led by Julio Sarmiento</a:t>
            </a:r>
          </a:p>
          <a:p>
            <a:r>
              <a:rPr lang="en-US" dirty="0" smtClean="0"/>
              <a:t>Jr/Sr Co-ed Community Group led by Jeff and Gayle </a:t>
            </a:r>
            <a:r>
              <a:rPr lang="en-US" dirty="0" err="1" smtClean="0"/>
              <a:t>Malpass</a:t>
            </a:r>
            <a:r>
              <a:rPr lang="en-US" dirty="0" smtClean="0"/>
              <a:t>, 7:30 Wednesdays</a:t>
            </a:r>
          </a:p>
          <a:p>
            <a:r>
              <a:rPr lang="en-US" dirty="0" smtClean="0"/>
              <a:t>Monday, Freshman Pool Party</a:t>
            </a:r>
          </a:p>
          <a:p>
            <a:r>
              <a:rPr lang="en-US" smtClean="0"/>
              <a:t>Parking Auction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Where’s My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the town you were born in?</a:t>
            </a:r>
            <a:endParaRPr lang="en-US" dirty="0"/>
          </a:p>
          <a:p>
            <a:r>
              <a:rPr lang="en-US" dirty="0" smtClean="0"/>
              <a:t>Is it the town where your parents live now?</a:t>
            </a:r>
          </a:p>
          <a:p>
            <a:r>
              <a:rPr lang="en-US" dirty="0" smtClean="0"/>
              <a:t>Is it the town where you live now?</a:t>
            </a:r>
          </a:p>
          <a:p>
            <a:r>
              <a:rPr lang="en-US" dirty="0" smtClean="0"/>
              <a:t>The struggle for students to feel at home in college is tied to how you answer that question!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Jesus encounters a crazy, demon possessed dude</a:t>
            </a:r>
          </a:p>
          <a:p>
            <a:r>
              <a:rPr lang="en-US" dirty="0" smtClean="0"/>
              <a:t>Jesus has a conversation with both the man and the demons!</a:t>
            </a:r>
          </a:p>
          <a:p>
            <a:r>
              <a:rPr lang="en-US" dirty="0" smtClean="0"/>
              <a:t>The demons beg not to be destroyed and they get their wish, they get to be drowning pigs instead!</a:t>
            </a:r>
          </a:p>
          <a:p>
            <a:r>
              <a:rPr lang="en-US" dirty="0" smtClean="0"/>
              <a:t>The pig herders rush to tell everyone what has happened</a:t>
            </a:r>
          </a:p>
          <a:p>
            <a:r>
              <a:rPr lang="en-US" dirty="0" smtClean="0"/>
              <a:t>The whole town comes out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17356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find the man clothed, sitting at the feet of Jesus and in his right mind!</a:t>
            </a:r>
          </a:p>
          <a:p>
            <a:r>
              <a:rPr lang="en-US" dirty="0" smtClean="0"/>
              <a:t>When we come to Jesus, He gives us the right mind too and a new purpose.</a:t>
            </a:r>
          </a:p>
          <a:p>
            <a:r>
              <a:rPr lang="en-US" dirty="0" smtClean="0"/>
              <a:t>The people of the town are frightened not by the demon possessed man any more but by the one who sets people free from the demons that haunt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1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Jesus honors their wish to leave them</a:t>
            </a:r>
          </a:p>
          <a:p>
            <a:r>
              <a:rPr lang="en-US" dirty="0" smtClean="0"/>
              <a:t>The man rightly wants to come with Jesus</a:t>
            </a:r>
          </a:p>
          <a:p>
            <a:r>
              <a:rPr lang="en-US" dirty="0" smtClean="0"/>
              <a:t>But Jesus refuses to allow him to come with them instead sending him back to his home to tell them of what Jesus has done for him!</a:t>
            </a:r>
          </a:p>
        </p:txBody>
      </p:sp>
    </p:spTree>
    <p:extLst>
      <p:ext uri="{BB962C8B-B14F-4D97-AF65-F5344CB8AC3E}">
        <p14:creationId xmlns:p14="http://schemas.microsoft.com/office/powerpoint/2010/main" val="1095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Have you been set free by Jesus?</a:t>
            </a:r>
          </a:p>
          <a:p>
            <a:r>
              <a:rPr lang="en-US" dirty="0" smtClean="0"/>
              <a:t>Would you like to say yes to His call tonight?</a:t>
            </a:r>
          </a:p>
          <a:p>
            <a:r>
              <a:rPr lang="en-US" dirty="0" smtClean="0"/>
              <a:t>The first place and often the toughest test of our faith that Jesus sends us to is our home</a:t>
            </a:r>
          </a:p>
          <a:p>
            <a:r>
              <a:rPr lang="en-US" dirty="0" smtClean="0"/>
              <a:t>Are you willing to be a light to your home?</a:t>
            </a:r>
          </a:p>
          <a:p>
            <a:r>
              <a:rPr lang="en-US" dirty="0" smtClean="0"/>
              <a:t>Are you willing to be a light to your new home?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Are you willing to set up a gospel conversation with someone on your dorm floor or in your apartment complex?</a:t>
            </a:r>
          </a:p>
          <a:p>
            <a:r>
              <a:rPr lang="en-US" dirty="0" smtClean="0"/>
              <a:t>How about with someone in your class or study group?</a:t>
            </a:r>
          </a:p>
          <a:p>
            <a:r>
              <a:rPr lang="en-US" dirty="0" smtClean="0"/>
              <a:t>Are you willing to set up a study group of Christians and invite non-believers to join you?</a:t>
            </a:r>
          </a:p>
          <a:p>
            <a:r>
              <a:rPr lang="en-US" dirty="0" smtClean="0"/>
              <a:t>Are you willing to face your fears and do it anyway?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Shining like Stars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Philippians 2:15 Paul writes, “Do</a:t>
            </a:r>
            <a:r>
              <a:rPr lang="en-US" dirty="0"/>
              <a:t> everything without </a:t>
            </a:r>
            <a:r>
              <a:rPr lang="en-US" dirty="0" smtClean="0"/>
              <a:t>grumbling and</a:t>
            </a:r>
            <a:r>
              <a:rPr lang="en-US" dirty="0"/>
              <a:t> </a:t>
            </a:r>
            <a:r>
              <a:rPr lang="en-US" dirty="0" smtClean="0"/>
              <a:t>arguing,</a:t>
            </a:r>
            <a:r>
              <a:rPr lang="en-US" dirty="0"/>
              <a:t> </a:t>
            </a:r>
            <a:r>
              <a:rPr lang="en-US" b="1" dirty="0"/>
              <a:t>15</a:t>
            </a:r>
            <a:r>
              <a:rPr lang="en-US" dirty="0"/>
              <a:t> so that you may </a:t>
            </a:r>
            <a:r>
              <a:rPr lang="en-US" dirty="0" smtClean="0"/>
              <a:t>be blameless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/>
              <a:t>pure, children</a:t>
            </a:r>
            <a:r>
              <a:rPr lang="en-US" dirty="0"/>
              <a:t> of God who </a:t>
            </a: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US" dirty="0" smtClean="0"/>
              <a:t>faultless in</a:t>
            </a:r>
            <a:r>
              <a:rPr lang="en-US" dirty="0"/>
              <a:t> a </a:t>
            </a:r>
            <a:r>
              <a:rPr lang="en-US" dirty="0" smtClean="0"/>
              <a:t>crooked</a:t>
            </a:r>
            <a:r>
              <a:rPr lang="en-US" dirty="0"/>
              <a:t> </a:t>
            </a:r>
            <a:r>
              <a:rPr lang="en-US" dirty="0" smtClean="0"/>
              <a:t>and perverted</a:t>
            </a:r>
            <a:r>
              <a:rPr lang="en-US" dirty="0"/>
              <a:t> </a:t>
            </a:r>
            <a:r>
              <a:rPr lang="en-US" dirty="0" smtClean="0"/>
              <a:t>generation, among</a:t>
            </a:r>
            <a:r>
              <a:rPr lang="en-US" dirty="0"/>
              <a:t> </a:t>
            </a:r>
            <a:r>
              <a:rPr lang="en-US" dirty="0" smtClean="0"/>
              <a:t>whom you</a:t>
            </a:r>
            <a:r>
              <a:rPr lang="en-US" dirty="0"/>
              <a:t> </a:t>
            </a:r>
            <a:r>
              <a:rPr lang="en-US" dirty="0" smtClean="0"/>
              <a:t>shine</a:t>
            </a:r>
            <a:r>
              <a:rPr lang="en-US" dirty="0"/>
              <a:t> </a:t>
            </a:r>
            <a:r>
              <a:rPr lang="en-US" dirty="0" smtClean="0"/>
              <a:t>like</a:t>
            </a:r>
            <a:r>
              <a:rPr lang="en-US" dirty="0"/>
              <a:t> </a:t>
            </a:r>
            <a:r>
              <a:rPr lang="en-US" dirty="0" smtClean="0"/>
              <a:t>stars in</a:t>
            </a:r>
            <a:r>
              <a:rPr lang="en-US" dirty="0"/>
              <a:t> </a:t>
            </a:r>
            <a:r>
              <a:rPr lang="en-US" dirty="0" smtClean="0"/>
              <a:t>the world.</a:t>
            </a:r>
          </a:p>
          <a:p>
            <a:r>
              <a:rPr lang="en-US" dirty="0" smtClean="0"/>
              <a:t>Jesus’ Love is what makes us RADIATE</a:t>
            </a:r>
          </a:p>
          <a:p>
            <a:r>
              <a:rPr lang="en-US" dirty="0" smtClean="0"/>
              <a:t>It doesn’t matter how dark the night is if you are made to GLOW IN THE DARK, in fact it makes you stand out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8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diate">
      <a:dk1>
        <a:srgbClr val="FFFFFF"/>
      </a:dk1>
      <a:lt1>
        <a:srgbClr val="FFFFFF"/>
      </a:lt1>
      <a:dk2>
        <a:srgbClr val="FFFF00"/>
      </a:dk2>
      <a:lt2>
        <a:srgbClr val="FFFF00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442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Go Home</vt:lpstr>
      <vt:lpstr>Where’s My Home</vt:lpstr>
      <vt:lpstr>The Backstory</vt:lpstr>
      <vt:lpstr>The Content</vt:lpstr>
      <vt:lpstr>The Outcome</vt:lpstr>
      <vt:lpstr>The Call </vt:lpstr>
      <vt:lpstr>The Call </vt:lpstr>
      <vt:lpstr>Shining like Stars</vt:lpstr>
      <vt:lpstr>PowerPoint Presentation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Gilley</dc:creator>
  <cp:lastModifiedBy>Eddie Gilley</cp:lastModifiedBy>
  <cp:revision>13</cp:revision>
  <dcterms:created xsi:type="dcterms:W3CDTF">2015-07-29T13:41:04Z</dcterms:created>
  <dcterms:modified xsi:type="dcterms:W3CDTF">2015-09-01T19:38:59Z</dcterms:modified>
</cp:coreProperties>
</file>