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63" r:id="rId5"/>
    <p:sldId id="279" r:id="rId6"/>
    <p:sldId id="277" r:id="rId7"/>
    <p:sldId id="267" r:id="rId8"/>
    <p:sldId id="268" r:id="rId9"/>
    <p:sldId id="269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754886"/>
            <a:ext cx="1295400" cy="11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6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5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5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754886"/>
            <a:ext cx="1295400" cy="110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1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6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389FCF-3761-43A2-8E0C-69C520701FC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A0F7FC-7C91-46F9-AFA1-5F80D817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82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82" y="5638800"/>
            <a:ext cx="143172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Invest In Others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How To Become The Best Leader You Can Be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Give, and it will be given to you; a good measure — pressed down, shaken together, and running over — will be poured into your lap. For with the measure you use, it will be measured back to you.”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91200"/>
            <a:ext cx="6400800" cy="685800"/>
          </a:xfrm>
        </p:spPr>
        <p:txBody>
          <a:bodyPr/>
          <a:lstStyle/>
          <a:p>
            <a:r>
              <a:rPr lang="en-US" dirty="0" smtClean="0"/>
              <a:t>Luke 6:38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Leaders give more than they 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Great leaders are always giving themselves away</a:t>
            </a:r>
          </a:p>
          <a:p>
            <a:r>
              <a:rPr lang="en-US" dirty="0" smtClean="0"/>
              <a:t>They understand the truth that the more you give away, the more returns you get</a:t>
            </a:r>
          </a:p>
          <a:p>
            <a:r>
              <a:rPr lang="en-US" dirty="0" smtClean="0"/>
              <a:t>Which can then be given away causing a continuous cycle</a:t>
            </a:r>
          </a:p>
          <a:p>
            <a:r>
              <a:rPr lang="en-US" dirty="0" smtClean="0"/>
              <a:t>That’s what Jesus was trying to teach the disciples in the verse above</a:t>
            </a:r>
          </a:p>
          <a:p>
            <a:r>
              <a:rPr lang="en-US" dirty="0" smtClean="0"/>
              <a:t>Be a generous giver of all things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whoever wants to save his life will lose it, but whoever loses his </a:t>
            </a:r>
            <a:r>
              <a:rPr lang="en-US" dirty="0" smtClean="0"/>
              <a:t>life because </a:t>
            </a:r>
            <a:r>
              <a:rPr lang="en-US" dirty="0"/>
              <a:t>of Me and the gospel will save it. </a:t>
            </a:r>
            <a:r>
              <a:rPr lang="en-US" dirty="0" smtClean="0"/>
              <a:t>For </a:t>
            </a:r>
            <a:r>
              <a:rPr lang="en-US" dirty="0"/>
              <a:t>what does it benefit a man to gain the whole world yet lose his life?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91200"/>
            <a:ext cx="6400800" cy="685800"/>
          </a:xfrm>
        </p:spPr>
        <p:txBody>
          <a:bodyPr/>
          <a:lstStyle/>
          <a:p>
            <a:r>
              <a:rPr lang="en-US" dirty="0" smtClean="0"/>
              <a:t>Mark 8:35-36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0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Leaders invest in others with a purpose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to lose our life for the purpose of the Gospel and the presence of our Savior</a:t>
            </a:r>
          </a:p>
          <a:p>
            <a:r>
              <a:rPr lang="en-US" dirty="0" smtClean="0"/>
              <a:t>We are not giving our life away to reap the benefits for ourselves</a:t>
            </a:r>
          </a:p>
          <a:p>
            <a:r>
              <a:rPr lang="en-US" dirty="0" smtClean="0"/>
              <a:t>Have you thought about what it would take to buy your life from you?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as much of yourself away as you can to help others in any way you can</a:t>
            </a:r>
          </a:p>
          <a:p>
            <a:r>
              <a:rPr lang="en-US" dirty="0" smtClean="0"/>
              <a:t>Don’t worry about what you may lose, focus on what can’t be taken away</a:t>
            </a:r>
          </a:p>
          <a:p>
            <a:r>
              <a:rPr lang="en-US" dirty="0" smtClean="0"/>
              <a:t>If we give ourselves away for the Gospel and Jesus, then we gain the assurance of saving 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Phil. </a:t>
            </a:r>
            <a:r>
              <a:rPr lang="en-US" smtClean="0"/>
              <a:t>2:4 Everyone </a:t>
            </a:r>
            <a:r>
              <a:rPr lang="en-US" dirty="0"/>
              <a:t>should look out not only for his own interests, but also for the interests of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95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Friendsgiving</a:t>
            </a:r>
          </a:p>
          <a:p>
            <a:r>
              <a:rPr lang="en-US" dirty="0" err="1" smtClean="0"/>
              <a:t>Tailgator</a:t>
            </a:r>
            <a:endParaRPr lang="en-US" dirty="0" smtClean="0"/>
          </a:p>
          <a:p>
            <a:r>
              <a:rPr lang="en-US" dirty="0" smtClean="0"/>
              <a:t>Thank the fellowship team for planning the retreat</a:t>
            </a:r>
          </a:p>
          <a:p>
            <a:r>
              <a:rPr lang="en-US" dirty="0" smtClean="0"/>
              <a:t>Christmas Party</a:t>
            </a:r>
          </a:p>
        </p:txBody>
      </p:sp>
    </p:spTree>
    <p:extLst>
      <p:ext uri="{BB962C8B-B14F-4D97-AF65-F5344CB8AC3E}">
        <p14:creationId xmlns:p14="http://schemas.microsoft.com/office/powerpoint/2010/main" val="29995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272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reen">
  <a:themeElements>
    <a:clrScheme name="Radiate Green">
      <a:dk1>
        <a:srgbClr val="FFFFFF"/>
      </a:dk1>
      <a:lt1>
        <a:srgbClr val="FFFFFF"/>
      </a:lt1>
      <a:dk2>
        <a:srgbClr val="4F6128"/>
      </a:dk2>
      <a:lt2>
        <a:srgbClr val="EEECE1"/>
      </a:lt2>
      <a:accent1>
        <a:srgbClr val="FFFF00"/>
      </a:accent1>
      <a:accent2>
        <a:srgbClr val="92D050"/>
      </a:accent2>
      <a:accent3>
        <a:srgbClr val="FFFFFF"/>
      </a:accent3>
      <a:accent4>
        <a:srgbClr val="FBD5B5"/>
      </a:accent4>
      <a:accent5>
        <a:srgbClr val="FDEADA"/>
      </a:accent5>
      <a:accent6>
        <a:srgbClr val="F79646"/>
      </a:accent6>
      <a:hlink>
        <a:srgbClr val="FFFF00"/>
      </a:hlink>
      <a:folHlink>
        <a:srgbClr val="FFFF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Radiate">
      <a:dk1>
        <a:sysClr val="windowText" lastClr="000000"/>
      </a:dk1>
      <a:lt1>
        <a:sysClr val="window" lastClr="FFFFFF"/>
      </a:lt1>
      <a:dk2>
        <a:srgbClr val="4F6128"/>
      </a:dk2>
      <a:lt2>
        <a:srgbClr val="EEECE1"/>
      </a:lt2>
      <a:accent1>
        <a:srgbClr val="FFFF00"/>
      </a:accent1>
      <a:accent2>
        <a:srgbClr val="92D050"/>
      </a:accent2>
      <a:accent3>
        <a:srgbClr val="FFFFFF"/>
      </a:accent3>
      <a:accent4>
        <a:srgbClr val="FBD5B5"/>
      </a:accent4>
      <a:accent5>
        <a:srgbClr val="FDEADA"/>
      </a:accent5>
      <a:accent6>
        <a:srgbClr val="F79646"/>
      </a:accent6>
      <a:hlink>
        <a:srgbClr val="FFFF00"/>
      </a:hlink>
      <a:folHlink>
        <a:srgbClr val="FFFF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Green</Template>
  <TotalTime>292</TotalTime>
  <Words>247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Master Green</vt:lpstr>
      <vt:lpstr>1_Office Theme</vt:lpstr>
      <vt:lpstr>Invest In Others</vt:lpstr>
      <vt:lpstr>Give, and it will be given to you; a good measure — pressed down, shaken together, and running over — will be poured into your lap. For with the measure you use, it will be measured back to you.”</vt:lpstr>
      <vt:lpstr>Leaders give more than they receive</vt:lpstr>
      <vt:lpstr>For whoever wants to save his life will lose it, but whoever loses his life because of Me and the gospel will save it. For what does it benefit a man to gain the whole world yet lose his life?</vt:lpstr>
      <vt:lpstr>Leaders invest in others with a purpose in mind</vt:lpstr>
      <vt:lpstr>Our Takeaways</vt:lpstr>
      <vt:lpstr>PowerPoint Presentation</vt:lpstr>
      <vt:lpstr>Announcements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Truth</dc:title>
  <dc:creator>Eddie Gilley</dc:creator>
  <cp:lastModifiedBy>Eddie L. Gilley</cp:lastModifiedBy>
  <cp:revision>33</cp:revision>
  <dcterms:created xsi:type="dcterms:W3CDTF">2015-09-16T17:57:49Z</dcterms:created>
  <dcterms:modified xsi:type="dcterms:W3CDTF">2015-11-16T20:36:45Z</dcterms:modified>
</cp:coreProperties>
</file>