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8/25/2015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Radiate</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fontScale="92500" lnSpcReduction="20000"/>
          </a:bodyPr>
          <a:lstStyle/>
          <a:p>
            <a:r>
              <a:rPr lang="en-US" dirty="0">
                <a:solidFill>
                  <a:schemeClr val="accent1"/>
                </a:solidFill>
              </a:rPr>
              <a:t>For this is what the Lord has commanded us:</a:t>
            </a:r>
            <a:br>
              <a:rPr lang="en-US" dirty="0">
                <a:solidFill>
                  <a:schemeClr val="accent1"/>
                </a:solidFill>
              </a:rPr>
            </a:br>
            <a:r>
              <a:rPr lang="en-US" dirty="0">
                <a:solidFill>
                  <a:schemeClr val="accent1"/>
                </a:solidFill>
              </a:rPr>
              <a:t>I </a:t>
            </a:r>
            <a:r>
              <a:rPr lang="en-US" dirty="0" smtClean="0">
                <a:solidFill>
                  <a:schemeClr val="accent1"/>
                </a:solidFill>
              </a:rPr>
              <a:t>have</a:t>
            </a:r>
            <a:r>
              <a:rPr lang="en-US" dirty="0">
                <a:solidFill>
                  <a:schemeClr val="accent1"/>
                </a:solidFill>
              </a:rPr>
              <a:t> made </a:t>
            </a:r>
            <a:r>
              <a:rPr lang="en-US" dirty="0" smtClean="0">
                <a:solidFill>
                  <a:schemeClr val="accent1"/>
                </a:solidFill>
              </a:rPr>
              <a:t>you a</a:t>
            </a:r>
            <a:r>
              <a:rPr lang="en-US" dirty="0">
                <a:solidFill>
                  <a:schemeClr val="accent1"/>
                </a:solidFill>
              </a:rPr>
              <a:t> light for the </a:t>
            </a:r>
            <a:r>
              <a:rPr lang="en-US" dirty="0" smtClean="0">
                <a:solidFill>
                  <a:schemeClr val="accent1"/>
                </a:solidFill>
              </a:rPr>
              <a:t>Gentiles to</a:t>
            </a:r>
            <a:r>
              <a:rPr lang="en-US" dirty="0">
                <a:solidFill>
                  <a:schemeClr val="accent1"/>
                </a:solidFill>
              </a:rPr>
              <a:t> bring </a:t>
            </a:r>
            <a:r>
              <a:rPr lang="en-US" dirty="0" smtClean="0">
                <a:solidFill>
                  <a:schemeClr val="accent1"/>
                </a:solidFill>
              </a:rPr>
              <a:t>salvation to</a:t>
            </a:r>
            <a:r>
              <a:rPr lang="en-US" dirty="0">
                <a:solidFill>
                  <a:schemeClr val="accent1"/>
                </a:solidFill>
              </a:rPr>
              <a:t> the </a:t>
            </a:r>
            <a:r>
              <a:rPr lang="en-US" dirty="0" smtClean="0">
                <a:solidFill>
                  <a:schemeClr val="accent1"/>
                </a:solidFill>
              </a:rPr>
              <a:t>end</a:t>
            </a:r>
            <a:r>
              <a:rPr lang="en-US" dirty="0">
                <a:solidFill>
                  <a:schemeClr val="accent1"/>
                </a:solidFill>
              </a:rPr>
              <a:t> </a:t>
            </a:r>
            <a:r>
              <a:rPr lang="en-US" dirty="0" smtClean="0">
                <a:solidFill>
                  <a:schemeClr val="accent1"/>
                </a:solidFill>
              </a:rPr>
              <a:t>of</a:t>
            </a:r>
            <a:r>
              <a:rPr lang="en-US" dirty="0">
                <a:solidFill>
                  <a:schemeClr val="accent1"/>
                </a:solidFill>
              </a:rPr>
              <a:t> the </a:t>
            </a:r>
            <a:r>
              <a:rPr lang="en-US" dirty="0" smtClean="0">
                <a:solidFill>
                  <a:schemeClr val="accent1"/>
                </a:solidFill>
              </a:rPr>
              <a:t>earth</a:t>
            </a:r>
            <a:r>
              <a:rPr lang="en-US" dirty="0">
                <a:solidFill>
                  <a:schemeClr val="accent1"/>
                </a:solidFill>
              </a:rPr>
              <a:t>. </a:t>
            </a:r>
            <a:r>
              <a:rPr lang="en-US" dirty="0" smtClean="0">
                <a:solidFill>
                  <a:schemeClr val="accent1"/>
                </a:solidFill>
              </a:rPr>
              <a:t>Acts 13:47</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Radiate</a:t>
            </a:r>
            <a:endParaRPr lang="en-US" dirty="0">
              <a:solidFill>
                <a:schemeClr val="bg1"/>
              </a:solidFill>
            </a:endParaRPr>
          </a:p>
        </p:txBody>
      </p:sp>
      <p:sp>
        <p:nvSpPr>
          <p:cNvPr id="3" name="Content Placeholder 2"/>
          <p:cNvSpPr>
            <a:spLocks noGrp="1"/>
          </p:cNvSpPr>
          <p:nvPr>
            <p:ph idx="1"/>
          </p:nvPr>
        </p:nvSpPr>
        <p:spPr/>
        <p:txBody>
          <a:bodyPr/>
          <a:lstStyle/>
          <a:p>
            <a:r>
              <a:rPr lang="en-US" dirty="0"/>
              <a:t>: to go out in a direct line from a central point or area</a:t>
            </a:r>
          </a:p>
          <a:p>
            <a:r>
              <a:rPr lang="en-US" dirty="0"/>
              <a:t>: to move in a specified direction from a source</a:t>
            </a:r>
          </a:p>
          <a:p>
            <a:pPr marL="0" indent="0">
              <a:buNone/>
            </a:pPr>
            <a:endParaRPr lang="en-US" dirty="0"/>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the point in the journey where John Mark leaves them to return to Jerusalem</a:t>
            </a:r>
          </a:p>
          <a:p>
            <a:r>
              <a:rPr lang="en-US" dirty="0" smtClean="0"/>
              <a:t>Paul and Barnabas preach the gospel in the synagogue at Antioch</a:t>
            </a:r>
          </a:p>
          <a:p>
            <a:r>
              <a:rPr lang="en-US" dirty="0" smtClean="0"/>
              <a:t>They ask to hear the message again the next week</a:t>
            </a:r>
          </a:p>
          <a:p>
            <a:r>
              <a:rPr lang="en-US" dirty="0" smtClean="0"/>
              <a:t>But when they get there the Jews in that town are jealous of the large crowds that have gathered to hear them</a:t>
            </a:r>
          </a:p>
          <a:p>
            <a:r>
              <a:rPr lang="en-US" dirty="0" smtClean="0"/>
              <a:t>So they began to insult Paul</a:t>
            </a:r>
          </a:p>
          <a:p>
            <a:r>
              <a:rPr lang="en-US" dirty="0" smtClean="0"/>
              <a:t>Then they turn their attention to the Gentiles</a:t>
            </a:r>
            <a:endParaRPr lang="en-US" dirty="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Eternal life is available to everyone regardless of ethnicity</a:t>
            </a:r>
          </a:p>
          <a:p>
            <a:r>
              <a:rPr lang="en-US" dirty="0" smtClean="0"/>
              <a:t>Paul laid out the history of God’s redemptive work all the way through Christ’s resurrection</a:t>
            </a:r>
          </a:p>
          <a:p>
            <a:r>
              <a:rPr lang="en-US" dirty="0" smtClean="0"/>
              <a:t>He closed with this statement: </a:t>
            </a:r>
            <a:r>
              <a:rPr lang="en-US" dirty="0"/>
              <a:t>Therefore, let it be known to </a:t>
            </a:r>
            <a:r>
              <a:rPr lang="en-US" dirty="0" smtClean="0"/>
              <a:t>you, brothers</a:t>
            </a:r>
            <a:r>
              <a:rPr lang="en-US" dirty="0"/>
              <a:t>, that </a:t>
            </a:r>
            <a:r>
              <a:rPr lang="en-US" dirty="0" smtClean="0"/>
              <a:t>through this</a:t>
            </a:r>
            <a:r>
              <a:rPr lang="en-US" dirty="0"/>
              <a:t> man forgiveness of sins </a:t>
            </a:r>
            <a:r>
              <a:rPr lang="en-US" dirty="0" smtClean="0"/>
              <a:t>is being</a:t>
            </a:r>
            <a:r>
              <a:rPr lang="en-US" dirty="0"/>
              <a:t> </a:t>
            </a:r>
            <a:r>
              <a:rPr lang="en-US" dirty="0" smtClean="0"/>
              <a:t>proclaimed to</a:t>
            </a:r>
            <a:r>
              <a:rPr lang="en-US" dirty="0"/>
              <a:t> </a:t>
            </a:r>
            <a:r>
              <a:rPr lang="en-US" dirty="0" smtClean="0"/>
              <a:t>you,</a:t>
            </a:r>
            <a:r>
              <a:rPr lang="en-US" dirty="0"/>
              <a:t> and </a:t>
            </a:r>
            <a:r>
              <a:rPr lang="en-US" dirty="0" smtClean="0"/>
              <a:t>everyone who</a:t>
            </a:r>
            <a:r>
              <a:rPr lang="en-US" dirty="0"/>
              <a:t> believes </a:t>
            </a:r>
            <a:r>
              <a:rPr lang="en-US" dirty="0" smtClean="0"/>
              <a:t>in Him</a:t>
            </a:r>
            <a:r>
              <a:rPr lang="en-US" dirty="0"/>
              <a:t> </a:t>
            </a:r>
            <a:r>
              <a:rPr lang="en-US" dirty="0" smtClean="0"/>
              <a:t>is</a:t>
            </a:r>
            <a:r>
              <a:rPr lang="en-US" dirty="0"/>
              <a:t> justified </a:t>
            </a:r>
            <a:r>
              <a:rPr lang="en-US" dirty="0" smtClean="0"/>
              <a:t>from everything</a:t>
            </a:r>
            <a:r>
              <a:rPr lang="en-US" dirty="0"/>
              <a:t> that </a:t>
            </a:r>
            <a:r>
              <a:rPr lang="en-US" dirty="0" smtClean="0"/>
              <a:t>you could</a:t>
            </a:r>
            <a:r>
              <a:rPr lang="en-US" dirty="0"/>
              <a:t> not be justified </a:t>
            </a:r>
            <a:r>
              <a:rPr lang="en-US" dirty="0" smtClean="0"/>
              <a:t>from through</a:t>
            </a:r>
            <a:r>
              <a:rPr lang="en-US" dirty="0"/>
              <a:t> the law </a:t>
            </a:r>
            <a:r>
              <a:rPr lang="en-US" dirty="0" smtClean="0"/>
              <a:t>of Moses</a:t>
            </a:r>
            <a:r>
              <a:rPr lang="en-US" dirty="0"/>
              <a:t>.</a:t>
            </a:r>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Outcome</a:t>
            </a:r>
            <a:endParaRPr lang="en-US" dirty="0"/>
          </a:p>
        </p:txBody>
      </p:sp>
      <p:sp>
        <p:nvSpPr>
          <p:cNvPr id="3" name="Content Placeholder 2"/>
          <p:cNvSpPr>
            <a:spLocks noGrp="1"/>
          </p:cNvSpPr>
          <p:nvPr>
            <p:ph idx="1"/>
          </p:nvPr>
        </p:nvSpPr>
        <p:spPr/>
        <p:txBody>
          <a:bodyPr>
            <a:normAutofit lnSpcReduction="10000"/>
          </a:bodyPr>
          <a:lstStyle/>
          <a:p>
            <a:r>
              <a:rPr lang="en-US" dirty="0" smtClean="0"/>
              <a:t>Many Gentiles believed</a:t>
            </a:r>
          </a:p>
          <a:p>
            <a:r>
              <a:rPr lang="en-US" dirty="0" smtClean="0"/>
              <a:t>The message of the Lord spread throughout the whole region</a:t>
            </a:r>
          </a:p>
          <a:p>
            <a:r>
              <a:rPr lang="en-US" dirty="0" smtClean="0"/>
              <a:t>But some of the Jews stirred up others and had Paul and Barnabas expelled from their city</a:t>
            </a:r>
          </a:p>
          <a:p>
            <a:r>
              <a:rPr lang="en-US" dirty="0" smtClean="0"/>
              <a:t>Yet the disciples were filled with joy and the Holy Spirit</a:t>
            </a:r>
            <a:endParaRPr lang="en-US" dirty="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believe we have been placed here by the Lord to radiate His love, His grace, His truth, and His justice to our campuses.</a:t>
            </a:r>
          </a:p>
          <a:p>
            <a:r>
              <a:rPr lang="en-US" dirty="0" smtClean="0"/>
              <a:t>First and foremost, that means holding out the gospel of Jesus as the only hope for salvation for all peoples</a:t>
            </a:r>
          </a:p>
          <a:p>
            <a:r>
              <a:rPr lang="en-US" dirty="0" smtClean="0"/>
              <a:t>The light of the gospel shines brightest when the culture surrounding God’s people is the darkest</a:t>
            </a:r>
          </a:p>
          <a:p>
            <a:r>
              <a:rPr lang="en-US" dirty="0" smtClean="0"/>
              <a:t>Tonight the central question is whether you believe in Jesus as your Lord and Savior </a:t>
            </a:r>
          </a:p>
          <a:p>
            <a:r>
              <a:rPr lang="en-US" dirty="0" smtClean="0"/>
              <a:t>A second question is if you do, how are you going to radiate His love to others on campus this year?</a:t>
            </a:r>
            <a:endParaRPr lang="en-US" dirty="0"/>
          </a:p>
        </p:txBody>
      </p:sp>
    </p:spTree>
    <p:extLst>
      <p:ext uri="{BB962C8B-B14F-4D97-AF65-F5344CB8AC3E}">
        <p14:creationId xmlns:p14="http://schemas.microsoft.com/office/powerpoint/2010/main" val="17390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Secondly, we believe we are here as ambassadors of the kingdom of God to speak truth into our culture.</a:t>
            </a:r>
          </a:p>
          <a:p>
            <a:r>
              <a:rPr lang="en-US" dirty="0" smtClean="0"/>
              <a:t>We must do so with grace and love without sacrificing that truth</a:t>
            </a:r>
          </a:p>
          <a:p>
            <a:r>
              <a:rPr lang="en-US" dirty="0" smtClean="0"/>
              <a:t>Russell Moore has written in his newest book, </a:t>
            </a:r>
            <a:r>
              <a:rPr lang="en-US" i="1" dirty="0" smtClean="0"/>
              <a:t>ONWARD, </a:t>
            </a:r>
            <a:r>
              <a:rPr lang="en-US" dirty="0" smtClean="0"/>
              <a:t>“In our social witness, we are having a two-way conversation. We are speaking to those on the outside, and we are modeling to our own people what it means to be conformed by the gospel to the image of Christ in every aspect of our lives.”</a:t>
            </a:r>
          </a:p>
          <a:p>
            <a:r>
              <a:rPr lang="en-US" dirty="0" smtClean="0"/>
              <a:t>We must train ourselves how to speak effectively into the culture to represent our Savior well and seek to live out the values that we hold to be the outcome of our study of God’s word. </a:t>
            </a:r>
            <a:endParaRPr lang="en-US" dirty="0"/>
          </a:p>
        </p:txBody>
      </p:sp>
    </p:spTree>
    <p:extLst>
      <p:ext uri="{BB962C8B-B14F-4D97-AF65-F5344CB8AC3E}">
        <p14:creationId xmlns:p14="http://schemas.microsoft.com/office/powerpoint/2010/main" val="1173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Shining like Stars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Philippians 2:15 Paul writes, “Do</a:t>
            </a:r>
            <a:r>
              <a:rPr lang="en-US" dirty="0"/>
              <a:t> everything without </a:t>
            </a:r>
            <a:r>
              <a:rPr lang="en-US" dirty="0" smtClean="0"/>
              <a:t>grumbling and</a:t>
            </a:r>
            <a:r>
              <a:rPr lang="en-US" dirty="0"/>
              <a:t> </a:t>
            </a:r>
            <a:r>
              <a:rPr lang="en-US" dirty="0" smtClean="0"/>
              <a:t>arguing,</a:t>
            </a:r>
            <a:r>
              <a:rPr lang="en-US" dirty="0"/>
              <a:t> </a:t>
            </a:r>
            <a:r>
              <a:rPr lang="en-US" b="1" dirty="0"/>
              <a:t>15</a:t>
            </a:r>
            <a:r>
              <a:rPr lang="en-US" dirty="0"/>
              <a:t> so that you may </a:t>
            </a:r>
            <a:r>
              <a:rPr lang="en-US" dirty="0" smtClean="0"/>
              <a:t>be blameless</a:t>
            </a:r>
            <a:r>
              <a:rPr lang="en-US" dirty="0"/>
              <a:t> </a:t>
            </a:r>
            <a:r>
              <a:rPr lang="en-US" dirty="0" smtClean="0"/>
              <a:t>and</a:t>
            </a:r>
            <a:r>
              <a:rPr lang="en-US" dirty="0"/>
              <a:t> </a:t>
            </a:r>
            <a:r>
              <a:rPr lang="en-US" dirty="0" smtClean="0"/>
              <a:t>pure, children</a:t>
            </a:r>
            <a:r>
              <a:rPr lang="en-US" dirty="0"/>
              <a:t> of God who </a:t>
            </a:r>
            <a:r>
              <a:rPr lang="en-US" dirty="0" smtClean="0"/>
              <a:t>are</a:t>
            </a:r>
            <a:r>
              <a:rPr lang="en-US" dirty="0"/>
              <a:t> </a:t>
            </a:r>
            <a:r>
              <a:rPr lang="en-US" dirty="0" smtClean="0"/>
              <a:t>faultless in</a:t>
            </a:r>
            <a:r>
              <a:rPr lang="en-US" dirty="0"/>
              <a:t> a </a:t>
            </a:r>
            <a:r>
              <a:rPr lang="en-US" dirty="0" smtClean="0"/>
              <a:t>crooked</a:t>
            </a:r>
            <a:r>
              <a:rPr lang="en-US" dirty="0"/>
              <a:t> </a:t>
            </a:r>
            <a:r>
              <a:rPr lang="en-US" dirty="0" smtClean="0"/>
              <a:t>and perverted</a:t>
            </a:r>
            <a:r>
              <a:rPr lang="en-US" dirty="0"/>
              <a:t> </a:t>
            </a:r>
            <a:r>
              <a:rPr lang="en-US" dirty="0" smtClean="0"/>
              <a:t>generation, among</a:t>
            </a:r>
            <a:r>
              <a:rPr lang="en-US" dirty="0"/>
              <a:t> </a:t>
            </a:r>
            <a:r>
              <a:rPr lang="en-US" dirty="0" smtClean="0"/>
              <a:t>whom you</a:t>
            </a:r>
            <a:r>
              <a:rPr lang="en-US" dirty="0"/>
              <a:t> </a:t>
            </a:r>
            <a:r>
              <a:rPr lang="en-US" dirty="0" smtClean="0"/>
              <a:t>shine</a:t>
            </a:r>
            <a:r>
              <a:rPr lang="en-US" dirty="0"/>
              <a:t> </a:t>
            </a:r>
            <a:r>
              <a:rPr lang="en-US" dirty="0" smtClean="0"/>
              <a:t>like</a:t>
            </a:r>
            <a:r>
              <a:rPr lang="en-US" dirty="0"/>
              <a:t> </a:t>
            </a:r>
            <a:r>
              <a:rPr lang="en-US" dirty="0" smtClean="0"/>
              <a:t>stars in</a:t>
            </a:r>
            <a:r>
              <a:rPr lang="en-US" dirty="0"/>
              <a:t> </a:t>
            </a:r>
            <a:r>
              <a:rPr lang="en-US" dirty="0" smtClean="0"/>
              <a:t>the world.</a:t>
            </a:r>
          </a:p>
          <a:p>
            <a:r>
              <a:rPr lang="en-US" dirty="0" smtClean="0"/>
              <a:t>Jesus’ Love is what makes us RADIATE</a:t>
            </a:r>
          </a:p>
          <a:p>
            <a:r>
              <a:rPr lang="en-US" dirty="0" smtClean="0"/>
              <a:t>It doesn’t matter how dark the night is if you are made to GLOW IN THE DARK, in fact it makes you stand out more!</a:t>
            </a:r>
            <a:endParaRPr lang="en-US" dirty="0"/>
          </a:p>
        </p:txBody>
      </p:sp>
    </p:spTree>
    <p:extLst>
      <p:ext uri="{BB962C8B-B14F-4D97-AF65-F5344CB8AC3E}">
        <p14:creationId xmlns:p14="http://schemas.microsoft.com/office/powerpoint/2010/main" val="30295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431</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Radiate</vt:lpstr>
      <vt:lpstr>Radiate</vt:lpstr>
      <vt:lpstr>The Backstory</vt:lpstr>
      <vt:lpstr>The Content</vt:lpstr>
      <vt:lpstr>The Outcome</vt:lpstr>
      <vt:lpstr>The Call </vt:lpstr>
      <vt:lpstr>The Call </vt:lpstr>
      <vt:lpstr>Shining like Stars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Gilley</cp:lastModifiedBy>
  <cp:revision>10</cp:revision>
  <dcterms:created xsi:type="dcterms:W3CDTF">2015-07-29T13:41:04Z</dcterms:created>
  <dcterms:modified xsi:type="dcterms:W3CDTF">2015-08-25T21:49:50Z</dcterms:modified>
</cp:coreProperties>
</file>