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4"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922" y="-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0000" y="5638800"/>
            <a:ext cx="1431721" cy="1219200"/>
          </a:xfrm>
          <a:prstGeom prst="rect">
            <a:avLst/>
          </a:prstGeom>
        </p:spPr>
      </p:pic>
    </p:spTree>
    <p:extLst>
      <p:ext uri="{BB962C8B-B14F-4D97-AF65-F5344CB8AC3E}">
        <p14:creationId xmlns:p14="http://schemas.microsoft.com/office/powerpoint/2010/main" val="3623524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2/15/2016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795806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2/15/2016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3252302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5611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2/15/2016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570392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2/15/2016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841084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2/15/2016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4220050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2/15/2016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1556224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1160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2/15/2016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1615682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2/15/2016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2435304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191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633282" y="5638800"/>
            <a:ext cx="1431721" cy="1219200"/>
          </a:xfrm>
          <a:prstGeom prst="rect">
            <a:avLst/>
          </a:prstGeom>
        </p:spPr>
      </p:pic>
    </p:spTree>
    <p:extLst>
      <p:ext uri="{BB962C8B-B14F-4D97-AF65-F5344CB8AC3E}">
        <p14:creationId xmlns:p14="http://schemas.microsoft.com/office/powerpoint/2010/main" val="2408881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rPr>
              <a:t>Leaders Learn Disciplines</a:t>
            </a:r>
            <a:endParaRPr lang="en-US" dirty="0">
              <a:solidFill>
                <a:schemeClr val="bg1"/>
              </a:solidFill>
            </a:endParaRPr>
          </a:p>
        </p:txBody>
      </p:sp>
      <p:sp>
        <p:nvSpPr>
          <p:cNvPr id="3" name="Subtitle 2"/>
          <p:cNvSpPr>
            <a:spLocks noGrp="1"/>
          </p:cNvSpPr>
          <p:nvPr>
            <p:ph type="subTitle" idx="1"/>
          </p:nvPr>
        </p:nvSpPr>
        <p:spPr>
          <a:xfrm>
            <a:off x="838200" y="3886200"/>
            <a:ext cx="7239000" cy="2057400"/>
          </a:xfrm>
        </p:spPr>
        <p:txBody>
          <a:bodyPr>
            <a:normAutofit/>
          </a:bodyPr>
          <a:lstStyle/>
          <a:p>
            <a:r>
              <a:rPr lang="en-US" dirty="0" smtClean="0">
                <a:solidFill>
                  <a:schemeClr val="accent1"/>
                </a:solidFill>
              </a:rPr>
              <a:t>Mark 1:35-39</a:t>
            </a:r>
            <a:endParaRPr lang="en-US" dirty="0">
              <a:solidFill>
                <a:schemeClr val="accent1"/>
              </a:solidFill>
            </a:endParaRPr>
          </a:p>
        </p:txBody>
      </p:sp>
    </p:spTree>
    <p:extLst>
      <p:ext uri="{BB962C8B-B14F-4D97-AF65-F5344CB8AC3E}">
        <p14:creationId xmlns:p14="http://schemas.microsoft.com/office/powerpoint/2010/main" val="38091539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Mark 1:35-39</a:t>
            </a:r>
            <a:endParaRPr lang="en-US" dirty="0">
              <a:solidFill>
                <a:schemeClr val="bg1"/>
              </a:solidFill>
            </a:endParaRPr>
          </a:p>
        </p:txBody>
      </p:sp>
      <p:sp>
        <p:nvSpPr>
          <p:cNvPr id="3" name="Content Placeholder 2"/>
          <p:cNvSpPr>
            <a:spLocks noGrp="1"/>
          </p:cNvSpPr>
          <p:nvPr>
            <p:ph idx="1"/>
          </p:nvPr>
        </p:nvSpPr>
        <p:spPr/>
        <p:txBody>
          <a:bodyPr>
            <a:normAutofit fontScale="85000" lnSpcReduction="20000"/>
          </a:bodyPr>
          <a:lstStyle/>
          <a:p>
            <a:r>
              <a:rPr lang="en-US" dirty="0"/>
              <a:t>35Very  early in the morning, while it was still dark, He got up, went out, and made His way to a deserted place.  And He was praying  there. 36Simon  and his companions went searching for Him. 37They found Him and said, “Everyone’s looking for You! ”</a:t>
            </a:r>
          </a:p>
          <a:p>
            <a:r>
              <a:rPr lang="en-US" dirty="0"/>
              <a:t>38And He said to them, “Let’s go on to the neighboring villages so that I may preach  there too. This is why I have come.” 39So He went into all of Galilee,  preaching in their synagogues  and driving out demons.</a:t>
            </a:r>
          </a:p>
          <a:p>
            <a:pPr marL="0" indent="0">
              <a:buNone/>
            </a:pPr>
            <a:endParaRPr lang="en-US" dirty="0"/>
          </a:p>
        </p:txBody>
      </p:sp>
    </p:spTree>
    <p:extLst>
      <p:ext uri="{BB962C8B-B14F-4D97-AF65-F5344CB8AC3E}">
        <p14:creationId xmlns:p14="http://schemas.microsoft.com/office/powerpoint/2010/main" val="2721227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Backstory</a:t>
            </a:r>
            <a:endParaRPr lang="en-US" dirty="0"/>
          </a:p>
        </p:txBody>
      </p:sp>
      <p:sp>
        <p:nvSpPr>
          <p:cNvPr id="3" name="Content Placeholder 2"/>
          <p:cNvSpPr>
            <a:spLocks noGrp="1"/>
          </p:cNvSpPr>
          <p:nvPr>
            <p:ph idx="1"/>
          </p:nvPr>
        </p:nvSpPr>
        <p:spPr/>
        <p:txBody>
          <a:bodyPr>
            <a:normAutofit fontScale="92500"/>
          </a:bodyPr>
          <a:lstStyle/>
          <a:p>
            <a:r>
              <a:rPr lang="en-US" dirty="0" smtClean="0"/>
              <a:t>Jesus is taking his rag-tag band of disciples and teaching them to be both his followers and leaders of the coming church</a:t>
            </a:r>
          </a:p>
          <a:p>
            <a:r>
              <a:rPr lang="en-US" dirty="0" smtClean="0"/>
              <a:t>After a series of intensive public ministry Jesus slips away for some re-fueling and re-focusing through prayer</a:t>
            </a:r>
          </a:p>
          <a:p>
            <a:r>
              <a:rPr lang="en-US" dirty="0" smtClean="0"/>
              <a:t>Peter goes out to find him to let him know it’s time to get back at it</a:t>
            </a:r>
            <a:endParaRPr lang="en-US" dirty="0"/>
          </a:p>
        </p:txBody>
      </p:sp>
    </p:spTree>
    <p:extLst>
      <p:ext uri="{BB962C8B-B14F-4D97-AF65-F5344CB8AC3E}">
        <p14:creationId xmlns:p14="http://schemas.microsoft.com/office/powerpoint/2010/main" val="173569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This is going to become a pattern of work, rest, work, retreat, </a:t>
            </a:r>
            <a:r>
              <a:rPr lang="en-US" dirty="0" err="1" smtClean="0"/>
              <a:t>etc</a:t>
            </a:r>
            <a:r>
              <a:rPr lang="en-US" dirty="0" smtClean="0"/>
              <a:t>…</a:t>
            </a:r>
          </a:p>
          <a:p>
            <a:r>
              <a:rPr lang="en-US" dirty="0" smtClean="0"/>
              <a:t>As a young leader you can get caught up in thinking that you have to do everything for God so there’s not time to work on your own spiritual life</a:t>
            </a:r>
          </a:p>
          <a:p>
            <a:r>
              <a:rPr lang="en-US" dirty="0" smtClean="0"/>
              <a:t>With today’s technology it can be difficult to really be away and alone with God</a:t>
            </a:r>
          </a:p>
          <a:p>
            <a:r>
              <a:rPr lang="en-US" dirty="0" smtClean="0"/>
              <a:t>Developing the practice of spiritual disciplines can be tough because we easily either slip into legalism or lethargy as we try to do it</a:t>
            </a:r>
          </a:p>
          <a:p>
            <a:r>
              <a:rPr lang="en-US" dirty="0" smtClean="0"/>
              <a:t>So what are the disciplines that you most need?</a:t>
            </a:r>
            <a:endParaRPr lang="en-US" dirty="0"/>
          </a:p>
        </p:txBody>
      </p:sp>
    </p:spTree>
    <p:extLst>
      <p:ext uri="{BB962C8B-B14F-4D97-AF65-F5344CB8AC3E}">
        <p14:creationId xmlns:p14="http://schemas.microsoft.com/office/powerpoint/2010/main" val="2812210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Disciplines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Prayer – spending time with God alone and corporately to communicate with Him</a:t>
            </a:r>
            <a:endParaRPr lang="en-US" dirty="0" smtClean="0"/>
          </a:p>
          <a:p>
            <a:r>
              <a:rPr lang="en-US" dirty="0" smtClean="0"/>
              <a:t>Bible Study – reading His word to hear from Him, allowing the word to become the center of our thoughts</a:t>
            </a:r>
            <a:endParaRPr lang="en-US" dirty="0" smtClean="0"/>
          </a:p>
          <a:p>
            <a:r>
              <a:rPr lang="en-US" dirty="0" smtClean="0"/>
              <a:t>Scripture Memory – this goes along with reading but makes it internal in a deeper way, find a plan and get after it</a:t>
            </a:r>
            <a:endParaRPr lang="en-US" dirty="0" smtClean="0"/>
          </a:p>
          <a:p>
            <a:r>
              <a:rPr lang="en-US" dirty="0" smtClean="0"/>
              <a:t>Worship – real worship happens when we are together and when we are alone, we need both to be fully developed as people who worship Him in spirit and truth</a:t>
            </a:r>
            <a:endParaRPr lang="en-US" dirty="0" smtClean="0"/>
          </a:p>
          <a:p>
            <a:r>
              <a:rPr lang="en-US" dirty="0" smtClean="0"/>
              <a:t>Rest – Jesus often withdrew to solitary places. He said the Sabbath was made for man, not man for the Sabbath and he demonstrated the principle of work and rest in balance</a:t>
            </a:r>
          </a:p>
          <a:p>
            <a:r>
              <a:rPr lang="en-US" dirty="0" smtClean="0"/>
              <a:t>There are many others that we could list, but the key is to listen to the leading of the Holy Spirit about what we need in our lives and for this season. Some will always be there, some will come and go.</a:t>
            </a:r>
            <a:endParaRPr lang="en-US" dirty="0"/>
          </a:p>
        </p:txBody>
      </p:sp>
    </p:spTree>
    <p:extLst>
      <p:ext uri="{BB962C8B-B14F-4D97-AF65-F5344CB8AC3E}">
        <p14:creationId xmlns:p14="http://schemas.microsoft.com/office/powerpoint/2010/main" val="3029542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You can find a number of great resources by a simple search of “Spiritual Disciplines”</a:t>
            </a:r>
          </a:p>
          <a:p>
            <a:r>
              <a:rPr lang="en-US" dirty="0" smtClean="0"/>
              <a:t>“Celebration of Discipline” by Richard Foster is a rather famous one</a:t>
            </a:r>
          </a:p>
          <a:p>
            <a:r>
              <a:rPr lang="en-US" dirty="0" smtClean="0"/>
              <a:t>“The Practice of the Presence of God” is another</a:t>
            </a:r>
          </a:p>
          <a:p>
            <a:r>
              <a:rPr lang="en-US" dirty="0" smtClean="0"/>
              <a:t>You can find many others on the individual disciplines too</a:t>
            </a:r>
          </a:p>
          <a:p>
            <a:r>
              <a:rPr lang="en-US" dirty="0" smtClean="0"/>
              <a:t>Make the decision to begin now to practice them and you’ll </a:t>
            </a:r>
            <a:r>
              <a:rPr lang="en-US" smtClean="0"/>
              <a:t>be richer for it!</a:t>
            </a:r>
            <a:endParaRPr lang="en-US" dirty="0"/>
          </a:p>
        </p:txBody>
      </p:sp>
    </p:spTree>
    <p:extLst>
      <p:ext uri="{BB962C8B-B14F-4D97-AF65-F5344CB8AC3E}">
        <p14:creationId xmlns:p14="http://schemas.microsoft.com/office/powerpoint/2010/main" val="10951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38467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Radiate">
      <a:dk1>
        <a:srgbClr val="FFFFFF"/>
      </a:dk1>
      <a:lt1>
        <a:srgbClr val="FFFFFF"/>
      </a:lt1>
      <a:dk2>
        <a:srgbClr val="FFFF00"/>
      </a:dk2>
      <a:lt2>
        <a:srgbClr val="FFFF00"/>
      </a:lt2>
      <a:accent1>
        <a:srgbClr val="FFFF00"/>
      </a:accent1>
      <a:accent2>
        <a:srgbClr val="92D050"/>
      </a:accent2>
      <a:accent3>
        <a:srgbClr val="FFFFFF"/>
      </a:accent3>
      <a:accent4>
        <a:srgbClr val="FBD5B5"/>
      </a:accent4>
      <a:accent5>
        <a:srgbClr val="FDEADA"/>
      </a:accent5>
      <a:accent6>
        <a:srgbClr val="F79646"/>
      </a:accent6>
      <a:hlink>
        <a:srgbClr val="FFFF00"/>
      </a:hlink>
      <a:folHlink>
        <a:srgbClr val="FFFFF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290</TotalTime>
  <Words>404</Words>
  <Application>Microsoft Office PowerPoint</Application>
  <PresentationFormat>On-screen Show (4:3)</PresentationFormat>
  <Paragraphs>28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Leaders Learn Disciplines</vt:lpstr>
      <vt:lpstr>Mark 1:35-39</vt:lpstr>
      <vt:lpstr>The Backstory</vt:lpstr>
      <vt:lpstr>The Content</vt:lpstr>
      <vt:lpstr>Key Disciplines</vt:lpstr>
      <vt:lpstr>Resources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Eddie Gilley</dc:creator>
  <cp:lastModifiedBy>Eddie L. Gilley</cp:lastModifiedBy>
  <cp:revision>25</cp:revision>
  <dcterms:created xsi:type="dcterms:W3CDTF">2015-07-29T13:41:04Z</dcterms:created>
  <dcterms:modified xsi:type="dcterms:W3CDTF">2016-02-15T20:16:12Z</dcterms:modified>
</cp:coreProperties>
</file>