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1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Leaders </a:t>
            </a:r>
            <a:r>
              <a:rPr lang="en-US" dirty="0" smtClean="0">
                <a:solidFill>
                  <a:schemeClr val="bg1"/>
                </a:solidFill>
              </a:rPr>
              <a:t>Take Risks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239000" cy="205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Matthew 14:22-33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Matthew 14:22-26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Immediately</a:t>
            </a:r>
            <a:r>
              <a:rPr lang="en-US" dirty="0"/>
              <a:t>  He  made the disciples get into the boat and go ahead of Him to the other side, while He dismissed the crowds. </a:t>
            </a:r>
            <a:r>
              <a:rPr lang="en-US" dirty="0" smtClean="0"/>
              <a:t>After </a:t>
            </a:r>
            <a:r>
              <a:rPr lang="en-US" dirty="0"/>
              <a:t>dismissing the crowds, He went up on the mountain by Himself to pray. When evening came, He was there alone. </a:t>
            </a:r>
            <a:r>
              <a:rPr lang="en-US" dirty="0" smtClean="0"/>
              <a:t>But </a:t>
            </a:r>
            <a:r>
              <a:rPr lang="en-US" dirty="0"/>
              <a:t>the boat was already over a mile  from land, </a:t>
            </a:r>
            <a:r>
              <a:rPr lang="en-US" dirty="0" smtClean="0"/>
              <a:t>battered </a:t>
            </a:r>
            <a:r>
              <a:rPr lang="en-US" dirty="0"/>
              <a:t>by the waves, because the wind was against them. </a:t>
            </a:r>
            <a:r>
              <a:rPr lang="en-US" dirty="0" smtClean="0"/>
              <a:t>Around </a:t>
            </a:r>
            <a:r>
              <a:rPr lang="en-US" dirty="0"/>
              <a:t>three in the morning,  He came toward them walking on the sea. </a:t>
            </a:r>
            <a:r>
              <a:rPr lang="en-US" dirty="0" smtClean="0"/>
              <a:t>When </a:t>
            </a:r>
            <a:r>
              <a:rPr lang="en-US" dirty="0"/>
              <a:t>the disciples saw Him walking on the sea, they were terrified. “It’s a ghost! ” they said, and cried out in fear.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Matthew 14:27-30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Immediately </a:t>
            </a:r>
            <a:r>
              <a:rPr lang="en-US" dirty="0"/>
              <a:t>Jesus spoke to them. “Have courage! It is I. Don’t be afraid.” </a:t>
            </a:r>
          </a:p>
          <a:p>
            <a:pPr marL="0" indent="0">
              <a:buNone/>
            </a:pPr>
            <a:r>
              <a:rPr lang="en-US" dirty="0" smtClean="0"/>
              <a:t>“Lord</a:t>
            </a:r>
            <a:r>
              <a:rPr lang="en-US" dirty="0"/>
              <a:t>, if it’s You,” Peter answered Him, “command me to come to You on the water.”</a:t>
            </a:r>
          </a:p>
          <a:p>
            <a:pPr marL="0" indent="0">
              <a:buNone/>
            </a:pPr>
            <a:r>
              <a:rPr lang="en-US" dirty="0" smtClean="0"/>
              <a:t>“Come</a:t>
            </a:r>
            <a:r>
              <a:rPr lang="en-US" dirty="0"/>
              <a:t>! ” He said.</a:t>
            </a:r>
          </a:p>
          <a:p>
            <a:pPr marL="0" indent="0">
              <a:buNone/>
            </a:pPr>
            <a:r>
              <a:rPr lang="en-US" dirty="0"/>
              <a:t>And climbing out of the boat, Peter started walking on the water and came toward </a:t>
            </a:r>
            <a:r>
              <a:rPr lang="en-US" dirty="0" err="1" smtClean="0"/>
              <a:t>Jesus.But</a:t>
            </a:r>
            <a:r>
              <a:rPr lang="en-US" dirty="0" smtClean="0"/>
              <a:t> </a:t>
            </a:r>
            <a:r>
              <a:rPr lang="en-US" dirty="0"/>
              <a:t>when he saw the strength of the wind,  he was afraid. And beginning to sink he cried out, “Lord, save me! 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Matthew 31-33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Immediately </a:t>
            </a:r>
            <a:r>
              <a:rPr lang="en-US" dirty="0"/>
              <a:t>Jesus reached out His hand, caught hold of him, and said to him, “You of little faith, why did you doubt? ” </a:t>
            </a:r>
            <a:r>
              <a:rPr lang="en-US" dirty="0" smtClean="0"/>
              <a:t>When </a:t>
            </a:r>
            <a:r>
              <a:rPr lang="en-US" dirty="0"/>
              <a:t>they got into the boat, the wind ceased. </a:t>
            </a:r>
            <a:r>
              <a:rPr lang="en-US" dirty="0" smtClean="0"/>
              <a:t>Then </a:t>
            </a:r>
            <a:r>
              <a:rPr lang="en-US" dirty="0"/>
              <a:t>those in the boat worshiped Him and said, “Truly You are the Son of God!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have just concluded a hectic day of ministry.</a:t>
            </a:r>
            <a:endParaRPr lang="en-US" dirty="0" smtClean="0"/>
          </a:p>
          <a:p>
            <a:r>
              <a:rPr lang="en-US" dirty="0" smtClean="0"/>
              <a:t>They have been a part of the miracle of the feeding of the 5000</a:t>
            </a:r>
            <a:endParaRPr lang="en-US" dirty="0" smtClean="0"/>
          </a:p>
          <a:p>
            <a:r>
              <a:rPr lang="en-US" dirty="0" smtClean="0"/>
              <a:t>Jesus sends them off and he dismisses the crowds and spends some time alone</a:t>
            </a:r>
          </a:p>
          <a:p>
            <a:r>
              <a:rPr lang="en-US" dirty="0" smtClean="0"/>
              <a:t>Then he goes to meet the guys on the water without a boat!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they see Jesus they are not sure it is him</a:t>
            </a:r>
            <a:endParaRPr lang="en-US" dirty="0" smtClean="0"/>
          </a:p>
          <a:p>
            <a:r>
              <a:rPr lang="en-US" dirty="0" smtClean="0"/>
              <a:t>Peter tells Jesus to call him and he does</a:t>
            </a:r>
            <a:endParaRPr lang="en-US" dirty="0" smtClean="0"/>
          </a:p>
          <a:p>
            <a:r>
              <a:rPr lang="en-US" dirty="0" smtClean="0"/>
              <a:t>Peter gets out of the boat and does the impossible, walking on the water</a:t>
            </a:r>
            <a:endParaRPr lang="en-US" dirty="0" smtClean="0"/>
          </a:p>
          <a:p>
            <a:r>
              <a:rPr lang="en-US" dirty="0" smtClean="0"/>
              <a:t>When Peter’s focus shifts from Jesus to the waves, he begins to sink</a:t>
            </a:r>
            <a:endParaRPr lang="en-US" dirty="0" smtClean="0"/>
          </a:p>
          <a:p>
            <a:r>
              <a:rPr lang="en-US" dirty="0" smtClean="0"/>
              <a:t>Jesus rescues and teaches Peter a valuable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Leaders take risks – It will always be safer in the boat, but the rewards are often found amid the waves and storms</a:t>
            </a:r>
            <a:endParaRPr lang="en-US" dirty="0" smtClean="0"/>
          </a:p>
          <a:p>
            <a:r>
              <a:rPr lang="en-US" dirty="0" smtClean="0"/>
              <a:t>Leaders follow Jesus to take risks – Peter didn’t set out on his own to risk the walk, he was following Jesus’ call</a:t>
            </a:r>
            <a:endParaRPr lang="en-US" dirty="0" smtClean="0"/>
          </a:p>
          <a:p>
            <a:r>
              <a:rPr lang="en-US" dirty="0" smtClean="0"/>
              <a:t>Risk can be rewarding – Peter is remembered as the one who walked on the water because he took the chance of doing it</a:t>
            </a:r>
            <a:endParaRPr lang="en-US" dirty="0" smtClean="0"/>
          </a:p>
          <a:p>
            <a:r>
              <a:rPr lang="en-US" dirty="0" smtClean="0"/>
              <a:t>Risk can lead to failure – Peter fell into the water when he took his eyes off Jesus. The only sure way not to fail, is to not try.</a:t>
            </a:r>
            <a:endParaRPr lang="en-US" dirty="0" smtClean="0"/>
          </a:p>
          <a:p>
            <a:r>
              <a:rPr lang="en-US" dirty="0" smtClean="0"/>
              <a:t>Risk is easier when rescue is close – Jesus promises not to leave us alone. As he was close to Peter to save him, he’s close to us when he calls us to try something on his behalf!</a:t>
            </a:r>
            <a:endParaRPr lang="en-US" dirty="0" smtClean="0"/>
          </a:p>
          <a:p>
            <a:r>
              <a:rPr lang="en-US" dirty="0" smtClean="0"/>
              <a:t>Risk for Jesus almost always prevents regrets from not doing so!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for Jesus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your faith in Him as Lord and Savior</a:t>
            </a:r>
            <a:endParaRPr lang="en-US" dirty="0" smtClean="0"/>
          </a:p>
          <a:p>
            <a:r>
              <a:rPr lang="en-US" dirty="0" smtClean="0"/>
              <a:t>Following His call for your life, not your own or your parent’s, or peers</a:t>
            </a:r>
            <a:endParaRPr lang="en-US" dirty="0" smtClean="0"/>
          </a:p>
          <a:p>
            <a:r>
              <a:rPr lang="en-US" dirty="0" smtClean="0"/>
              <a:t>Sharing the gospel with others</a:t>
            </a:r>
            <a:endParaRPr lang="en-US" dirty="0" smtClean="0"/>
          </a:p>
          <a:p>
            <a:r>
              <a:rPr lang="en-US" dirty="0" smtClean="0"/>
              <a:t>Serving and loving others in His name</a:t>
            </a:r>
            <a:endParaRPr lang="en-US" dirty="0" smtClean="0"/>
          </a:p>
          <a:p>
            <a:r>
              <a:rPr lang="en-US" dirty="0" smtClean="0"/>
              <a:t>Going all in for Him and </a:t>
            </a:r>
            <a:r>
              <a:rPr lang="en-US" smtClean="0"/>
              <a:t>th</a:t>
            </a:r>
            <a:r>
              <a:rPr lang="en-US" smtClean="0"/>
              <a:t>e Kingdom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adiate">
      <a:dk1>
        <a:srgbClr val="FFFFFF"/>
      </a:dk1>
      <a:lt1>
        <a:srgbClr val="FFFFFF"/>
      </a:lt1>
      <a:dk2>
        <a:srgbClr val="FFFF00"/>
      </a:dk2>
      <a:lt2>
        <a:srgbClr val="FFFF00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356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Leaders Take Risks</vt:lpstr>
      <vt:lpstr>Matthew 14:22-26</vt:lpstr>
      <vt:lpstr>Matthew 14:27-30</vt:lpstr>
      <vt:lpstr>Matthew 31-33</vt:lpstr>
      <vt:lpstr>The Backstory</vt:lpstr>
      <vt:lpstr>The Content</vt:lpstr>
      <vt:lpstr>Key Principles</vt:lpstr>
      <vt:lpstr>Risks for Jesus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Gilley</dc:creator>
  <cp:lastModifiedBy>Eddie L. Gilley</cp:lastModifiedBy>
  <cp:revision>28</cp:revision>
  <dcterms:created xsi:type="dcterms:W3CDTF">2015-07-29T13:41:04Z</dcterms:created>
  <dcterms:modified xsi:type="dcterms:W3CDTF">2016-03-14T19:08:37Z</dcterms:modified>
</cp:coreProperties>
</file>