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6" r:id="rId7"/>
    <p:sldId id="260"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922"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00" y="5638800"/>
            <a:ext cx="1431721" cy="1219200"/>
          </a:xfrm>
          <a:prstGeom prst="rect">
            <a:avLst/>
          </a:prstGeom>
        </p:spPr>
      </p:pic>
    </p:spTree>
    <p:extLst>
      <p:ext uri="{BB962C8B-B14F-4D97-AF65-F5344CB8AC3E}">
        <p14:creationId xmlns:p14="http://schemas.microsoft.com/office/powerpoint/2010/main" val="362352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79580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325230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561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57039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84108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2/9/2016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422005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55622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16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61568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43530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33282" y="5638800"/>
            <a:ext cx="1431721" cy="1219200"/>
          </a:xfrm>
          <a:prstGeom prst="rect">
            <a:avLst/>
          </a:prstGeom>
        </p:spPr>
      </p:pic>
    </p:spTree>
    <p:extLst>
      <p:ext uri="{BB962C8B-B14F-4D97-AF65-F5344CB8AC3E}">
        <p14:creationId xmlns:p14="http://schemas.microsoft.com/office/powerpoint/2010/main" val="24088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youtu.be/wU92eycwmxY?list=RDwU92eycwmx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Live Urgently</a:t>
            </a:r>
            <a:endParaRPr lang="en-US" dirty="0">
              <a:solidFill>
                <a:schemeClr val="bg1"/>
              </a:solidFill>
            </a:endParaRPr>
          </a:p>
        </p:txBody>
      </p:sp>
      <p:sp>
        <p:nvSpPr>
          <p:cNvPr id="3" name="Subtitle 2"/>
          <p:cNvSpPr>
            <a:spLocks noGrp="1"/>
          </p:cNvSpPr>
          <p:nvPr>
            <p:ph type="subTitle" idx="1"/>
          </p:nvPr>
        </p:nvSpPr>
        <p:spPr>
          <a:xfrm>
            <a:off x="838200" y="3886200"/>
            <a:ext cx="7239000" cy="2057400"/>
          </a:xfrm>
        </p:spPr>
        <p:txBody>
          <a:bodyPr>
            <a:normAutofit/>
          </a:bodyPr>
          <a:lstStyle/>
          <a:p>
            <a:r>
              <a:rPr lang="en-US" dirty="0" smtClean="0">
                <a:solidFill>
                  <a:schemeClr val="accent1"/>
                </a:solidFill>
              </a:rPr>
              <a:t>Matthew 24: 36-51</a:t>
            </a:r>
            <a:endParaRPr lang="en-US" dirty="0">
              <a:solidFill>
                <a:schemeClr val="accent1"/>
              </a:solidFill>
            </a:endParaRPr>
          </a:p>
        </p:txBody>
      </p:sp>
    </p:spTree>
    <p:extLst>
      <p:ext uri="{BB962C8B-B14F-4D97-AF65-F5344CB8AC3E}">
        <p14:creationId xmlns:p14="http://schemas.microsoft.com/office/powerpoint/2010/main" val="3809153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Matthew 36-41</a:t>
            </a:r>
            <a:endParaRPr lang="en-US"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a:t>36“Now concerning that day and hour no one knows — neither the angels in heaven, nor the Son  — except the Father only.  37As the days of Noah were, so the coming of the Son of Man will be. 38For in those days before the flood they were eating and drinking, marrying and giving in marriage, until the day Noah boarded the ark.  39They didn’t know  until the flood came and swept them all away. So this is the way the coming of the Son of Man will be: 40Then two men will be in the field: one will be taken and one left. 41Two women will be grinding at the mill: one will be taken and one left.  42Therefore be alert, since you don’t know what day your Lord is coming.  43But know this: If the homeowner had known what time  the thief was coming, he would have stayed alert and not let his house be broken into.  44This is why you also must be ready, because the Son of Man is coming at an hour you do not expect. </a:t>
            </a:r>
          </a:p>
        </p:txBody>
      </p:sp>
    </p:spTree>
    <p:extLst>
      <p:ext uri="{BB962C8B-B14F-4D97-AF65-F5344CB8AC3E}">
        <p14:creationId xmlns:p14="http://schemas.microsoft.com/office/powerpoint/2010/main" val="272122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Matthew 36:42-51</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a:t>45“Who then is a faithful and sensible slave,  whom his master has put in charge of his household, to give them food at the proper time?  46That slave whose master finds him working  when he comes will be rewarded. 47I assure you: He will put him in charge of all his possessions. 48But if that wicked slave says in his heart, ‘My master is delayed,’ 49and starts to beat his fellow slaves, and eats and drinks with drunkards, 50that slave’s master will come on a day he does not expect and at an hour he does not know. 51He will cut him to pieces  and assign him a place with the hypocrites. In that place there will be weeping and gnashing of teeth.</a:t>
            </a:r>
          </a:p>
        </p:txBody>
      </p:sp>
    </p:spTree>
    <p:extLst>
      <p:ext uri="{BB962C8B-B14F-4D97-AF65-F5344CB8AC3E}">
        <p14:creationId xmlns:p14="http://schemas.microsoft.com/office/powerpoint/2010/main" val="69472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Backstory</a:t>
            </a:r>
            <a:endParaRPr lang="en-US" dirty="0"/>
          </a:p>
        </p:txBody>
      </p:sp>
      <p:sp>
        <p:nvSpPr>
          <p:cNvPr id="3" name="Content Placeholder 2"/>
          <p:cNvSpPr>
            <a:spLocks noGrp="1"/>
          </p:cNvSpPr>
          <p:nvPr>
            <p:ph idx="1"/>
          </p:nvPr>
        </p:nvSpPr>
        <p:spPr/>
        <p:txBody>
          <a:bodyPr>
            <a:normAutofit lnSpcReduction="10000"/>
          </a:bodyPr>
          <a:lstStyle/>
          <a:p>
            <a:r>
              <a:rPr lang="en-US" dirty="0" smtClean="0"/>
              <a:t>We’ve talked previously about Jesus letting them know what was coming in the end times.</a:t>
            </a:r>
          </a:p>
          <a:p>
            <a:r>
              <a:rPr lang="en-US" dirty="0" smtClean="0"/>
              <a:t>Now Jesus tells them how they should live in light of that information</a:t>
            </a:r>
          </a:p>
          <a:p>
            <a:r>
              <a:rPr lang="en-US" dirty="0" smtClean="0"/>
              <a:t>He compares it to the days of Noah before the flood, not the most fun analogy!</a:t>
            </a:r>
          </a:p>
          <a:p>
            <a:r>
              <a:rPr lang="en-US" dirty="0" smtClean="0"/>
              <a:t>Spoiler alert, almost everyone drowns!</a:t>
            </a:r>
            <a:endParaRPr lang="en-US" dirty="0"/>
          </a:p>
        </p:txBody>
      </p:sp>
    </p:spTree>
    <p:extLst>
      <p:ext uri="{BB962C8B-B14F-4D97-AF65-F5344CB8AC3E}">
        <p14:creationId xmlns:p14="http://schemas.microsoft.com/office/powerpoint/2010/main" val="173569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key is that we need to be ready for his return!</a:t>
            </a:r>
          </a:p>
          <a:p>
            <a:r>
              <a:rPr lang="en-US" dirty="0" smtClean="0"/>
              <a:t>That means we don’t have a lot of time to be wasting in this life. </a:t>
            </a:r>
          </a:p>
          <a:p>
            <a:r>
              <a:rPr lang="en-US" dirty="0" smtClean="0"/>
              <a:t>I don’t know the specific day or time, but I know it’s one day less than it was this time yesterday!</a:t>
            </a:r>
          </a:p>
          <a:p>
            <a:r>
              <a:rPr lang="en-US" dirty="0" smtClean="0"/>
              <a:t>The end will come in a moment so quick we don’t have time to do anything.</a:t>
            </a:r>
          </a:p>
          <a:p>
            <a:r>
              <a:rPr lang="en-US" dirty="0" smtClean="0"/>
              <a:t>Really for most people that is how death comes as well.</a:t>
            </a:r>
          </a:p>
          <a:p>
            <a:r>
              <a:rPr lang="en-US" dirty="0" smtClean="0"/>
              <a:t>We think we have forever, but all we really can count on is right now</a:t>
            </a:r>
            <a:endParaRPr lang="en-US" dirty="0"/>
          </a:p>
        </p:txBody>
      </p:sp>
    </p:spTree>
    <p:extLst>
      <p:ext uri="{BB962C8B-B14F-4D97-AF65-F5344CB8AC3E}">
        <p14:creationId xmlns:p14="http://schemas.microsoft.com/office/powerpoint/2010/main" val="28122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Sometimes even rockers get it right!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hlinkClick r:id="rId2"/>
              </a:rPr>
              <a:t>Van Halen’s Right </a:t>
            </a:r>
            <a:r>
              <a:rPr lang="en-US" dirty="0" smtClean="0">
                <a:hlinkClick r:id="rId2"/>
              </a:rPr>
              <a:t>Now</a:t>
            </a:r>
            <a:endParaRPr lang="en-US" dirty="0" smtClean="0"/>
          </a:p>
          <a:p>
            <a:r>
              <a:rPr lang="en-US" dirty="0" err="1"/>
              <a:t>Dont</a:t>
            </a:r>
            <a:r>
              <a:rPr lang="en-US" dirty="0"/>
              <a:t> </a:t>
            </a:r>
            <a:r>
              <a:rPr lang="en-US" dirty="0" err="1"/>
              <a:t>wanna</a:t>
            </a:r>
            <a:r>
              <a:rPr lang="en-US" dirty="0"/>
              <a:t> wait </a:t>
            </a:r>
            <a:r>
              <a:rPr lang="en-US" dirty="0" err="1"/>
              <a:t>til</a:t>
            </a:r>
            <a:r>
              <a:rPr lang="en-US" dirty="0"/>
              <a:t> tomorrow,</a:t>
            </a:r>
            <a:r>
              <a:rPr lang="en-US" dirty="0"/>
              <a:t/>
            </a:r>
            <a:br>
              <a:rPr lang="en-US" dirty="0"/>
            </a:br>
            <a:r>
              <a:rPr lang="en-US" dirty="0"/>
              <a:t>Why put it off another day?</a:t>
            </a:r>
            <a:r>
              <a:rPr lang="en-US" dirty="0"/>
              <a:t/>
            </a:r>
            <a:br>
              <a:rPr lang="en-US" dirty="0"/>
            </a:br>
            <a:r>
              <a:rPr lang="en-US" dirty="0"/>
              <a:t>One more walk through problems,</a:t>
            </a:r>
            <a:r>
              <a:rPr lang="en-US" dirty="0"/>
              <a:t/>
            </a:r>
            <a:br>
              <a:rPr lang="en-US" dirty="0"/>
            </a:br>
            <a:r>
              <a:rPr lang="en-US" dirty="0"/>
              <a:t>Built up, and stand in our way ,ah</a:t>
            </a:r>
            <a:r>
              <a:rPr lang="en-US" dirty="0"/>
              <a:t/>
            </a:r>
            <a:br>
              <a:rPr lang="en-US" dirty="0"/>
            </a:br>
            <a:r>
              <a:rPr lang="en-US" dirty="0"/>
              <a:t>One step ahead, one step behind me</a:t>
            </a:r>
            <a:r>
              <a:rPr lang="en-US" dirty="0"/>
              <a:t/>
            </a:r>
            <a:br>
              <a:rPr lang="en-US" dirty="0"/>
            </a:br>
            <a:r>
              <a:rPr lang="en-US" dirty="0"/>
              <a:t>Now you </a:t>
            </a:r>
            <a:r>
              <a:rPr lang="en-US" dirty="0" err="1"/>
              <a:t>gotta</a:t>
            </a:r>
            <a:r>
              <a:rPr lang="en-US" dirty="0"/>
              <a:t> run to get even</a:t>
            </a:r>
            <a:r>
              <a:rPr lang="en-US" dirty="0"/>
              <a:t/>
            </a:r>
            <a:br>
              <a:rPr lang="en-US" dirty="0"/>
            </a:br>
            <a:r>
              <a:rPr lang="en-US" dirty="0"/>
              <a:t>Make future plans, </a:t>
            </a:r>
            <a:r>
              <a:rPr lang="en-US" dirty="0" err="1"/>
              <a:t>dont</a:t>
            </a:r>
            <a:r>
              <a:rPr lang="en-US" dirty="0"/>
              <a:t> dream about yesterday, hey</a:t>
            </a:r>
            <a:r>
              <a:rPr lang="en-US" dirty="0"/>
              <a:t/>
            </a:r>
            <a:br>
              <a:rPr lang="en-US" dirty="0"/>
            </a:br>
            <a:r>
              <a:rPr lang="en-US" dirty="0" err="1"/>
              <a:t>Cmon</a:t>
            </a:r>
            <a:r>
              <a:rPr lang="en-US" dirty="0"/>
              <a:t> turn, turn this thing around</a:t>
            </a:r>
            <a:r>
              <a:rPr lang="en-US" dirty="0"/>
              <a:t/>
            </a:r>
            <a:br>
              <a:rPr lang="en-US" dirty="0"/>
            </a:br>
            <a:r>
              <a:rPr lang="en-US" dirty="0"/>
              <a:t>Right now, hey</a:t>
            </a:r>
            <a:r>
              <a:rPr lang="en-US" dirty="0"/>
              <a:t/>
            </a:r>
            <a:br>
              <a:rPr lang="en-US" dirty="0"/>
            </a:br>
            <a:r>
              <a:rPr lang="en-US" dirty="0"/>
              <a:t>Its your tomorrow</a:t>
            </a:r>
            <a:r>
              <a:rPr lang="en-US" dirty="0"/>
              <a:t/>
            </a:r>
            <a:br>
              <a:rPr lang="en-US" dirty="0"/>
            </a:br>
            <a:r>
              <a:rPr lang="en-US" dirty="0"/>
              <a:t>Right now,</a:t>
            </a:r>
            <a:r>
              <a:rPr lang="en-US" dirty="0"/>
              <a:t/>
            </a:r>
            <a:br>
              <a:rPr lang="en-US" dirty="0"/>
            </a:br>
            <a:r>
              <a:rPr lang="en-US" dirty="0" err="1"/>
              <a:t>Cmon,its</a:t>
            </a:r>
            <a:r>
              <a:rPr lang="en-US" dirty="0"/>
              <a:t> everything</a:t>
            </a:r>
            <a:r>
              <a:rPr lang="en-US" dirty="0"/>
              <a:t/>
            </a:r>
            <a:br>
              <a:rPr lang="en-US" dirty="0"/>
            </a:br>
            <a:r>
              <a:rPr lang="en-US" dirty="0"/>
              <a:t>Right now,</a:t>
            </a:r>
            <a:r>
              <a:rPr lang="en-US" dirty="0"/>
              <a:t/>
            </a:r>
            <a:br>
              <a:rPr lang="en-US" dirty="0"/>
            </a:br>
            <a:r>
              <a:rPr lang="en-US" dirty="0"/>
              <a:t>Catch a magic moment, do it</a:t>
            </a:r>
            <a:r>
              <a:rPr lang="en-US" dirty="0"/>
              <a:t/>
            </a:r>
            <a:br>
              <a:rPr lang="en-US" dirty="0"/>
            </a:br>
            <a:r>
              <a:rPr lang="en-US" dirty="0"/>
              <a:t>Right here and now</a:t>
            </a:r>
            <a:endParaRPr lang="en-US" dirty="0"/>
          </a:p>
        </p:txBody>
      </p:sp>
    </p:spTree>
    <p:extLst>
      <p:ext uri="{BB962C8B-B14F-4D97-AF65-F5344CB8AC3E}">
        <p14:creationId xmlns:p14="http://schemas.microsoft.com/office/powerpoint/2010/main" val="4197159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Outcome</a:t>
            </a:r>
            <a:endParaRPr lang="en-US" dirty="0"/>
          </a:p>
        </p:txBody>
      </p:sp>
      <p:sp>
        <p:nvSpPr>
          <p:cNvPr id="3" name="Content Placeholder 2"/>
          <p:cNvSpPr>
            <a:spLocks noGrp="1"/>
          </p:cNvSpPr>
          <p:nvPr>
            <p:ph idx="1"/>
          </p:nvPr>
        </p:nvSpPr>
        <p:spPr/>
        <p:txBody>
          <a:bodyPr>
            <a:normAutofit/>
          </a:bodyPr>
          <a:lstStyle/>
          <a:p>
            <a:r>
              <a:rPr lang="en-US" dirty="0" smtClean="0"/>
              <a:t>Van Halen might have some of it figured out but they certainly are wasting what they know on some superficial stuff!</a:t>
            </a:r>
          </a:p>
          <a:p>
            <a:r>
              <a:rPr lang="en-US" dirty="0" smtClean="0"/>
              <a:t>Jesus went on to tell them what they should be concentrating on in addition to just living urgently</a:t>
            </a:r>
          </a:p>
          <a:p>
            <a:r>
              <a:rPr lang="en-US" dirty="0" smtClean="0"/>
              <a:t>He told them in the form a parable about servants and lead servants</a:t>
            </a:r>
            <a:endParaRPr lang="en-US" dirty="0"/>
          </a:p>
        </p:txBody>
      </p:sp>
    </p:spTree>
    <p:extLst>
      <p:ext uri="{BB962C8B-B14F-4D97-AF65-F5344CB8AC3E}">
        <p14:creationId xmlns:p14="http://schemas.microsoft.com/office/powerpoint/2010/main" val="10951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kingdom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Our role is to keep working on the things that Jesus would be working on</a:t>
            </a:r>
          </a:p>
          <a:p>
            <a:r>
              <a:rPr lang="en-US" dirty="0" smtClean="0"/>
              <a:t>We only have a short time to make a true impact for the kingdom</a:t>
            </a:r>
          </a:p>
          <a:p>
            <a:r>
              <a:rPr lang="en-US" dirty="0" smtClean="0"/>
              <a:t>As Max Barnett said in the conference, the only thing that goes to heaven is people!</a:t>
            </a:r>
          </a:p>
          <a:p>
            <a:r>
              <a:rPr lang="en-US" dirty="0" smtClean="0"/>
              <a:t>So our task is to be about telling others about Jesus and helping them grow to be more like him.</a:t>
            </a:r>
          </a:p>
          <a:p>
            <a:r>
              <a:rPr lang="en-US" dirty="0" smtClean="0"/>
              <a:t>The urgency is because we don’t know if Jesus will come back or if this will be our last day or someone else’s last day</a:t>
            </a:r>
          </a:p>
          <a:p>
            <a:r>
              <a:rPr lang="en-US" dirty="0" smtClean="0"/>
              <a:t>So live this life urgently, do it right, do </a:t>
            </a:r>
            <a:r>
              <a:rPr lang="en-US" smtClean="0"/>
              <a:t>it right now!</a:t>
            </a:r>
            <a:endParaRPr lang="en-US" dirty="0"/>
          </a:p>
        </p:txBody>
      </p:sp>
    </p:spTree>
    <p:extLst>
      <p:ext uri="{BB962C8B-B14F-4D97-AF65-F5344CB8AC3E}">
        <p14:creationId xmlns:p14="http://schemas.microsoft.com/office/powerpoint/2010/main" val="302954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46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adiate">
      <a:dk1>
        <a:srgbClr val="FFFFFF"/>
      </a:dk1>
      <a:lt1>
        <a:srgbClr val="FFFFFF"/>
      </a:lt1>
      <a:dk2>
        <a:srgbClr val="FFFF00"/>
      </a:dk2>
      <a:lt2>
        <a:srgbClr val="FFFF00"/>
      </a:lt2>
      <a:accent1>
        <a:srgbClr val="FFFF00"/>
      </a:accent1>
      <a:accent2>
        <a:srgbClr val="92D050"/>
      </a:accent2>
      <a:accent3>
        <a:srgbClr val="FFFFFF"/>
      </a:accent3>
      <a:accent4>
        <a:srgbClr val="FBD5B5"/>
      </a:accent4>
      <a:accent5>
        <a:srgbClr val="FDEADA"/>
      </a:accent5>
      <a:accent6>
        <a:srgbClr val="F79646"/>
      </a:accent6>
      <a:hlink>
        <a:srgbClr val="FFFF00"/>
      </a:hlink>
      <a:folHlink>
        <a:srgbClr val="FFFF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TotalTime>
  <Words>376</Words>
  <Application>Microsoft Office PowerPoint</Application>
  <PresentationFormat>On-screen Show (4:3)</PresentationFormat>
  <Paragraphs>32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Live Urgently</vt:lpstr>
      <vt:lpstr>Matthew 36-41</vt:lpstr>
      <vt:lpstr>Matthew 36:42-51</vt:lpstr>
      <vt:lpstr>The Backstory</vt:lpstr>
      <vt:lpstr>The Content</vt:lpstr>
      <vt:lpstr>Sometimes even rockers get it right!</vt:lpstr>
      <vt:lpstr>The Outcome</vt:lpstr>
      <vt:lpstr>Leaders in kingdom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Eddie Gilley</dc:creator>
  <cp:lastModifiedBy>Eddie L. Gilley</cp:lastModifiedBy>
  <cp:revision>21</cp:revision>
  <dcterms:created xsi:type="dcterms:W3CDTF">2015-07-29T13:41:04Z</dcterms:created>
  <dcterms:modified xsi:type="dcterms:W3CDTF">2016-02-09T19:54:30Z</dcterms:modified>
</cp:coreProperties>
</file>