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2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1/14/2016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Restoration is Possible</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a:bodyPr>
          <a:lstStyle/>
          <a:p>
            <a:r>
              <a:rPr lang="en-US" dirty="0" smtClean="0">
                <a:solidFill>
                  <a:schemeClr val="accent1"/>
                </a:solidFill>
              </a:rPr>
              <a:t>John 21</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John 21:15-19</a:t>
            </a:r>
            <a:endParaRPr lang="en-US"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15 When </a:t>
            </a:r>
            <a:r>
              <a:rPr lang="en-US" dirty="0"/>
              <a:t>they had eaten breakfast, Jesus asked Simon Peter, “Simon, son of John,  do you love  Me more than these? ”</a:t>
            </a:r>
          </a:p>
          <a:p>
            <a:pPr marL="0" indent="0">
              <a:buNone/>
            </a:pPr>
            <a:r>
              <a:rPr lang="en-US" dirty="0"/>
              <a:t>“Yes, Lord,” he said to Him, “You know that I love You.”</a:t>
            </a:r>
          </a:p>
          <a:p>
            <a:pPr marL="0" indent="0">
              <a:buNone/>
            </a:pPr>
            <a:r>
              <a:rPr lang="en-US" dirty="0"/>
              <a:t>“Feed  My lambs,”  He told him.</a:t>
            </a:r>
          </a:p>
          <a:p>
            <a:pPr marL="0" indent="0">
              <a:buNone/>
            </a:pPr>
            <a:r>
              <a:rPr lang="en-US" dirty="0" smtClean="0"/>
              <a:t>16 A </a:t>
            </a:r>
            <a:r>
              <a:rPr lang="en-US" dirty="0"/>
              <a:t>second time He asked him, “Simon, son of John, do you love  Me? ” </a:t>
            </a:r>
          </a:p>
          <a:p>
            <a:pPr marL="0" indent="0">
              <a:buNone/>
            </a:pPr>
            <a:r>
              <a:rPr lang="en-US" dirty="0"/>
              <a:t>“Yes, Lord,” he said to Him, “You know that I love You.”</a:t>
            </a:r>
          </a:p>
          <a:p>
            <a:pPr marL="0" indent="0">
              <a:buNone/>
            </a:pPr>
            <a:r>
              <a:rPr lang="en-US" dirty="0"/>
              <a:t>“Shepherd  My sheep,”  He told him.</a:t>
            </a:r>
          </a:p>
          <a:p>
            <a:pPr marL="0" indent="0">
              <a:buNone/>
            </a:pPr>
            <a:r>
              <a:rPr lang="en-US" dirty="0" smtClean="0"/>
              <a:t>17 He </a:t>
            </a:r>
            <a:r>
              <a:rPr lang="en-US" dirty="0"/>
              <a:t>asked him the third time, “Simon, son of John, do you love  Me? ”</a:t>
            </a:r>
          </a:p>
          <a:p>
            <a:pPr marL="0" indent="0">
              <a:buNone/>
            </a:pPr>
            <a:r>
              <a:rPr lang="en-US" dirty="0"/>
              <a:t>Peter was grieved  that He asked him the third time, “Do you love Me? ” He said, “Lord, You know everything!  You know that I love You.”</a:t>
            </a:r>
          </a:p>
          <a:p>
            <a:pPr marL="0" indent="0">
              <a:buNone/>
            </a:pPr>
            <a:r>
              <a:rPr lang="en-US" dirty="0"/>
              <a:t>“Feed  My sheep,” Jesus said. </a:t>
            </a:r>
            <a:r>
              <a:rPr lang="en-US" dirty="0" smtClean="0"/>
              <a:t>18 “</a:t>
            </a:r>
            <a:r>
              <a:rPr lang="en-US" dirty="0"/>
              <a:t>I assure you:  When you were young, you would tie your belt and walk wherever you wanted. But when you grow old, you will stretch out your hands and someone else will tie you and carry you where you don’t want to go.” </a:t>
            </a:r>
            <a:r>
              <a:rPr lang="en-US" dirty="0" smtClean="0"/>
              <a:t>19 He </a:t>
            </a:r>
            <a:r>
              <a:rPr lang="en-US" dirty="0"/>
              <a:t>said this to signify by what kind of death  he would glorify God.   After saying this, He told him, “Follow Me! ” </a:t>
            </a:r>
          </a:p>
          <a:p>
            <a:pPr marL="0" indent="0">
              <a:buNone/>
            </a:pPr>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a:bodyPr>
          <a:lstStyle/>
          <a:p>
            <a:r>
              <a:rPr lang="en-US" dirty="0" smtClean="0"/>
              <a:t>You can’t be restored unless you have been damaged or lost your position</a:t>
            </a:r>
          </a:p>
          <a:p>
            <a:r>
              <a:rPr lang="en-US" dirty="0" smtClean="0"/>
              <a:t>Peter damaged his relationship with his friend, his peers, himself, and with God when he denied that he knew Jesus in Matthew 26.</a:t>
            </a:r>
          </a:p>
          <a:p>
            <a:r>
              <a:rPr lang="en-US" dirty="0" smtClean="0"/>
              <a:t>It’s recorded in every gospel!</a:t>
            </a:r>
          </a:p>
          <a:p>
            <a:r>
              <a:rPr lang="en-US" dirty="0" smtClean="0"/>
              <a:t>Failure isn’t the end of the story unless you let it be!</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92500"/>
          </a:bodyPr>
          <a:lstStyle/>
          <a:p>
            <a:r>
              <a:rPr lang="en-US" dirty="0" smtClean="0"/>
              <a:t>Peter decides he’s going fishing and he doesn’t say why but we can speculate!</a:t>
            </a:r>
          </a:p>
          <a:p>
            <a:r>
              <a:rPr lang="en-US" dirty="0" smtClean="0"/>
              <a:t>They don’t catch anything</a:t>
            </a:r>
          </a:p>
          <a:p>
            <a:r>
              <a:rPr lang="en-US" dirty="0" smtClean="0"/>
              <a:t>On the way in, they see a man who gives them an odd request</a:t>
            </a:r>
          </a:p>
          <a:p>
            <a:r>
              <a:rPr lang="en-US" dirty="0" smtClean="0"/>
              <a:t>After the catch, John recognizes Jesus first</a:t>
            </a:r>
          </a:p>
          <a:p>
            <a:r>
              <a:rPr lang="en-US" dirty="0" smtClean="0"/>
              <a:t>Peter jumps into the water and swims to shore, leaving his nets for a second time</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fontScale="92500"/>
          </a:bodyPr>
          <a:lstStyle/>
          <a:p>
            <a:r>
              <a:rPr lang="en-US" dirty="0" smtClean="0"/>
              <a:t>He has a charcoal fire ready and fish already on the fire, the last and only other time that kind of fire is mentioned in the NT is John 18</a:t>
            </a:r>
          </a:p>
          <a:p>
            <a:r>
              <a:rPr lang="en-US" dirty="0" smtClean="0"/>
              <a:t>It’s when Peter denies he knows Jesus</a:t>
            </a:r>
          </a:p>
          <a:p>
            <a:r>
              <a:rPr lang="en-US" dirty="0" smtClean="0"/>
              <a:t>Jesus pressed Peter to deal with his failure </a:t>
            </a:r>
          </a:p>
          <a:p>
            <a:r>
              <a:rPr lang="en-US" dirty="0" smtClean="0"/>
              <a:t>He restored Peter’s leadership and fellowship with His people and more importantly with Himself</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Realize we all will fail Jesus</a:t>
            </a:r>
          </a:p>
          <a:p>
            <a:r>
              <a:rPr lang="en-US" dirty="0" smtClean="0"/>
              <a:t>Don’t try to hide our failures</a:t>
            </a:r>
          </a:p>
          <a:p>
            <a:r>
              <a:rPr lang="en-US" dirty="0" smtClean="0"/>
              <a:t>Return to Jesus</a:t>
            </a:r>
          </a:p>
          <a:p>
            <a:r>
              <a:rPr lang="en-US" dirty="0" smtClean="0"/>
              <a:t>Confess our sins</a:t>
            </a:r>
          </a:p>
          <a:p>
            <a:r>
              <a:rPr lang="en-US" dirty="0" smtClean="0"/>
              <a:t>Don’t avoid the consequences</a:t>
            </a:r>
          </a:p>
          <a:p>
            <a:r>
              <a:rPr lang="en-US" dirty="0" smtClean="0"/>
              <a:t>Don’t keep bringing it up</a:t>
            </a:r>
          </a:p>
          <a:p>
            <a:r>
              <a:rPr lang="en-US" dirty="0" smtClean="0"/>
              <a:t>Move on in His grace</a:t>
            </a:r>
          </a:p>
          <a:p>
            <a:r>
              <a:rPr lang="en-US" dirty="0" smtClean="0"/>
              <a:t>Lead the way for others</a:t>
            </a:r>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244</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Restoration is Possible</vt:lpstr>
      <vt:lpstr>John 21:15-19</vt:lpstr>
      <vt:lpstr>The Backstory</vt:lpstr>
      <vt:lpstr>The Content</vt:lpstr>
      <vt:lpstr>The Outcome</vt:lpstr>
      <vt:lpstr>What about 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L. Gilley</cp:lastModifiedBy>
  <cp:revision>18</cp:revision>
  <dcterms:created xsi:type="dcterms:W3CDTF">2015-07-29T13:41:04Z</dcterms:created>
  <dcterms:modified xsi:type="dcterms:W3CDTF">2016-01-14T21:07:56Z</dcterms:modified>
</cp:coreProperties>
</file>