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54" y="173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13890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“Type a quote here.”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0"/>
            </a:lvl1pPr>
          </a:lstStyle>
          <a:p>
            <a:r>
              <a:t>The Work of Evil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I Peter 5:8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24663" y="1593849"/>
            <a:ext cx="12250911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7000"/>
            </a:pPr>
            <a:r>
              <a:rPr lang="en-US" dirty="0" smtClean="0"/>
              <a:t>I</a:t>
            </a:r>
            <a:r>
              <a:rPr dirty="0" smtClean="0"/>
              <a:t> </a:t>
            </a:r>
            <a:r>
              <a:rPr dirty="0"/>
              <a:t>Peter 5:8</a:t>
            </a:r>
          </a:p>
          <a:p>
            <a:pPr>
              <a:defRPr sz="7000"/>
            </a:pPr>
            <a:r>
              <a:rPr dirty="0"/>
              <a:t> Be sober, be vigilant; because your adversary the devil walks about like a roaring lion, seeking whom he may devour.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r>
              <a:t>Spiritual Warfare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21894" indent="-721894">
              <a:defRPr sz="6000"/>
            </a:pPr>
            <a:r>
              <a:t>The Deception of Evil</a:t>
            </a:r>
          </a:p>
          <a:p>
            <a:pPr marL="721894" indent="-721894">
              <a:defRPr sz="6000"/>
            </a:pPr>
            <a:r>
              <a:t>The Destruction of Evil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566568" y="520581"/>
            <a:ext cx="11871664" cy="901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500"/>
            </a:pPr>
            <a:r>
              <a:t>Isaiah 14:12-15</a:t>
            </a:r>
          </a:p>
          <a:p>
            <a:pPr>
              <a:defRPr sz="4500"/>
            </a:pPr>
            <a:r>
              <a:t>“How you are fallen from heaven, O Lucifer, son of the morning! How you are cut down to the ground, You who weakened the nations!  For you have said in your heart: 'I will ascend into heaven, I will exalt my throne above the stars of God; I will also sit on the mount of the congregation, On the farthest sides of the north; I will ascend above the heights of the clouds, I will be like the Most High.'  Yet you shall be brought down to Sheol, To the lowest depths of the Pit.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266323" y="1153231"/>
            <a:ext cx="12121908" cy="1272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Luke 10:18</a:t>
            </a:r>
          </a:p>
          <a:p>
            <a:r>
              <a:rPr dirty="0"/>
              <a:t> </a:t>
            </a:r>
            <a:r>
              <a:rPr sz="3200" dirty="0"/>
              <a:t>And He said to them, "I saw Satan fall like lightning from heaven."</a:t>
            </a:r>
          </a:p>
        </p:txBody>
      </p:sp>
      <p:sp>
        <p:nvSpPr>
          <p:cNvPr id="130" name="Shape 130"/>
          <p:cNvSpPr/>
          <p:nvPr/>
        </p:nvSpPr>
        <p:spPr>
          <a:xfrm>
            <a:off x="2046052" y="3209889"/>
            <a:ext cx="8912696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Jude 6</a:t>
            </a:r>
          </a:p>
          <a:p>
            <a:r>
              <a:rPr dirty="0"/>
              <a:t> </a:t>
            </a:r>
            <a:r>
              <a:rPr sz="2800" dirty="0"/>
              <a:t>And the angels who did not keep their proper</a:t>
            </a:r>
            <a:r>
              <a:rPr dirty="0"/>
              <a:t> </a:t>
            </a:r>
            <a:r>
              <a:rPr sz="2800" dirty="0"/>
              <a:t>domain, </a:t>
            </a:r>
            <a:endParaRPr lang="en-US" sz="2800" dirty="0" smtClean="0"/>
          </a:p>
          <a:p>
            <a:r>
              <a:rPr sz="2800" dirty="0" smtClean="0"/>
              <a:t>but </a:t>
            </a:r>
            <a:r>
              <a:rPr sz="2800" dirty="0"/>
              <a:t>left their own abode, </a:t>
            </a:r>
            <a:endParaRPr lang="en-US" sz="2800" dirty="0" smtClean="0"/>
          </a:p>
          <a:p>
            <a:r>
              <a:rPr sz="2800" dirty="0" smtClean="0"/>
              <a:t>He </a:t>
            </a:r>
            <a:r>
              <a:rPr sz="2800" dirty="0"/>
              <a:t>has reserved in everlasting chains under </a:t>
            </a:r>
            <a:endParaRPr lang="en-US" sz="2800" dirty="0" smtClean="0"/>
          </a:p>
          <a:p>
            <a:r>
              <a:rPr sz="2800" dirty="0" smtClean="0"/>
              <a:t>darkness </a:t>
            </a:r>
            <a:r>
              <a:rPr sz="2800" dirty="0"/>
              <a:t>for the judgment of the great day</a:t>
            </a:r>
          </a:p>
        </p:txBody>
      </p:sp>
      <p:sp>
        <p:nvSpPr>
          <p:cNvPr id="131" name="Shape 131"/>
          <p:cNvSpPr/>
          <p:nvPr/>
        </p:nvSpPr>
        <p:spPr>
          <a:xfrm>
            <a:off x="2137028" y="6463338"/>
            <a:ext cx="8380499" cy="2133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smtClean="0"/>
              <a:t>II</a:t>
            </a:r>
            <a:r>
              <a:rPr dirty="0" smtClean="0"/>
              <a:t> </a:t>
            </a:r>
            <a:r>
              <a:rPr dirty="0"/>
              <a:t>Peter 2:4</a:t>
            </a:r>
          </a:p>
          <a:p>
            <a:r>
              <a:rPr dirty="0"/>
              <a:t> </a:t>
            </a:r>
            <a:r>
              <a:rPr sz="2800" dirty="0"/>
              <a:t>For if God did not spare the angels who sinned, </a:t>
            </a:r>
            <a:endParaRPr lang="en-US" sz="2800" dirty="0" smtClean="0"/>
          </a:p>
          <a:p>
            <a:r>
              <a:rPr sz="2800" dirty="0" smtClean="0"/>
              <a:t>but </a:t>
            </a:r>
            <a:r>
              <a:rPr sz="2800" dirty="0"/>
              <a:t>cast them down to hell and delivered them </a:t>
            </a:r>
            <a:endParaRPr lang="en-US" sz="2800" dirty="0" smtClean="0"/>
          </a:p>
          <a:p>
            <a:r>
              <a:rPr sz="2800" dirty="0" smtClean="0"/>
              <a:t>into </a:t>
            </a:r>
            <a:r>
              <a:rPr sz="2800" dirty="0"/>
              <a:t>chains of darkness, to be reserved for judgment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Work of Evil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21894" indent="-721894">
              <a:defRPr sz="6000"/>
            </a:pPr>
            <a:r>
              <a:t>The Place of Evil</a:t>
            </a:r>
          </a:p>
          <a:p>
            <a:pPr marL="721894" indent="-721894">
              <a:defRPr sz="6000"/>
            </a:pPr>
            <a:r>
              <a:t>The Face of Evil</a:t>
            </a:r>
          </a:p>
          <a:p>
            <a:pPr marL="721894" indent="-721894">
              <a:defRPr sz="6000"/>
            </a:pPr>
            <a:r>
              <a:t>The Taste of Evil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Result of Evil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82052" indent="-782052">
              <a:defRPr sz="6500"/>
            </a:pPr>
            <a:r>
              <a:t>Obsession</a:t>
            </a:r>
          </a:p>
          <a:p>
            <a:pPr marL="782052" indent="-782052">
              <a:defRPr sz="6500"/>
            </a:pPr>
            <a:r>
              <a:t>Possession</a:t>
            </a:r>
          </a:p>
          <a:p>
            <a:pPr marL="782052" indent="-782052">
              <a:defRPr sz="6500"/>
            </a:pPr>
            <a:r>
              <a:t>Progression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r>
              <a:t>Culture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592005" y="2189315"/>
            <a:ext cx="11460295" cy="7408974"/>
          </a:xfrm>
          <a:prstGeom prst="rect">
            <a:avLst/>
          </a:prstGeom>
        </p:spPr>
        <p:txBody>
          <a:bodyPr/>
          <a:lstStyle/>
          <a:p>
            <a:pPr marL="595563" indent="-595563" defTabSz="578358">
              <a:spcBef>
                <a:spcPts val="4100"/>
              </a:spcBef>
              <a:defRPr sz="4950"/>
            </a:pPr>
            <a:r>
              <a:t>Materialism</a:t>
            </a:r>
          </a:p>
          <a:p>
            <a:pPr marL="595563" indent="-595563" defTabSz="578358">
              <a:spcBef>
                <a:spcPts val="4100"/>
              </a:spcBef>
              <a:defRPr sz="4950"/>
            </a:pPr>
            <a:r>
              <a:t>Hedonism</a:t>
            </a:r>
          </a:p>
          <a:p>
            <a:pPr marL="595563" indent="-595563" defTabSz="578358">
              <a:spcBef>
                <a:spcPts val="4100"/>
              </a:spcBef>
              <a:defRPr sz="4950"/>
            </a:pPr>
            <a:r>
              <a:t>Intellectualism</a:t>
            </a:r>
          </a:p>
          <a:p>
            <a:pPr marL="595563" indent="-595563" defTabSz="578358">
              <a:spcBef>
                <a:spcPts val="4100"/>
              </a:spcBef>
              <a:defRPr sz="4950"/>
            </a:pPr>
            <a:r>
              <a:t>Secularism</a:t>
            </a:r>
          </a:p>
          <a:p>
            <a:pPr marL="595563" indent="-595563" defTabSz="578358">
              <a:spcBef>
                <a:spcPts val="4100"/>
              </a:spcBef>
              <a:defRPr sz="4950"/>
            </a:pPr>
            <a:r>
              <a:t>Existentialism</a:t>
            </a:r>
          </a:p>
          <a:p>
            <a:pPr marL="595563" indent="-595563" defTabSz="578358">
              <a:spcBef>
                <a:spcPts val="4100"/>
              </a:spcBef>
              <a:defRPr sz="4950"/>
            </a:pPr>
            <a:r>
              <a:t>Relativism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275</Words>
  <Application>Microsoft Office PowerPoint</Application>
  <PresentationFormat>Custom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Gradient</vt:lpstr>
      <vt:lpstr>The Work of Evil</vt:lpstr>
      <vt:lpstr>PowerPoint Presentation</vt:lpstr>
      <vt:lpstr>Spiritual Warfare</vt:lpstr>
      <vt:lpstr>PowerPoint Presentation</vt:lpstr>
      <vt:lpstr>PowerPoint Presentation</vt:lpstr>
      <vt:lpstr>The Work of Evil</vt:lpstr>
      <vt:lpstr>The Result of Evil</vt:lpstr>
      <vt:lpstr>Culture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Work of Evil</dc:title>
  <dc:creator>EGilley</dc:creator>
  <cp:lastModifiedBy>Eddie L. Gilley</cp:lastModifiedBy>
  <cp:revision>3</cp:revision>
  <dcterms:modified xsi:type="dcterms:W3CDTF">2016-01-12T23:11:11Z</dcterms:modified>
</cp:coreProperties>
</file>