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2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1915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475006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Classroom Hero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5"/>
            <a:ext cx="79263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/>
              <a:t>CS115 Project - Josh Nussbaum, Ben Gordon, Julia Modorsky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Classroom Hero?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928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Startup created by Josh and his two friends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Goal: motivate children to engage in learning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Startup Next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we doing?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Classroom Hero still lacks a polished, functional website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the modern tech world, a beautiful website is a must in order to be taken seriously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We are going to redesign and build Classroom Hero’s front end website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 we will use: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832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Haven’t talked much about what APIs/libraries we will use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on Rails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D3JS?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06044"/>
              </p:ext>
            </p:extLst>
          </p:nvPr>
        </p:nvGraphicFramePr>
        <p:xfrm>
          <a:off x="253999" y="1204797"/>
          <a:ext cx="8636001" cy="3768676"/>
        </p:xfrm>
        <a:graphic>
          <a:graphicData uri="http://schemas.openxmlformats.org/drawingml/2006/table">
            <a:tbl>
              <a:tblPr firstRow="1" bandRow="1"/>
              <a:tblGrid>
                <a:gridCol w="873126"/>
                <a:gridCol w="3309938"/>
                <a:gridCol w="4452937"/>
              </a:tblGrid>
              <a:tr h="507317">
                <a:tc>
                  <a:txBody>
                    <a:bodyPr/>
                    <a:lstStyle/>
                    <a:p>
                      <a:r>
                        <a:rPr lang="en-US" dirty="0" smtClean="0"/>
                        <a:t>Sprints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Level 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Stories</a:t>
                      </a:r>
                      <a:endParaRPr lang="en-US" dirty="0"/>
                    </a:p>
                  </a:txBody>
                  <a:tcPr/>
                </a:tc>
              </a:tr>
              <a:tr h="1537163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Learn ruby on rails.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Create the layout for the index page and host it locally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Add images/videos and combine all pages into the one page and format/index them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potential customer, I want to see the costs/benefits of using Classroom Hero to decide to use 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As a potential customer I want a tutorial to see how Classroom Hero is used</a:t>
                      </a:r>
                    </a:p>
                  </a:txBody>
                  <a:tcPr/>
                </a:tc>
              </a:tr>
              <a:tr h="69623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Interactive sign up tutorial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Informational tutorial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As a potential</a:t>
                      </a:r>
                      <a:r>
                        <a:rPr lang="en-US" baseline="0" dirty="0" smtClean="0"/>
                        <a:t> customer, I want a tutorial to learn about classroom hero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As a teacher making an account, I want an interactive tutorial that helps/informs me</a:t>
                      </a:r>
                      <a:endParaRPr lang="en-US" dirty="0"/>
                    </a:p>
                  </a:txBody>
                  <a:tcPr/>
                </a:tc>
              </a:tr>
              <a:tr h="69623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Set up teacher home page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edit account settings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Add statistical readouts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As a teacher, I want to edit my account settings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As a teacher, I want to see statistical readouts to see how my students are doing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6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260</Words>
  <Application>Microsoft Macintosh PowerPoint</Application>
  <PresentationFormat>On-screen Show (16:9)</PresentationFormat>
  <Paragraphs>42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biz</vt:lpstr>
      <vt:lpstr>Classroom Hero</vt:lpstr>
      <vt:lpstr>What is Classroom Hero?</vt:lpstr>
      <vt:lpstr>What are we doing?</vt:lpstr>
      <vt:lpstr>Tech we will use:</vt:lpstr>
      <vt:lpstr>Release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Hero</dc:title>
  <cp:lastModifiedBy>Josh Nussbaum</cp:lastModifiedBy>
  <cp:revision>3</cp:revision>
  <dcterms:modified xsi:type="dcterms:W3CDTF">2014-10-20T22:17:26Z</dcterms:modified>
</cp:coreProperties>
</file>