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04" y="-3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1915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334526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Classroom Hero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5"/>
            <a:ext cx="79263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200"/>
              <a:t>CS115 Project - Josh Nussbaum, Ben Gordon, Julia Modorsky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5446" y="2332800"/>
            <a:ext cx="58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Powered by </a:t>
            </a:r>
            <a:r>
              <a:rPr lang="en-US" sz="2400" dirty="0" err="1" smtClean="0">
                <a:solidFill>
                  <a:schemeClr val="bg1"/>
                </a:solidFill>
              </a:rPr>
              <a:t>SnowShoe</a:t>
            </a:r>
            <a:r>
              <a:rPr lang="en-US" sz="2400" dirty="0" smtClean="0">
                <a:solidFill>
                  <a:schemeClr val="bg1"/>
                </a:solidFill>
              </a:rPr>
              <a:t> Stamps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316" y="4401325"/>
            <a:ext cx="426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December 5, 2014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enjoyed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Scrum meetings with Grace because she’s awesome.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Doing a </a:t>
            </a:r>
            <a:r>
              <a:rPr lang="en-US" dirty="0" err="1" smtClean="0"/>
              <a:t>google</a:t>
            </a:r>
            <a:r>
              <a:rPr lang="en-US" dirty="0" smtClean="0"/>
              <a:t> hangout with the rest of the company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Watching the site take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1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didn’t enjoy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801985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Ben crashing his car and nearly dying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Setting up rails/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Started out working in an online environment and it caused issues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We’re a small enough team to where the amount of scrumming we did felt unnecessary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When working from the same code base use branches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Work locally and commit often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value of explicitly defining tasks for the individual members of the team to work 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Change your tires frequently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0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Classroom Hero?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9289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Mobile tablet application used by teachers to motivate students with an engaging token economy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indent="-419100">
              <a:buFont typeface="Arial"/>
              <a:buChar char="●"/>
            </a:pPr>
            <a:r>
              <a:rPr lang="en-US" dirty="0" smtClean="0"/>
              <a:t>Small startup in 27 classrooms across 5 schools 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 problems with expanding</a:t>
            </a:r>
            <a:endParaRPr lang="en"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Classroom Hero </a:t>
            </a:r>
            <a:r>
              <a:rPr lang="en-US" dirty="0" smtClean="0"/>
              <a:t>uses new technology that is difficult to explain without a demonstration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err="1" smtClean="0"/>
              <a:t>SnowShoe</a:t>
            </a:r>
            <a:r>
              <a:rPr lang="en-US" dirty="0" smtClean="0"/>
              <a:t> stamps are small pieces of plastic that serve as digital identities for students within the application </a:t>
            </a:r>
            <a:endParaRPr lang="en" dirty="0"/>
          </a:p>
        </p:txBody>
      </p:sp>
      <p:pic>
        <p:nvPicPr>
          <p:cNvPr id="3" name="Picture 2" descr="snowsho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91" y="3468129"/>
            <a:ext cx="2539978" cy="133592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Our task</a:t>
            </a:r>
            <a:endParaRPr lang="en"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4832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Font typeface="Arial"/>
              <a:buChar char="●"/>
            </a:pPr>
            <a:r>
              <a:rPr lang="en-US" smtClean="0"/>
              <a:t>Re-design </a:t>
            </a:r>
            <a:r>
              <a:rPr lang="en-US" dirty="0"/>
              <a:t>the front end for the Classroom Hero website with rails and bootstrap. 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Add informational sections/videos, and animated demonstrations of the application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Clean up the website, make it look professional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Ruby on rails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Bootstrap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Postgres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Scroll 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9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we added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How it works button / high level overview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Informational / testimonial videos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Information blobs with original artwork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Animated demo of application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Social media buttons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Embedded twitter timeline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Bootstrap for mobile 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1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we missed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Pricing button / page (don’t have this down as a company yet)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Help center with common questions and answers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4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technologies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Scrumblr</a:t>
            </a:r>
            <a:r>
              <a:rPr lang="en-US" dirty="0" smtClean="0"/>
              <a:t> – SCRUM board.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– Use of README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Slack – Communication with the whole company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Google drive / Facebook – </a:t>
            </a:r>
            <a:r>
              <a:rPr lang="en-US" dirty="0" err="1" smtClean="0"/>
              <a:t>Filesharing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Google hangout – Group/Company meetings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1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techniques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Scrum meetings 3 times a week</a:t>
            </a:r>
          </a:p>
          <a:p>
            <a:endParaRPr lang="en-US" dirty="0"/>
          </a:p>
          <a:p>
            <a:r>
              <a:rPr lang="en-US" dirty="0" smtClean="0"/>
              <a:t>Used </a:t>
            </a:r>
            <a:r>
              <a:rPr lang="en-US" dirty="0" err="1" smtClean="0"/>
              <a:t>facebook</a:t>
            </a:r>
            <a:r>
              <a:rPr lang="en-US" dirty="0" smtClean="0"/>
              <a:t>/slack to discuss </a:t>
            </a:r>
            <a:r>
              <a:rPr lang="en-US" dirty="0" smtClean="0"/>
              <a:t>tasks and stay in constant communication</a:t>
            </a:r>
          </a:p>
          <a:p>
            <a:endParaRPr lang="en-US" dirty="0"/>
          </a:p>
          <a:p>
            <a:r>
              <a:rPr lang="en-US" dirty="0" err="1" smtClean="0"/>
              <a:t>Scrumblr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manage and update </a:t>
            </a:r>
            <a:r>
              <a:rPr lang="en-US" dirty="0" smtClean="0"/>
              <a:t>the SCRUM board.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03245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354</Words>
  <Application>Microsoft Macintosh PowerPoint</Application>
  <PresentationFormat>On-screen Show (16:9)</PresentationFormat>
  <Paragraphs>65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biz</vt:lpstr>
      <vt:lpstr>Classroom Hero</vt:lpstr>
      <vt:lpstr>What is Classroom Hero?</vt:lpstr>
      <vt:lpstr>The problems with expanding</vt:lpstr>
      <vt:lpstr>Our task</vt:lpstr>
      <vt:lpstr>Technology used</vt:lpstr>
      <vt:lpstr>Features we added</vt:lpstr>
      <vt:lpstr>Features we missed</vt:lpstr>
      <vt:lpstr>Project management technologies</vt:lpstr>
      <vt:lpstr>Project management techniques </vt:lpstr>
      <vt:lpstr>Things we enjoyed</vt:lpstr>
      <vt:lpstr>Things we didn’t enjoy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Hero</dc:title>
  <cp:lastModifiedBy>Josh Nussbaum</cp:lastModifiedBy>
  <cp:revision>17</cp:revision>
  <dcterms:modified xsi:type="dcterms:W3CDTF">2014-12-05T05:11:33Z</dcterms:modified>
</cp:coreProperties>
</file>