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E586-ACF3-BE02-37C6-9CB7E1392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ABE0A5-5705-04D6-2422-1FA8073F4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F861-A8DC-4FE3-45DB-BBCB3F36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5C98-1A5D-81CB-45E0-C33D24CD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07945-6A8A-C756-6107-E0DE8A09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CF48-C0A5-6FF9-4F91-F8F978B3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D2B8D-B2D0-A835-D88F-7C910A4D8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9740A-D562-C314-4970-0E125909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A1B61-A3D7-68C5-B2D8-9BC397834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BE872-D91B-379B-CD3A-AAB3D203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5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395A9-2430-2810-17B6-B77200EB6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71DAD-17D6-C9B4-7E73-22C2CD689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CCA8-D20B-F096-9535-B8C1F601E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5A6E7-11E1-9F5B-D73C-3EB507BD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1A6F9-2BB8-6717-9A25-46EBC7A4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FA81C-3B8C-3C84-3AD1-535F590E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23EAE-5263-8AF9-8112-114FAA6B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B9DD4-9168-6AA3-2033-2FE9E9D0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5DFA6-7233-5076-312D-F573C889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5AA48-4E5D-BF22-2198-6A308354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7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B5D7-8C42-E760-D361-B3205077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015DA-0560-05F9-9AF3-D132C56E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0ADC-1B32-98C7-E546-FA6EB533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E42B-23BC-B780-2703-53204AC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E2CF-8DA4-AF54-C86B-3FCFE04F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3639-509C-7768-D069-192EDE01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53B9-D570-56C1-D93E-FD0C11E0A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E402C-010A-A38C-C26D-343161BB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573DB-01FA-15BF-2F33-DA51C781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706EF-A100-2B53-F473-6B73212B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9BD49-5496-F2F8-C858-6D704686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F6A2-5AD1-8611-91AB-0FFCB30E5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7DCC6-A36C-7BB1-536F-BFFF2374D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69AE3-4038-0CAA-89C5-60BCC1CA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A16F3-A377-2F11-E33A-65DA10B9B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6DDAE-4B1C-58BD-EA0A-0346417A3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A926D-FFC0-73B3-26DC-BF39EE1F2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60444-DC3E-27D1-6AB8-B224CD94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0ECF4-4524-5B35-D877-3EF49FEFF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7E3D-6473-7F6B-C817-51DC4551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A9B26-ACE8-CEB8-E985-EA0C4B35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C77838-1BBB-AF0B-2B95-24654452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04B42-BDBF-E312-0782-18EE1574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932EA-3163-31DD-7774-B045B421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35309-0379-8AD8-3AA7-04EF1D59A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0FA4-BC4B-3B13-F694-0A9F7156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80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E76A-01FE-89D7-6581-E615BE5D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DE70B-ACC9-D255-0F3E-69A1B913F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D3B1E-62E3-AA01-B8B7-2C14A3738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8729-D87E-4FC6-4D97-C6FD8F4A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AC433-4F04-2E02-C5CD-68ADCC540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01DF-B60F-D537-136D-3853CA4C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1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5D92-B946-EC67-F4F6-592FF295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168386-B098-1F3D-4358-EBBC2553F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E6FB4-F1C3-A17F-10FD-04772DF9A8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E731-9B23-E703-13A2-06B25752A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F5686-39E5-9618-C6B2-CE19A73F0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46A7A-D868-A77C-4F30-CB45C139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4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06205B-733A-1A2F-8CB2-CE553864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A2DA-0BC6-CD43-C28D-93C98C0F7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E3EC4-379E-2D54-147A-390BCE063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A88F-4747-485B-B030-C7E80258D82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CC04F-64DD-D32C-2A43-BC5944C32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6194E-563A-0494-532E-CEB1242735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D55AD7-5A3C-471F-854C-B94AB73E4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53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C92D-5E48-EB3E-90B6-AE1A1770B9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327F7-6406-CB1D-9A7D-42FD327D1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49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2777-49DE-C6CC-31F3-B25C67F5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17735-AD7F-5BF2-5D1E-A6DAFD7388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612866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1: Title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Agentic RAG Chatbot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 Overview &amp;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Author: Your Name / Team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2: Problem Statement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"Build an agent-based RAG chatbot."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"Multi-format document Q&amp;A."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"Key: Agentic structure + Model Context Protocol (MCP).“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 3: Core Requirements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Parsing (PDF, PPTX, CSV, DOCX, TXT)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3+ Agents (Ingestion, Retrieval,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 for inter-agent comms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 Store (FAISS) + Embeddings (Gemini)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UI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38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3E16-E26A-EB2C-C29C-8752DE0B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8F07-BBE0-3E23-0E11-34DB1A4B5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Slide 4: Agentic Architecture (Conceptual Diagram Text)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User -&gt; UI -&gt; Coordinator Agent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Coordinator -&gt; </a:t>
            </a:r>
            <a:r>
              <a:rPr lang="en-US" altLang="en-US" dirty="0" err="1">
                <a:latin typeface="Arial" panose="020B0604020202020204" pitchFamily="34" charset="0"/>
              </a:rPr>
              <a:t>IngestionAgent</a:t>
            </a:r>
            <a:r>
              <a:rPr lang="en-US" altLang="en-US" dirty="0">
                <a:latin typeface="Arial" panose="020B0604020202020204" pitchFamily="34" charset="0"/>
              </a:rPr>
              <a:t> (Parses Docs)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IngestionAgent</a:t>
            </a:r>
            <a:r>
              <a:rPr lang="en-US" altLang="en-US" dirty="0">
                <a:latin typeface="Arial" panose="020B0604020202020204" pitchFamily="34" charset="0"/>
              </a:rPr>
              <a:t> -&gt; </a:t>
            </a:r>
            <a:r>
              <a:rPr lang="en-US" altLang="en-US" dirty="0" err="1">
                <a:latin typeface="Arial" panose="020B0604020202020204" pitchFamily="34" charset="0"/>
              </a:rPr>
              <a:t>RetrievalAgent</a:t>
            </a:r>
            <a:r>
              <a:rPr lang="en-US" altLang="en-US" dirty="0">
                <a:latin typeface="Arial" panose="020B0604020202020204" pitchFamily="34" charset="0"/>
              </a:rPr>
              <a:t> (Embeds &amp; Stores)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RetrievalAgent</a:t>
            </a:r>
            <a:r>
              <a:rPr lang="en-US" altLang="en-US" dirty="0">
                <a:latin typeface="Arial" panose="020B0604020202020204" pitchFamily="34" charset="0"/>
              </a:rPr>
              <a:t> -&gt; </a:t>
            </a:r>
            <a:r>
              <a:rPr lang="en-US" altLang="en-US" dirty="0" err="1">
                <a:latin typeface="Arial" panose="020B0604020202020204" pitchFamily="34" charset="0"/>
              </a:rPr>
              <a:t>LLMResponseAgent</a:t>
            </a:r>
            <a:r>
              <a:rPr lang="en-US" altLang="en-US" dirty="0">
                <a:latin typeface="Arial" panose="020B0604020202020204" pitchFamily="34" charset="0"/>
              </a:rPr>
              <a:t> (Retrieves Context)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LLMResponseAgent</a:t>
            </a:r>
            <a:r>
              <a:rPr lang="en-US" altLang="en-US" dirty="0">
                <a:latin typeface="Arial" panose="020B0604020202020204" pitchFamily="34" charset="0"/>
              </a:rPr>
              <a:t> -&gt; LLM (Generates Answer)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LLM -&gt; </a:t>
            </a:r>
            <a:r>
              <a:rPr lang="en-US" altLang="en-US" dirty="0" err="1">
                <a:latin typeface="Arial" panose="020B0604020202020204" pitchFamily="34" charset="0"/>
              </a:rPr>
              <a:t>LLMResponseAgent</a:t>
            </a:r>
            <a:r>
              <a:rPr lang="en-US" altLang="en-US" dirty="0">
                <a:latin typeface="Arial" panose="020B0604020202020204" pitchFamily="34" charset="0"/>
              </a:rPr>
              <a:t> -&gt; UI -&gt; User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Slide 5: Model Context Protocol (MCP) Example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"sender":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RetrievalAgent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"receiver":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LLMResponseAgent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"type": "CONTEXT_RESPONSE", "payload": { 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top_chunks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": [...], "query": "..." } 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Purpose: Standardized, structured communication.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Slide 6: Deliverables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GitHub Repo (Code, README)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PPT Presentation (this!)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5-min Video Demo/Explanation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Deadline: July 31,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4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Office Theme</vt:lpstr>
      <vt:lpstr>SAMPLE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Peter</dc:creator>
  <cp:lastModifiedBy>Joshua Peter</cp:lastModifiedBy>
  <cp:revision>1</cp:revision>
  <dcterms:created xsi:type="dcterms:W3CDTF">2025-07-31T11:18:20Z</dcterms:created>
  <dcterms:modified xsi:type="dcterms:W3CDTF">2025-07-31T11:19:30Z</dcterms:modified>
</cp:coreProperties>
</file>