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7" r:id="rId3"/>
    <p:sldId id="272" r:id="rId4"/>
    <p:sldId id="270" r:id="rId5"/>
    <p:sldId id="269" r:id="rId6"/>
    <p:sldId id="271" r:id="rId7"/>
    <p:sldId id="273" r:id="rId8"/>
    <p:sldId id="274" r:id="rId9"/>
    <p:sldId id="276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548"/>
    <a:srgbClr val="00BDE3"/>
    <a:srgbClr val="60BB0E"/>
    <a:srgbClr val="000000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71728" autoAdjust="0"/>
  </p:normalViewPr>
  <p:slideViewPr>
    <p:cSldViewPr>
      <p:cViewPr>
        <p:scale>
          <a:sx n="90" d="100"/>
          <a:sy n="90" d="100"/>
        </p:scale>
        <p:origin x="-570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26/04/2013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 we move beyond</a:t>
            </a:r>
            <a:r>
              <a:rPr lang="en-US" baseline="0" dirty="0" smtClean="0"/>
              <a:t> DOM manipulation, how do we write application-scale JavaScript? How do we structure code, or refactor?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5 years</a:t>
            </a:r>
            <a:r>
              <a:rPr lang="en-US" baseline="0" dirty="0" smtClean="0"/>
              <a:t> ago there was GWT and Script#, but those had a layer in between. How do you leverage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libraries?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Microsoft a few years ago did an evaluation of where to head next with the tooling to support JavaScript development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Introduced October 1, 2012, currently version 0.8.3.1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TypeScript</a:t>
            </a:r>
            <a:r>
              <a:rPr lang="en-US" dirty="0" smtClean="0"/>
              <a:t> provides a number of features that make application-scale</a:t>
            </a:r>
            <a:r>
              <a:rPr lang="en-US" baseline="0" dirty="0" smtClean="0"/>
              <a:t> development easier: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Classes &amp; Modules for organization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Static Typing: really the engine for modern IDE’s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err="1" smtClean="0"/>
              <a:t>CoffeeScript</a:t>
            </a:r>
            <a:r>
              <a:rPr lang="en-GB" dirty="0" smtClean="0"/>
              <a:t>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attempt to expose the good parts of JavaScript in a simple way. It allows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existing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it falls short is that it’s a totally different language, and there isn’t static typing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Google’s Closure Compiler – Compiles </a:t>
            </a:r>
            <a:r>
              <a:rPr lang="en-US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better </a:t>
            </a:r>
            <a:r>
              <a:rPr lang="en-US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Minimizes, etc. I think it does some static checking via comments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dirty="0" smtClean="0"/>
              <a:t>Google’s Dart Language – Might be the closest to </a:t>
            </a:r>
            <a:r>
              <a:rPr lang="en-GB" dirty="0" err="1" smtClean="0"/>
              <a:t>TypeScript</a:t>
            </a:r>
            <a:r>
              <a:rPr lang="en-GB" dirty="0" smtClean="0"/>
              <a:t>, supports a lot of the same features and the same goal.  The</a:t>
            </a:r>
            <a:r>
              <a:rPr lang="en-GB" baseline="0" dirty="0" smtClean="0"/>
              <a:t> Google engineers felt JavaScript was fundamentally flawed and therefore should be replaced.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GB" baseline="0" dirty="0" err="1" smtClean="0"/>
              <a:t>TypeScript</a:t>
            </a:r>
            <a:r>
              <a:rPr lang="en-GB" baseline="0" dirty="0" smtClean="0"/>
              <a:t> extends JavaScript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All</a:t>
            </a:r>
            <a:r>
              <a:rPr lang="en-GB" baseline="0" dirty="0" smtClean="0"/>
              <a:t> the features that </a:t>
            </a:r>
            <a:r>
              <a:rPr lang="en-GB" baseline="0" dirty="0" err="1" smtClean="0"/>
              <a:t>TypeScript</a:t>
            </a:r>
            <a:r>
              <a:rPr lang="en-GB" baseline="0" dirty="0" smtClean="0"/>
              <a:t> has to offer: classes, modules, static typing are extensions to JavaScript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Classes, Modules, Arrow Functions are borrowed from the </a:t>
            </a:r>
            <a:r>
              <a:rPr lang="en-GB" baseline="0" dirty="0" err="1" smtClean="0"/>
              <a:t>EcmaScript</a:t>
            </a:r>
            <a:r>
              <a:rPr lang="en-GB" baseline="0" dirty="0" smtClean="0"/>
              <a:t> 6 draft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All the JavaScript your currently have is already </a:t>
            </a:r>
            <a:r>
              <a:rPr lang="en-GB" baseline="0" dirty="0" err="1" smtClean="0"/>
              <a:t>TypeScript</a:t>
            </a:r>
            <a:r>
              <a:rPr lang="en-GB" baseline="0" dirty="0" smtClean="0"/>
              <a:t> code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You can go change the extension form .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to .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and your code will most likely work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You might get some errors when you compile explaining where your code might not do as you expect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Some places to go next with your code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baseline="0" dirty="0" smtClean="0"/>
              <a:t>Beautiful thing is that all the extra stuff is really at zero cost.  Everything gets compiled away to idiomatic JavaScript.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baseline="0" dirty="0" smtClean="0"/>
              <a:t>Entirely </a:t>
            </a:r>
            <a:r>
              <a:rPr lang="en-GB" baseline="0" dirty="0" err="1" smtClean="0"/>
              <a:t>OpenSource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The Node Package Manager installs</a:t>
            </a:r>
            <a:r>
              <a:rPr lang="en-GB" baseline="0" dirty="0" smtClean="0"/>
              <a:t> the compiler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Visual Studio, you’ll want to install the plugin from Typescriptlang.org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Highly recommend Web Essentials 2012 from the Visual Studio Extension Gallery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Adds GUI to manage compiler options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Split-screen editor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Compile on save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baseline="0" dirty="0" smtClean="0"/>
              <a:t>Also provide syntax files for Sublime, Vim and </a:t>
            </a:r>
            <a:r>
              <a:rPr lang="en-GB" baseline="0" dirty="0" err="1" smtClean="0"/>
              <a:t>Emacs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0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Josh Rack</a:t>
            </a:r>
          </a:p>
          <a:p>
            <a:r>
              <a:rPr lang="en-GB" dirty="0" smtClean="0"/>
              <a:t>Josh Schlesinger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 &amp; Deck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 http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://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github.com/JoshRack/CCCTypeScript</a:t>
            </a:r>
            <a:endParaRPr lang="en-US" sz="2800" dirty="0" smtClean="0"/>
          </a:p>
          <a:p>
            <a:r>
              <a:rPr lang="en-US" dirty="0" smtClean="0"/>
              <a:t>Project Home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http://typescriptlang.org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http://typescript.codeplex.com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 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https://github.com/borisyankov/DefinitelyTyped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What is TypeScript?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language for application-scale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r>
              <a:rPr lang="en-US" dirty="0" smtClean="0"/>
              <a:t>A typed superset of JavaScript that compiles to plain JavaScript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Where do I get TypeScript?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Typescriptlang.org</a:t>
            </a:r>
          </a:p>
          <a:p>
            <a:r>
              <a:rPr lang="da-DK" dirty="0"/>
              <a:t>	</a:t>
            </a:r>
            <a:r>
              <a:rPr lang="da-DK" sz="2800" dirty="0" smtClean="0">
                <a:solidFill>
                  <a:schemeClr val="bg1">
                    <a:lumMod val="75000"/>
                  </a:schemeClr>
                </a:solidFill>
              </a:rPr>
              <a:t>npm install –g typescript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73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Rack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JoshuaRack@gmail.com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Josh Schlesinger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Josh@jschlesinger.net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13218</TotalTime>
  <Words>453</Words>
  <Application>Microsoft Office PowerPoint</Application>
  <PresentationFormat>On-screen Show (4:3)</PresentationFormat>
  <Paragraphs>79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TypeScript</vt:lpstr>
      <vt:lpstr>INTRODUCTION</vt:lpstr>
      <vt:lpstr>INTRODUCTION</vt:lpstr>
      <vt:lpstr>INTRODUCTION</vt:lpstr>
      <vt:lpstr>INTRODUCTION</vt:lpstr>
      <vt:lpstr>INTRODUCTION</vt:lpstr>
      <vt:lpstr>INTRODUCTION</vt:lpstr>
      <vt:lpstr>DEMO</vt:lpstr>
      <vt:lpstr>CONTACT</vt:lpstr>
      <vt:lpstr>RESOURCES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Josh Rack</cp:lastModifiedBy>
  <cp:revision>98</cp:revision>
  <dcterms:created xsi:type="dcterms:W3CDTF">2011-06-17T08:37:44Z</dcterms:created>
  <dcterms:modified xsi:type="dcterms:W3CDTF">2013-04-26T21:24:57Z</dcterms:modified>
</cp:coreProperties>
</file>