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84162b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84162b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1ad287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1ad287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c1ad287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c1ad287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c1ad287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c1ad287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1ad287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1ad287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1ad287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1ad287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1ad287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1ad287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Card Game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Boling, Justin Lee, Josh Sample, Jack Thurber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Card Game by Taylor Boling, Justin Lee, Josh Sample, and Jack Thurber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Cheat is a card game about bluffing. The goal is for a player to get rid of all their cards, sometimes having to lie to the opponent about what card is being played.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50" y="1800200"/>
            <a:ext cx="8191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909400" y="2778800"/>
            <a:ext cx="3325200" cy="8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481325" y="1926350"/>
            <a:ext cx="1838400" cy="49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Username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572000" y="1973000"/>
            <a:ext cx="1701000" cy="63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cxnSp>
        <p:nvCxnSpPr>
          <p:cNvPr id="151" name="Google Shape;151;p16"/>
          <p:cNvCxnSpPr>
            <a:stCxn id="149" idx="4"/>
          </p:cNvCxnSpPr>
          <p:nvPr/>
        </p:nvCxnSpPr>
        <p:spPr>
          <a:xfrm>
            <a:off x="3400525" y="2418650"/>
            <a:ext cx="2862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 flipH="1" rot="10800000">
            <a:off x="4952625" y="2601975"/>
            <a:ext cx="1707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Requirement Example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758875" y="2051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a server is started create the full deck of cards either hearts diamonds clubs or spades. Once created shuffles the deck. (createFullDeck use case)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 Case Description Example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709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Case Name: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createFullDeck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Actors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Server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The server is started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Deck of cards is created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Deck is shuffled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Entry Condition:</a:t>
            </a:r>
            <a:endParaRPr b="1"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server has started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Exit Condition:</a:t>
            </a:r>
            <a:endParaRPr b="1"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server closes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Example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800188"/>
            <a:ext cx="26765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125" y="1044775"/>
            <a:ext cx="3280300" cy="371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 Diagram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825" y="473900"/>
            <a:ext cx="1818300" cy="44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