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36E8-79AB-4842-9161-73C2D0667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7BCF6-2D23-AE47-A80A-E5D7BF1A1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6FC4-E441-B94F-B8C3-BE9D137A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E8EF-4684-D14E-85B9-60E62CE0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3801-AD59-164C-BF5F-2CCCC0D6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0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9364-1058-F943-BA7F-6F9F3376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E5961-ED26-AC4F-AD05-1137CCD0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59C6-7889-5C4F-A477-644AB001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3AD6-DF05-4B40-940E-4ED031D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999B-1B6F-C549-A371-89120DD6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DBC73-D322-874E-98A8-04E00159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32B17-5B41-644D-A3DB-A3F5030F9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A5BB-B1AA-1645-B74F-5ED85F96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85DE-A83A-3243-A3CB-59F40E61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6328-B7D9-D24C-ACC1-19B68F5B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7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5BBD-171A-4446-8071-ACDE28C2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B801-55C4-2849-8336-D1B4AB47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B66B-5166-DB43-B46D-5DE26D05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0AD5-DEC8-474A-8FAD-287DA2DF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CE9D-F65C-CC42-A66B-8E7CEA2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7FB2-D38B-9D40-8E0D-C08AE32A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C93F0-AEE7-C44B-9648-7B9C4293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FB95-941B-F042-817E-7D399D4D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675A-AD71-4F44-810B-D0DD12FA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D4CF-BAA5-764A-85A0-57BF9B7B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5E61-B0A4-9E4B-AEB6-05E102FD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C14E-1468-3D4E-A434-CDB481F63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DCE1-6CFA-1C43-B9A2-08702AE99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4CB08-580B-A64E-89B6-5BE64B27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DC4E6-9CEE-C34C-8FF1-B102CF09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4F783-A4DE-624E-B187-A817BCE3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398A-79C0-D84E-9FCB-1EB75BF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D6EAE-DE07-4046-887B-EA9C37D0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46718-29E5-5440-90B0-0F9F21A09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45B70-E9B6-7E42-A55E-B5C77CA88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37226-D2B3-094F-A0C1-364E97866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CA7B1-CC33-8B46-B9CB-08ABEBA2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0D501-54C8-3841-AC3C-003F5F0A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60261-EFF6-0843-90D4-0DCF2FF8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0D1D-EF55-EE40-84CC-2317A796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9D03E-0240-D543-B6A5-DC5CD5DD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EEAD7-7FE2-F84B-A605-59032326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F65A8-9F8A-D548-BC07-7024D06C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5A670-1900-6F4D-A0FD-A99D349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086C-6067-8341-8541-B053FEC7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C3B91-7204-B845-AE21-E3B37DDE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CEDC-6E34-0F45-86D6-0F144ECB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7070-E76B-2A4C-ABAC-39804DD4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290AA-C6BB-5F4D-A863-DCFEA6A6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7732D-4786-1148-805B-1FAD5A24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7C400-92F3-C940-A0D1-6D849325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36D38-A7E2-4645-B6D4-F44D4C4E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3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8CC6-125B-5745-B7DF-91D46CFD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E2BE7-B31F-604C-A9B2-A55D98F43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9618-A0C1-6C42-BD2B-3830C4ED3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F523-5F4C-2D48-B0AD-EE0F76DD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CAD3F-DED4-A149-99BE-D825BC31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7B574-BCD3-C648-B20C-A987195A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A5D3B-0301-7B4F-851A-7F6DBBBA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3FCED-1ADA-4A41-AB88-1A69ACE7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7DCF-090A-5D43-A7C0-56D5C4FB6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493F-267A-7247-B3C6-01BBBDB18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B3FB1-9454-904D-894C-FD67F998C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1628-B906-3C4E-B236-1CE2210B1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E12AC-414D-9A49-9881-958CCC3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5E375F-EF13-EB4D-AA98-B9FFD5A6D074}"/>
              </a:ext>
            </a:extLst>
          </p:cNvPr>
          <p:cNvGrpSpPr/>
          <p:nvPr/>
        </p:nvGrpSpPr>
        <p:grpSpPr>
          <a:xfrm>
            <a:off x="3064476" y="1680863"/>
            <a:ext cx="6012913" cy="1200329"/>
            <a:chOff x="3064476" y="1680863"/>
            <a:chExt cx="6012913" cy="12003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89FE93-A02D-C34E-8CDF-8082F61CF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4476" y="1841500"/>
              <a:ext cx="1412102" cy="90939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76CDB-A24F-174C-9396-D6EF23A6605F}"/>
                </a:ext>
              </a:extLst>
            </p:cNvPr>
            <p:cNvSpPr txBox="1"/>
            <p:nvPr/>
          </p:nvSpPr>
          <p:spPr>
            <a:xfrm>
              <a:off x="4633075" y="1680863"/>
              <a:ext cx="4444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latin typeface="Arial Rounded MT Bold" panose="020F0704030504030204" pitchFamily="34" charset="77"/>
                  <a:cs typeface="Cordia New" panose="020B0304020202020204" pitchFamily="34" charset="-34"/>
                </a:rPr>
                <a:t>Socidia</a:t>
              </a:r>
              <a:endParaRPr lang="en-US" sz="7200" b="1" dirty="0">
                <a:latin typeface="Arial Rounded MT Bold" panose="020F0704030504030204" pitchFamily="34" charset="77"/>
                <a:cs typeface="Cordia New" panose="020B03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28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Wenqi Wang</dc:creator>
  <cp:lastModifiedBy>Wenqi Wang</cp:lastModifiedBy>
  <cp:revision>2</cp:revision>
  <dcterms:created xsi:type="dcterms:W3CDTF">2019-04-04T05:26:08Z</dcterms:created>
  <dcterms:modified xsi:type="dcterms:W3CDTF">2019-04-04T05:56:09Z</dcterms:modified>
</cp:coreProperties>
</file>