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375" r:id="rId2"/>
    <p:sldId id="381" r:id="rId3"/>
    <p:sldId id="385" r:id="rId4"/>
    <p:sldId id="386" r:id="rId5"/>
    <p:sldId id="387" r:id="rId6"/>
    <p:sldId id="388" r:id="rId7"/>
    <p:sldId id="390" r:id="rId8"/>
    <p:sldId id="391" r:id="rId9"/>
    <p:sldId id="392" r:id="rId10"/>
    <p:sldId id="389" r:id="rId11"/>
    <p:sldId id="38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Хрусталев Георгий Николаевич" initials="Х.Г.Н." lastIdx="1" clrIdx="0">
    <p:extLst>
      <p:ext uri="{19B8F6BF-5375-455C-9EA6-DF929625EA0E}">
        <p15:presenceInfo xmlns:p15="http://schemas.microsoft.com/office/powerpoint/2012/main" userId="002143b2caeb35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113" d="100"/>
          <a:sy n="113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4T19:29:39.29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24.06.2020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86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74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73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785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37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43808" y="5085184"/>
            <a:ext cx="3456384" cy="1250851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400" i="1" dirty="0">
                <a:latin typeface="Trebuchet MS" panose="020B0603020202020204" pitchFamily="34" charset="0"/>
              </a:rPr>
              <a:t>Выполнили студенты </a:t>
            </a:r>
            <a:r>
              <a:rPr lang="ru-RU" sz="1400" i="1" dirty="0" smtClean="0">
                <a:latin typeface="Trebuchet MS" panose="020B0603020202020204" pitchFamily="34" charset="0"/>
              </a:rPr>
              <a:t>группы 181-326:</a:t>
            </a:r>
            <a:endParaRPr lang="ru-RU" sz="1400" i="1" dirty="0">
              <a:latin typeface="Trebuchet MS" panose="020B0603020202020204" pitchFamily="34" charset="0"/>
            </a:endParaRP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Хамидех Незар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Журавлев Михаил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Хрусталев Георгий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Шик Илья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60648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rebuchet MS" panose="020B0603020202020204" pitchFamily="34" charset="0"/>
              </a:rPr>
              <a:t>МИНИСТЕРСТВО НАУКИ И ВЫСШЕГО ОБРАЗОВАНИЯ РФ</a:t>
            </a:r>
            <a:br>
              <a:rPr lang="ru-RU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ru-RU" sz="1200" dirty="0">
                <a:solidFill>
                  <a:schemeClr val="bg1"/>
                </a:solidFill>
                <a:latin typeface="Trebuchet MS" panose="020B0603020202020204" pitchFamily="34" charset="0"/>
              </a:rPr>
              <a:t>Федеральное государственное бюджетное образовательное учреждение высшего профессионального образования</a:t>
            </a:r>
            <a:r>
              <a:rPr lang="ru-RU" dirty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ru-RU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ru-RU" b="1" dirty="0">
                <a:solidFill>
                  <a:schemeClr val="bg1"/>
                </a:solidFill>
                <a:latin typeface="Trebuchet MS" panose="020B0603020202020204" pitchFamily="34" charset="0"/>
              </a:rPr>
              <a:t>«</a:t>
            </a:r>
            <a:r>
              <a:rPr lang="ru-RU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Московский </a:t>
            </a:r>
            <a:r>
              <a:rPr lang="ru-RU" b="1" dirty="0">
                <a:solidFill>
                  <a:schemeClr val="bg1"/>
                </a:solidFill>
                <a:latin typeface="Trebuchet MS" panose="020B0603020202020204" pitchFamily="34" charset="0"/>
              </a:rPr>
              <a:t>политехнический университет»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6714" y="2276872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Проект</a:t>
            </a:r>
            <a:r>
              <a:rPr lang="ru-RU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«ИЭТР Оппозитный двигатель на базе платформы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“Autodesk Forge”</a:t>
            </a:r>
            <a:r>
              <a:rPr lang="ru-RU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Gilroy Bold" pitchFamily="50" charset="-52"/>
              </a:rPr>
              <a:t>Вывод</a:t>
            </a:r>
            <a:endParaRPr lang="ru-RU" sz="2800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628800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	Была </a:t>
            </a:r>
            <a:r>
              <a:rPr lang="ru-RU" sz="2000" dirty="0"/>
              <a:t>завершена работа по созданию Интерактивного Электронного Технического Руководства </a:t>
            </a:r>
            <a:r>
              <a:rPr lang="ru-RU" sz="2000" dirty="0" smtClean="0"/>
              <a:t>«Оппозитный двигатель» </a:t>
            </a:r>
            <a:r>
              <a:rPr lang="ru-RU" sz="2000" dirty="0"/>
              <a:t>на базе платформы Autodesk Forge. Было выполнена переработка интерфейса, улучшение аннотаций, создание и подключение базы данных и </a:t>
            </a:r>
            <a:r>
              <a:rPr lang="ru-RU" sz="2000" dirty="0" smtClean="0"/>
              <a:t>анимаций по разборке и обслуживанию оппозитного двигателя.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249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46085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	</a:t>
            </a:r>
            <a:r>
              <a:rPr lang="ru-RU" altLang="ru-RU" sz="1800" dirty="0" smtClean="0">
                <a:latin typeface="Trebuchet MS" panose="020B0603020202020204" pitchFamily="34" charset="0"/>
                <a:cs typeface="Arial"/>
              </a:rPr>
              <a:t>Цель проекта: продолжение разработки веб-сервиса «ИЭТР Оппозитный двигатель» </a:t>
            </a:r>
            <a:r>
              <a:rPr lang="ru-RU" altLang="ru-RU" sz="1800" dirty="0">
                <a:latin typeface="Trebuchet MS" panose="020B0603020202020204" pitchFamily="34" charset="0"/>
                <a:cs typeface="Arial"/>
              </a:rPr>
              <a:t>на </a:t>
            </a:r>
            <a:r>
              <a:rPr lang="ru-RU" altLang="ru-RU" sz="1800" dirty="0" smtClean="0">
                <a:latin typeface="Trebuchet MS" panose="020B0603020202020204" pitchFamily="34" charset="0"/>
                <a:cs typeface="Arial"/>
              </a:rPr>
              <a:t>базе облачной платформы </a:t>
            </a:r>
            <a:r>
              <a:rPr lang="en-US" altLang="ru-RU" sz="1800" dirty="0" smtClean="0">
                <a:latin typeface="Trebuchet MS" panose="020B0603020202020204" pitchFamily="34" charset="0"/>
                <a:cs typeface="Arial"/>
              </a:rPr>
              <a:t>Autodesk </a:t>
            </a:r>
            <a:r>
              <a:rPr lang="ru-RU" altLang="ru-RU" sz="1800" dirty="0" smtClean="0">
                <a:latin typeface="Trebuchet MS" panose="020B0603020202020204" pitchFamily="34" charset="0"/>
                <a:cs typeface="Arial"/>
              </a:rPr>
              <a:t>Forge</a:t>
            </a:r>
            <a:r>
              <a:rPr lang="ru-RU" altLang="ru-RU" sz="1800" dirty="0">
                <a:latin typeface="Trebuchet MS" panose="020B0603020202020204" pitchFamily="34" charset="0"/>
                <a:cs typeface="Arial"/>
              </a:rPr>
              <a:t>, </a:t>
            </a:r>
            <a:r>
              <a:rPr lang="ru-RU" altLang="ru-RU" sz="1800" dirty="0" smtClean="0">
                <a:latin typeface="Trebuchet MS" panose="020B0603020202020204" pitchFamily="34" charset="0"/>
                <a:cs typeface="Arial"/>
              </a:rPr>
              <a:t>его улучшение и расширение функционала</a:t>
            </a:r>
            <a:r>
              <a:rPr lang="ru-RU" altLang="ru-RU" sz="1800" dirty="0" smtClean="0">
                <a:latin typeface="Trebuchet MS" panose="020B0603020202020204" pitchFamily="34" charset="0"/>
                <a:cs typeface="Arial"/>
              </a:rPr>
              <a:t>.</a:t>
            </a:r>
            <a:endParaRPr lang="ru-RU" altLang="ru-RU" sz="1800" dirty="0" smtClean="0">
              <a:latin typeface="Trebuchet MS" panose="020B0603020202020204" pitchFamily="34" charset="0"/>
              <a:cs typeface="Arial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latin typeface="Trebuchet MS" panose="020B0603020202020204" pitchFamily="34" charset="0"/>
                <a:cs typeface="Arial"/>
              </a:rPr>
              <a:t>Основные </a:t>
            </a:r>
            <a:r>
              <a:rPr lang="ru-RU" altLang="ru-RU" sz="1800" dirty="0" smtClean="0">
                <a:latin typeface="Trebuchet MS" panose="020B0603020202020204" pitchFamily="34" charset="0"/>
                <a:cs typeface="Arial"/>
              </a:rPr>
              <a:t>задачи: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rebuchet MS" panose="020B0603020202020204" pitchFamily="34" charset="0"/>
              </a:rPr>
              <a:t>разработка нового дизайна сайта;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rebuchet MS" panose="020B0603020202020204" pitchFamily="34" charset="0"/>
              </a:rPr>
              <a:t>усовершенствование </a:t>
            </a:r>
            <a:r>
              <a:rPr lang="ru-RU" sz="1800" dirty="0" smtClean="0">
                <a:latin typeface="Trebuchet MS" panose="020B0603020202020204" pitchFamily="34" charset="0"/>
              </a:rPr>
              <a:t>расширения аннотаций;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800" dirty="0">
                <a:latin typeface="Trebuchet MS" panose="020B0603020202020204" pitchFamily="34" charset="0"/>
              </a:rPr>
              <a:t>подключение базы данных;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800" dirty="0">
                <a:latin typeface="Trebuchet MS" panose="020B0603020202020204" pitchFamily="34" charset="0"/>
              </a:rPr>
              <a:t>сохранение и удаление аннотаций в </a:t>
            </a:r>
            <a:r>
              <a:rPr lang="ru-RU" sz="1800" dirty="0" smtClean="0">
                <a:latin typeface="Trebuchet MS" panose="020B0603020202020204" pitchFamily="34" charset="0"/>
              </a:rPr>
              <a:t>БД;</a:t>
            </a:r>
            <a:endParaRPr lang="ru-RU" sz="1800" dirty="0">
              <a:latin typeface="Trebuchet MS" panose="020B0603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rebuchet MS" panose="020B0603020202020204" pitchFamily="34" charset="0"/>
              </a:rPr>
              <a:t>использование </a:t>
            </a:r>
            <a:r>
              <a:rPr lang="ru-RU" sz="1800" dirty="0">
                <a:latin typeface="Trebuchet MS" panose="020B0603020202020204" pitchFamily="34" charset="0"/>
              </a:rPr>
              <a:t>БД </a:t>
            </a:r>
            <a:r>
              <a:rPr lang="ru-RU" sz="1800" dirty="0" smtClean="0">
                <a:latin typeface="Trebuchet MS" panose="020B0603020202020204" pitchFamily="34" charset="0"/>
              </a:rPr>
              <a:t>для древа управления;</a:t>
            </a:r>
            <a:endParaRPr lang="ru-RU" sz="1800" dirty="0">
              <a:latin typeface="Trebuchet MS" panose="020B0603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1800" dirty="0">
                <a:latin typeface="Trebuchet MS" panose="020B0603020202020204" pitchFamily="34" charset="0"/>
              </a:rPr>
              <a:t>п</a:t>
            </a:r>
            <a:r>
              <a:rPr lang="ru-RU" sz="1800" dirty="0" smtClean="0">
                <a:latin typeface="Trebuchet MS" panose="020B0603020202020204" pitchFamily="34" charset="0"/>
              </a:rPr>
              <a:t>одключение к БД блока с </a:t>
            </a:r>
            <a:r>
              <a:rPr lang="ru-RU" sz="1800" dirty="0">
                <a:latin typeface="Trebuchet MS" panose="020B0603020202020204" pitchFamily="34" charset="0"/>
              </a:rPr>
              <a:t>информацией</a:t>
            </a:r>
            <a:r>
              <a:rPr lang="ru-RU" sz="1800" dirty="0" smtClean="0">
                <a:latin typeface="Trebuchet MS" panose="020B0603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Trebuchet MS" panose="020B0603020202020204" pitchFamily="34" charset="0"/>
              </a:rPr>
              <a:t>создание и подключение анимаций через API Fusion</a:t>
            </a:r>
            <a:r>
              <a:rPr lang="ru-RU" sz="1800" dirty="0" smtClean="0">
                <a:latin typeface="Trebuchet MS" panose="020B0603020202020204" pitchFamily="34" charset="0"/>
              </a:rPr>
              <a:t>.</a:t>
            </a:r>
            <a:endParaRPr lang="ru-RU" sz="1800" dirty="0">
              <a:latin typeface="Trebuchet MS" panose="020B0603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ru-RU" altLang="ru-RU" sz="1800" dirty="0" smtClean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Trebuchet MS" panose="020B0603020202020204" pitchFamily="34" charset="0"/>
              </a:rPr>
              <a:t>Цели и задачи</a:t>
            </a:r>
            <a:endParaRPr lang="ru-RU" sz="2800" dirty="0">
              <a:latin typeface="Trebuchet MS" panose="020B0603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Trebuchet MS" panose="020B0603020202020204" pitchFamily="34" charset="0"/>
              </a:rPr>
              <a:t>Этапы разработки проекта</a:t>
            </a:r>
            <a:endParaRPr lang="ru-RU" sz="2800" dirty="0">
              <a:latin typeface="Trebuchet MS" panose="020B0603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53438"/>
            <a:ext cx="808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rebuchet MS" panose="020B0603020202020204" pitchFamily="34" charset="0"/>
              </a:rPr>
              <a:t>поиск информации о работе двигателя и его обслуживании;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rebuchet MS" panose="020B0603020202020204" pitchFamily="34" charset="0"/>
              </a:rPr>
              <a:t>д</a:t>
            </a:r>
            <a:r>
              <a:rPr lang="ru-RU" dirty="0" smtClean="0">
                <a:latin typeface="Trebuchet MS" panose="020B0603020202020204" pitchFamily="34" charset="0"/>
              </a:rPr>
              <a:t>оработка плагина аннотаций;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rebuchet MS" panose="020B0603020202020204" pitchFamily="34" charset="0"/>
              </a:rPr>
              <a:t>изменение </a:t>
            </a:r>
            <a:r>
              <a:rPr lang="ru-RU" dirty="0">
                <a:latin typeface="Trebuchet MS" panose="020B0603020202020204" pitchFamily="34" charset="0"/>
              </a:rPr>
              <a:t>дизайна сайта</a:t>
            </a:r>
            <a:r>
              <a:rPr lang="ru-RU" dirty="0" smtClean="0">
                <a:latin typeface="Trebuchet MS" panose="020B0603020202020204" pitchFamily="34" charset="0"/>
              </a:rPr>
              <a:t>;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rebuchet MS" panose="020B0603020202020204" pitchFamily="34" charset="0"/>
              </a:rPr>
              <a:t>поиск </a:t>
            </a:r>
            <a:r>
              <a:rPr lang="ru-RU" dirty="0">
                <a:latin typeface="Trebuchet MS" panose="020B0603020202020204" pitchFamily="34" charset="0"/>
              </a:rPr>
              <a:t>информации о БД и выбор СУБД;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rebuchet MS" panose="020B0603020202020204" pitchFamily="34" charset="0"/>
              </a:rPr>
              <a:t>освоение СУБД </a:t>
            </a:r>
            <a:r>
              <a:rPr lang="ru-RU" dirty="0" err="1">
                <a:latin typeface="Trebuchet MS" panose="020B0603020202020204" pitchFamily="34" charset="0"/>
              </a:rPr>
              <a:t>MongoDB</a:t>
            </a:r>
            <a:r>
              <a:rPr lang="ru-RU" dirty="0">
                <a:latin typeface="Trebuchet MS" panose="020B0603020202020204" pitchFamily="34" charset="0"/>
              </a:rPr>
              <a:t> и его интеграция в проект;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rebuchet MS" panose="020B0603020202020204" pitchFamily="34" charset="0"/>
              </a:rPr>
              <a:t>создание </a:t>
            </a:r>
            <a:r>
              <a:rPr lang="ru-RU" dirty="0" smtClean="0">
                <a:latin typeface="Trebuchet MS" panose="020B0603020202020204" pitchFamily="34" charset="0"/>
              </a:rPr>
              <a:t>коллекций БД для древа управления;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rebuchet MS" panose="020B0603020202020204" pitchFamily="34" charset="0"/>
              </a:rPr>
              <a:t>изменение </a:t>
            </a:r>
            <a:r>
              <a:rPr lang="ru-RU" dirty="0">
                <a:latin typeface="Trebuchet MS" panose="020B0603020202020204" pitchFamily="34" charset="0"/>
              </a:rPr>
              <a:t>древа </a:t>
            </a:r>
            <a:r>
              <a:rPr lang="ru-RU" dirty="0" smtClean="0">
                <a:latin typeface="Trebuchet MS" panose="020B0603020202020204" pitchFamily="34" charset="0"/>
              </a:rPr>
              <a:t>элементов для использования БД;</a:t>
            </a:r>
            <a:endParaRPr lang="ru-RU" dirty="0">
              <a:latin typeface="Trebuchet MS" panose="020B0603020202020204" pitchFamily="34" charset="0"/>
            </a:endParaRP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rebuchet MS" panose="020B0603020202020204" pitchFamily="34" charset="0"/>
              </a:rPr>
              <a:t>сохранение и удаление аннотаций с помощью БД</a:t>
            </a:r>
            <a:r>
              <a:rPr lang="ru-RU" dirty="0" smtClean="0">
                <a:latin typeface="Trebuchet MS" panose="020B0603020202020204" pitchFamily="34" charset="0"/>
              </a:rPr>
              <a:t>;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Trebuchet MS" panose="020B0603020202020204" pitchFamily="34" charset="0"/>
              </a:rPr>
              <a:t>подключение </a:t>
            </a:r>
            <a:r>
              <a:rPr lang="ru-RU" dirty="0">
                <a:latin typeface="Trebuchet MS" panose="020B0603020202020204" pitchFamily="34" charset="0"/>
              </a:rPr>
              <a:t>анимаций к </a:t>
            </a:r>
            <a:r>
              <a:rPr lang="en-US" dirty="0" smtClean="0">
                <a:latin typeface="Trebuchet MS" panose="020B0603020202020204" pitchFamily="34" charset="0"/>
              </a:rPr>
              <a:t>Forge </a:t>
            </a:r>
            <a:r>
              <a:rPr lang="ru-RU" dirty="0" err="1" smtClean="0">
                <a:latin typeface="Trebuchet MS" panose="020B0603020202020204" pitchFamily="34" charset="0"/>
              </a:rPr>
              <a:t>Viewer</a:t>
            </a:r>
            <a:r>
              <a:rPr lang="ru-RU" dirty="0" smtClean="0">
                <a:latin typeface="Trebuchet MS" panose="020B0603020202020204" pitchFamily="34" charset="0"/>
              </a:rPr>
              <a:t> через </a:t>
            </a:r>
            <a:r>
              <a:rPr lang="en-US" dirty="0" smtClean="0">
                <a:latin typeface="Trebuchet MS" panose="020B0603020202020204" pitchFamily="34" charset="0"/>
              </a:rPr>
              <a:t>Fusion API</a:t>
            </a:r>
            <a:r>
              <a:rPr lang="ru-RU" dirty="0" smtClean="0">
                <a:latin typeface="Trebuchet MS" panose="020B0603020202020204" pitchFamily="34" charset="0"/>
              </a:rPr>
              <a:t>;</a:t>
            </a:r>
            <a:endParaRPr lang="ru-RU" dirty="0">
              <a:latin typeface="Trebuchet MS" panose="020B0603020202020204" pitchFamily="34" charset="0"/>
            </a:endParaRP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rebuchet MS" panose="020B0603020202020204" pitchFamily="34" charset="0"/>
              </a:rPr>
              <a:t>с</a:t>
            </a:r>
            <a:r>
              <a:rPr lang="ru-RU" dirty="0" smtClean="0">
                <a:latin typeface="Trebuchet MS" panose="020B0603020202020204" pitchFamily="34" charset="0"/>
              </a:rPr>
              <a:t>оздание элементов управления для проигрывателя анимаций</a:t>
            </a:r>
            <a:r>
              <a:rPr lang="ru-RU" dirty="0">
                <a:latin typeface="Trebuchet MS" panose="020B0603020202020204" pitchFamily="34" charset="0"/>
              </a:rPr>
              <a:t>;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rebuchet MS" panose="020B0603020202020204" pitchFamily="34" charset="0"/>
              </a:rPr>
              <a:t>создание и </a:t>
            </a:r>
            <a:r>
              <a:rPr lang="ru-RU" dirty="0" smtClean="0">
                <a:latin typeface="Trebuchet MS" panose="020B0603020202020204" pitchFamily="34" charset="0"/>
              </a:rPr>
              <a:t>подключение анимаций;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ru-RU" dirty="0">
                <a:latin typeface="Trebuchet MS" panose="020B0603020202020204" pitchFamily="34" charset="0"/>
              </a:rPr>
              <a:t>с</a:t>
            </a:r>
            <a:r>
              <a:rPr lang="ru-RU" dirty="0" smtClean="0">
                <a:latin typeface="Trebuchet MS" panose="020B0603020202020204" pitchFamily="34" charset="0"/>
              </a:rPr>
              <a:t>оздание документации по проекту.</a:t>
            </a:r>
            <a:endParaRPr lang="ru-RU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482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i="1" dirty="0">
                <a:latin typeface="Trebuchet MS" panose="020B0603020202020204" pitchFamily="34" charset="0"/>
              </a:rPr>
              <a:t>Журавлев М.С</a:t>
            </a:r>
            <a:r>
              <a:rPr lang="ru-RU" sz="1800" b="1" i="1" dirty="0" smtClean="0">
                <a:latin typeface="Trebuchet MS" panose="020B0603020202020204" pitchFamily="34" charset="0"/>
              </a:rPr>
              <a:t>. </a:t>
            </a:r>
            <a:r>
              <a:rPr lang="ru-RU" sz="1800" dirty="0" smtClean="0">
                <a:latin typeface="Trebuchet MS" panose="020B0603020202020204" pitchFamily="34" charset="0"/>
              </a:rPr>
              <a:t>— </a:t>
            </a:r>
            <a:r>
              <a:rPr lang="ru-RU" sz="1800" dirty="0">
                <a:latin typeface="Trebuchet MS" panose="020B0603020202020204" pitchFamily="34" charset="0"/>
              </a:rPr>
              <a:t>разработка основных скриптов, создание расширения аннотаций, </a:t>
            </a:r>
            <a:r>
              <a:rPr lang="ru-RU" sz="1800" dirty="0" smtClean="0">
                <a:latin typeface="Trebuchet MS" panose="020B0603020202020204" pitchFamily="34" charset="0"/>
              </a:rPr>
              <a:t>интеграция базы данных в проект. </a:t>
            </a:r>
          </a:p>
          <a:p>
            <a:pPr marL="0" indent="0" algn="just">
              <a:buNone/>
            </a:pPr>
            <a:r>
              <a:rPr lang="ru-RU" sz="1800" b="1" i="1" dirty="0" smtClean="0">
                <a:latin typeface="Trebuchet MS" panose="020B0603020202020204" pitchFamily="34" charset="0"/>
              </a:rPr>
              <a:t>Хамидех Н.Х.</a:t>
            </a:r>
            <a:r>
              <a:rPr lang="ru-RU" sz="1800" dirty="0" smtClean="0">
                <a:latin typeface="Trebuchet MS" panose="020B0603020202020204" pitchFamily="34" charset="0"/>
              </a:rPr>
              <a:t> —</a:t>
            </a:r>
            <a:r>
              <a:rPr lang="ru-RU" sz="1800" b="1" i="1" dirty="0" smtClean="0">
                <a:latin typeface="Trebuchet MS" panose="020B0603020202020204" pitchFamily="34" charset="0"/>
              </a:rPr>
              <a:t> </a:t>
            </a:r>
            <a:r>
              <a:rPr lang="ru-RU" sz="1800" dirty="0" smtClean="0">
                <a:latin typeface="Trebuchet MS" panose="020B0603020202020204" pitchFamily="34" charset="0"/>
              </a:rPr>
              <a:t>разработка основных скриптов, создание </a:t>
            </a:r>
            <a:r>
              <a:rPr lang="ru-RU" sz="1800" dirty="0">
                <a:latin typeface="Trebuchet MS" panose="020B0603020202020204" pitchFamily="34" charset="0"/>
              </a:rPr>
              <a:t>расширения </a:t>
            </a:r>
            <a:r>
              <a:rPr lang="ru-RU" sz="1800" dirty="0" smtClean="0">
                <a:latin typeface="Trebuchet MS" panose="020B0603020202020204" pitchFamily="34" charset="0"/>
              </a:rPr>
              <a:t>аннотаций, составление </a:t>
            </a:r>
            <a:r>
              <a:rPr lang="ru-RU" sz="1800" dirty="0">
                <a:latin typeface="Trebuchet MS" panose="020B0603020202020204" pitchFamily="34" charset="0"/>
              </a:rPr>
              <a:t>нового древа </a:t>
            </a:r>
            <a:r>
              <a:rPr lang="ru-RU" sz="1800" dirty="0" smtClean="0">
                <a:latin typeface="Trebuchet MS" panose="020B0603020202020204" pitchFamily="34" charset="0"/>
              </a:rPr>
              <a:t>сайта, подключение БД и анимаций </a:t>
            </a:r>
            <a:r>
              <a:rPr lang="ru-RU" sz="1800" dirty="0">
                <a:latin typeface="Trebuchet MS" panose="020B0603020202020204" pitchFamily="34" charset="0"/>
              </a:rPr>
              <a:t>к </a:t>
            </a:r>
            <a:r>
              <a:rPr lang="ru-RU" sz="1800" dirty="0" smtClean="0">
                <a:latin typeface="Trebuchet MS" panose="020B0603020202020204" pitchFamily="34" charset="0"/>
              </a:rPr>
              <a:t>проекту.</a:t>
            </a:r>
            <a:endParaRPr lang="ru-RU" sz="18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ru-RU" sz="1800" b="1" i="1" dirty="0">
                <a:latin typeface="Trebuchet MS" panose="020B0603020202020204" pitchFamily="34" charset="0"/>
              </a:rPr>
              <a:t>Хрусталев </a:t>
            </a:r>
            <a:r>
              <a:rPr lang="ru-RU" sz="1800" b="1" i="1" dirty="0" smtClean="0">
                <a:latin typeface="Trebuchet MS" panose="020B0603020202020204" pitchFamily="34" charset="0"/>
              </a:rPr>
              <a:t>Г.Н.</a:t>
            </a:r>
            <a:r>
              <a:rPr lang="ru-RU" sz="1800" dirty="0" smtClean="0">
                <a:latin typeface="Trebuchet MS" panose="020B0603020202020204" pitchFamily="34" charset="0"/>
              </a:rPr>
              <a:t> </a:t>
            </a:r>
            <a:r>
              <a:rPr lang="ru-RU" sz="1800" dirty="0">
                <a:latin typeface="Trebuchet MS" panose="020B0603020202020204" pitchFamily="34" charset="0"/>
              </a:rPr>
              <a:t>—</a:t>
            </a:r>
            <a:r>
              <a:rPr lang="ru-RU" sz="1800" b="1" i="1" dirty="0">
                <a:latin typeface="Trebuchet MS" panose="020B0603020202020204" pitchFamily="34" charset="0"/>
              </a:rPr>
              <a:t> </a:t>
            </a:r>
            <a:r>
              <a:rPr lang="ru-RU" sz="1800" dirty="0" smtClean="0">
                <a:latin typeface="Trebuchet MS" panose="020B0603020202020204" pitchFamily="34" charset="0"/>
              </a:rPr>
              <a:t>разработка </a:t>
            </a:r>
            <a:r>
              <a:rPr lang="ru-RU" sz="1800" dirty="0">
                <a:latin typeface="Trebuchet MS" panose="020B0603020202020204" pitchFamily="34" charset="0"/>
              </a:rPr>
              <a:t>основных скриптов</a:t>
            </a:r>
            <a:r>
              <a:rPr lang="ru-RU" sz="1800" dirty="0" smtClean="0">
                <a:latin typeface="Trebuchet MS" panose="020B0603020202020204" pitchFamily="34" charset="0"/>
              </a:rPr>
              <a:t>,</a:t>
            </a:r>
            <a:r>
              <a:rPr lang="ru-RU" sz="1800" dirty="0">
                <a:latin typeface="Trebuchet MS" panose="020B0603020202020204" pitchFamily="34" charset="0"/>
              </a:rPr>
              <a:t> поиск информации для </a:t>
            </a:r>
            <a:r>
              <a:rPr lang="ru-RU" sz="1800" dirty="0" smtClean="0">
                <a:latin typeface="Trebuchet MS" panose="020B0603020202020204" pitchFamily="34" charset="0"/>
              </a:rPr>
              <a:t>проекта, составление содержательной части </a:t>
            </a:r>
            <a:r>
              <a:rPr lang="ru-RU" sz="1800" dirty="0" err="1" smtClean="0">
                <a:latin typeface="Trebuchet MS" panose="020B0603020202020204" pitchFamily="34" charset="0"/>
              </a:rPr>
              <a:t>ИЭТР'а</a:t>
            </a:r>
            <a:r>
              <a:rPr lang="ru-RU" sz="1800" dirty="0" smtClean="0">
                <a:latin typeface="Trebuchet MS" panose="020B0603020202020204" pitchFamily="34" charset="0"/>
              </a:rPr>
              <a:t>, работа </a:t>
            </a:r>
            <a:r>
              <a:rPr lang="ru-RU" sz="1800" dirty="0">
                <a:latin typeface="Trebuchet MS" panose="020B0603020202020204" pitchFamily="34" charset="0"/>
              </a:rPr>
              <a:t>с </a:t>
            </a:r>
            <a:r>
              <a:rPr lang="ru-RU" sz="1800" dirty="0" smtClean="0">
                <a:latin typeface="Trebuchet MS" panose="020B0603020202020204" pitchFamily="34" charset="0"/>
              </a:rPr>
              <a:t>БД, создание </a:t>
            </a:r>
            <a:r>
              <a:rPr lang="ru-RU" sz="1800" dirty="0">
                <a:latin typeface="Trebuchet MS" panose="020B0603020202020204" pitchFamily="34" charset="0"/>
              </a:rPr>
              <a:t>анимаций в Autodesk </a:t>
            </a:r>
            <a:r>
              <a:rPr lang="ru-RU" sz="1800" dirty="0" smtClean="0">
                <a:latin typeface="Trebuchet MS" panose="020B0603020202020204" pitchFamily="34" charset="0"/>
              </a:rPr>
              <a:t>Fusion, документация, отчетность.</a:t>
            </a:r>
            <a:endParaRPr lang="ru-RU" sz="18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ru-RU" sz="1800" b="1" i="1" dirty="0" smtClean="0">
                <a:latin typeface="Trebuchet MS" panose="020B0603020202020204" pitchFamily="34" charset="0"/>
              </a:rPr>
              <a:t>Шик И.А. </a:t>
            </a:r>
            <a:r>
              <a:rPr lang="ru-RU" sz="1800" dirty="0" smtClean="0">
                <a:latin typeface="Trebuchet MS" panose="020B0603020202020204" pitchFamily="34" charset="0"/>
              </a:rPr>
              <a:t>—</a:t>
            </a:r>
            <a:r>
              <a:rPr lang="ru-RU" sz="1800" b="1" i="1" dirty="0" smtClean="0">
                <a:latin typeface="Trebuchet MS" panose="020B0603020202020204" pitchFamily="34" charset="0"/>
              </a:rPr>
              <a:t> </a:t>
            </a:r>
            <a:r>
              <a:rPr lang="ru-RU" sz="1800" dirty="0" smtClean="0">
                <a:latin typeface="Trebuchet MS" panose="020B0603020202020204" pitchFamily="34" charset="0"/>
              </a:rPr>
              <a:t>создание нового дизайна сайта, </a:t>
            </a:r>
            <a:r>
              <a:rPr lang="ru-RU" sz="1800" dirty="0">
                <a:latin typeface="Trebuchet MS" panose="020B0603020202020204" pitchFamily="34" charset="0"/>
              </a:rPr>
              <a:t>поиск информации для проекта, составление содержательной части </a:t>
            </a:r>
            <a:r>
              <a:rPr lang="ru-RU" sz="1800" dirty="0" err="1">
                <a:latin typeface="Trebuchet MS" panose="020B0603020202020204" pitchFamily="34" charset="0"/>
              </a:rPr>
              <a:t>ИЭТР'а</a:t>
            </a:r>
            <a:r>
              <a:rPr lang="ru-RU" sz="1800" dirty="0">
                <a:latin typeface="Trebuchet MS" panose="020B0603020202020204" pitchFamily="34" charset="0"/>
              </a:rPr>
              <a:t>, работа с БД, создание анимаций в Autodesk Fusion, </a:t>
            </a:r>
            <a:r>
              <a:rPr lang="ru-RU" sz="1800" dirty="0" smtClean="0">
                <a:latin typeface="Trebuchet MS" panose="020B0603020202020204" pitchFamily="34" charset="0"/>
              </a:rPr>
              <a:t>документация.</a:t>
            </a:r>
            <a:endParaRPr lang="ru-RU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ru-RU" sz="1800" i="1" dirty="0" smtClean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Trebuchet MS" panose="020B0603020202020204" pitchFamily="34" charset="0"/>
              </a:rPr>
              <a:t>Разделение обязанностей</a:t>
            </a:r>
            <a:endParaRPr lang="ru-RU" sz="2800" dirty="0">
              <a:latin typeface="Trebuchet MS" panose="020B0603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Trebuchet MS" panose="020B0603020202020204" pitchFamily="34" charset="0"/>
              </a:rPr>
              <a:t>Структура веб-сервиса</a:t>
            </a:r>
            <a:endParaRPr lang="ru-RU" sz="2800" dirty="0">
              <a:latin typeface="Trebuchet MS" panose="020B0603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85647"/>
            <a:ext cx="8711693" cy="46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899592" y="476672"/>
            <a:ext cx="779755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dirty="0" smtClean="0">
                <a:latin typeface="Gilroy Bold" pitchFamily="50" charset="-52"/>
              </a:rPr>
              <a:t>Веб-страница</a:t>
            </a:r>
            <a:endParaRPr lang="ru-RU" sz="2400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460432" cy="42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Gilroy Bold" pitchFamily="50" charset="-52"/>
              </a:rPr>
              <a:t>Анимация разбора модели</a:t>
            </a:r>
            <a:endParaRPr lang="ru-RU" sz="2800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316416" cy="467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09306"/>
            <a:ext cx="8064896" cy="4536504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Gilroy Bold" pitchFamily="50" charset="-52"/>
              </a:rPr>
              <a:t>Древо компонентов</a:t>
            </a:r>
            <a:endParaRPr lang="ru-RU" sz="2800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52121" y="6015692"/>
            <a:ext cx="244827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Информация о компоненте хранится в базе данных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876255" y="4797152"/>
            <a:ext cx="648073" cy="1192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267744" y="2348880"/>
            <a:ext cx="464757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1800" y="1772816"/>
            <a:ext cx="273630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Компоненты двигателя структурированы в виде древа</a:t>
            </a:r>
            <a:endParaRPr lang="ru-RU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Gilroy Bold" pitchFamily="50" charset="-52"/>
              </a:rPr>
              <a:t>Анимации по обслуживанию двигателя</a:t>
            </a:r>
            <a:endParaRPr lang="ru-RU" sz="2800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0555"/>
            <a:ext cx="8028384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1029</TotalTime>
  <Words>274</Words>
  <Application>Microsoft Office PowerPoint</Application>
  <PresentationFormat>Экран (4:3)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Gilroy</vt:lpstr>
      <vt:lpstr>Gilroy Bold</vt:lpstr>
      <vt:lpstr>Gilroy SemiBold</vt:lpstr>
      <vt:lpstr>Trebuchet MS</vt:lpstr>
      <vt:lpstr>Wingdings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Хрусталев Георгий Николаевич</cp:lastModifiedBy>
  <cp:revision>122</cp:revision>
  <cp:lastPrinted>2016-06-06T19:02:34Z</cp:lastPrinted>
  <dcterms:created xsi:type="dcterms:W3CDTF">2015-04-17T11:13:20Z</dcterms:created>
  <dcterms:modified xsi:type="dcterms:W3CDTF">2020-06-24T16:43:32Z</dcterms:modified>
</cp:coreProperties>
</file>