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9"/>
  </p:notesMasterIdLst>
  <p:handoutMasterIdLst>
    <p:handoutMasterId r:id="rId10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49"/>
    <a:srgbClr val="6DDFE4"/>
    <a:srgbClr val="49ADAF"/>
    <a:srgbClr val="377E99"/>
    <a:srgbClr val="000000"/>
    <a:srgbClr val="B54C2D"/>
    <a:srgbClr val="DDA147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24C01-5C90-4AC4-B2D2-2AF1C9E2643B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F2E075-1418-4C76-8B08-A3DB22E9A7D5}">
      <dgm:prSet/>
      <dgm:spPr>
        <a:solidFill>
          <a:schemeClr val="accent5">
            <a:hueOff val="0"/>
            <a:satOff val="0"/>
            <a:lumOff val="0"/>
            <a:alpha val="75000"/>
          </a:schemeClr>
        </a:solidFill>
      </dgm:spPr>
      <dgm:t>
        <a:bodyPr/>
        <a:lstStyle/>
        <a:p>
          <a:r>
            <a:rPr lang="en-US" dirty="0">
              <a:latin typeface="+mj-lt"/>
            </a:rPr>
            <a:t>Unser </a:t>
          </a:r>
          <a:r>
            <a:rPr lang="en-US" dirty="0" err="1">
              <a:latin typeface="+mj-lt"/>
            </a:rPr>
            <a:t>Projekt</a:t>
          </a:r>
          <a:endParaRPr lang="en-US" dirty="0">
            <a:latin typeface="+mj-lt"/>
          </a:endParaRPr>
        </a:p>
      </dgm:t>
    </dgm:pt>
    <dgm:pt modelId="{B17F19AF-8B8D-4F63-A278-8D30015BB267}" type="parTrans" cxnId="{ECEF961C-83C0-44C7-B902-3A3638882E9C}">
      <dgm:prSet/>
      <dgm:spPr/>
      <dgm:t>
        <a:bodyPr/>
        <a:lstStyle/>
        <a:p>
          <a:endParaRPr lang="en-US"/>
        </a:p>
      </dgm:t>
    </dgm:pt>
    <dgm:pt modelId="{4ED3AABE-BA54-4D5A-B7D1-C1AB1F2D4A10}" type="sibTrans" cxnId="{ECEF961C-83C0-44C7-B902-3A3638882E9C}">
      <dgm:prSet/>
      <dgm:spPr/>
      <dgm:t>
        <a:bodyPr/>
        <a:lstStyle/>
        <a:p>
          <a:endParaRPr lang="en-US"/>
        </a:p>
      </dgm:t>
    </dgm:pt>
    <dgm:pt modelId="{CEC9B6BB-B8DB-42E3-8B43-C52A72749F6C}">
      <dgm:prSet/>
      <dgm:spPr>
        <a:solidFill>
          <a:schemeClr val="accent5">
            <a:hueOff val="138169"/>
            <a:satOff val="13165"/>
            <a:lumOff val="-5490"/>
            <a:alpha val="75000"/>
          </a:schemeClr>
        </a:solidFill>
      </dgm:spPr>
      <dgm:t>
        <a:bodyPr/>
        <a:lstStyle/>
        <a:p>
          <a:r>
            <a:rPr lang="en-US" dirty="0" err="1">
              <a:latin typeface="+mj-lt"/>
            </a:rPr>
            <a:t>Aktueller</a:t>
          </a:r>
          <a:r>
            <a:rPr lang="en-US" dirty="0">
              <a:latin typeface="+mj-lt"/>
            </a:rPr>
            <a:t> Stand</a:t>
          </a:r>
        </a:p>
      </dgm:t>
    </dgm:pt>
    <dgm:pt modelId="{2731295B-0C2C-414A-9266-DF5AABF0A02A}" type="parTrans" cxnId="{41271C39-60B1-4133-A4F1-34501A0B88E0}">
      <dgm:prSet/>
      <dgm:spPr/>
      <dgm:t>
        <a:bodyPr/>
        <a:lstStyle/>
        <a:p>
          <a:endParaRPr lang="en-US"/>
        </a:p>
      </dgm:t>
    </dgm:pt>
    <dgm:pt modelId="{BE30EE03-1C85-41E8-826F-38729604C475}" type="sibTrans" cxnId="{41271C39-60B1-4133-A4F1-34501A0B88E0}">
      <dgm:prSet/>
      <dgm:spPr/>
      <dgm:t>
        <a:bodyPr/>
        <a:lstStyle/>
        <a:p>
          <a:endParaRPr lang="en-US"/>
        </a:p>
      </dgm:t>
    </dgm:pt>
    <dgm:pt modelId="{B49A5BAB-8C44-4B8F-A353-F87A751A2350}">
      <dgm:prSet/>
      <dgm:spPr>
        <a:solidFill>
          <a:schemeClr val="accent5">
            <a:hueOff val="276338"/>
            <a:satOff val="26330"/>
            <a:lumOff val="-10981"/>
            <a:alpha val="7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dirty="0" err="1">
              <a:latin typeface="+mj-lt"/>
            </a:rPr>
            <a:t>Github</a:t>
          </a:r>
          <a:endParaRPr lang="en-US" dirty="0">
            <a:latin typeface="+mj-lt"/>
          </a:endParaRPr>
        </a:p>
      </dgm:t>
    </dgm:pt>
    <dgm:pt modelId="{ECC1F78D-DB2F-45B1-ABCA-2130ACC5EE4F}" type="parTrans" cxnId="{94375465-1540-48AA-BB08-AAC186F403AC}">
      <dgm:prSet/>
      <dgm:spPr/>
      <dgm:t>
        <a:bodyPr/>
        <a:lstStyle/>
        <a:p>
          <a:endParaRPr lang="en-US"/>
        </a:p>
      </dgm:t>
    </dgm:pt>
    <dgm:pt modelId="{76EF1339-35CD-451E-A56A-732BBCB7B3C4}" type="sibTrans" cxnId="{94375465-1540-48AA-BB08-AAC186F403AC}">
      <dgm:prSet/>
      <dgm:spPr/>
      <dgm:t>
        <a:bodyPr/>
        <a:lstStyle/>
        <a:p>
          <a:endParaRPr lang="en-US"/>
        </a:p>
      </dgm:t>
    </dgm:pt>
    <dgm:pt modelId="{FEC990AD-3E6F-4423-8D04-BF5D08EED818}">
      <dgm:prSet/>
      <dgm:spPr>
        <a:solidFill>
          <a:schemeClr val="accent5">
            <a:hueOff val="414507"/>
            <a:satOff val="39495"/>
            <a:lumOff val="-16471"/>
            <a:alpha val="75000"/>
          </a:schemeClr>
        </a:solidFill>
      </dgm:spPr>
      <dgm:t>
        <a:bodyPr/>
        <a:lstStyle/>
        <a:p>
          <a:r>
            <a:rPr lang="en-US" dirty="0" err="1">
              <a:latin typeface="+mn-lt"/>
            </a:rPr>
            <a:t>Nächsten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Schritte</a:t>
          </a:r>
          <a:endParaRPr lang="en-US" dirty="0">
            <a:latin typeface="+mn-lt"/>
          </a:endParaRPr>
        </a:p>
      </dgm:t>
    </dgm:pt>
    <dgm:pt modelId="{F1E52875-1929-46A8-A652-6BE5BA2EA360}" type="parTrans" cxnId="{B652F86D-0D3C-4EDA-AD08-C1F77095C66B}">
      <dgm:prSet/>
      <dgm:spPr/>
      <dgm:t>
        <a:bodyPr/>
        <a:lstStyle/>
        <a:p>
          <a:endParaRPr lang="en-US"/>
        </a:p>
      </dgm:t>
    </dgm:pt>
    <dgm:pt modelId="{3A57C215-351A-476F-85DD-994902DAC58A}" type="sibTrans" cxnId="{B652F86D-0D3C-4EDA-AD08-C1F77095C66B}">
      <dgm:prSet/>
      <dgm:spPr/>
      <dgm:t>
        <a:bodyPr/>
        <a:lstStyle/>
        <a:p>
          <a:endParaRPr lang="en-US"/>
        </a:p>
      </dgm:t>
    </dgm:pt>
    <dgm:pt modelId="{78A6D7D2-C9C1-4561-9961-FAE5090CA152}" type="pres">
      <dgm:prSet presAssocID="{BD624C01-5C90-4AC4-B2D2-2AF1C9E2643B}" presName="matrix" presStyleCnt="0">
        <dgm:presLayoutVars>
          <dgm:chMax val="1"/>
          <dgm:dir/>
          <dgm:resizeHandles val="exact"/>
        </dgm:presLayoutVars>
      </dgm:prSet>
      <dgm:spPr/>
    </dgm:pt>
    <dgm:pt modelId="{90557AB0-13CD-4BC7-8D3A-F42BE1896916}" type="pres">
      <dgm:prSet presAssocID="{BD624C01-5C90-4AC4-B2D2-2AF1C9E2643B}" presName="diamond" presStyleLbl="bgShp" presStyleIdx="0" presStyleCnt="1"/>
      <dgm:spPr/>
    </dgm:pt>
    <dgm:pt modelId="{18DB19E9-0B20-4E00-ABEF-906C274BF542}" type="pres">
      <dgm:prSet presAssocID="{BD624C01-5C90-4AC4-B2D2-2AF1C9E2643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5C7B68-D6D7-49B1-BFB0-FDDBC00BBFEB}" type="pres">
      <dgm:prSet presAssocID="{BD624C01-5C90-4AC4-B2D2-2AF1C9E2643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318D7E2-FD6E-443E-8F38-02349E114E53}" type="pres">
      <dgm:prSet presAssocID="{BD624C01-5C90-4AC4-B2D2-2AF1C9E2643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4385F9-D8D7-4C6C-B192-28652BD666E3}" type="pres">
      <dgm:prSet presAssocID="{BD624C01-5C90-4AC4-B2D2-2AF1C9E2643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CEF961C-83C0-44C7-B902-3A3638882E9C}" srcId="{BD624C01-5C90-4AC4-B2D2-2AF1C9E2643B}" destId="{C8F2E075-1418-4C76-8B08-A3DB22E9A7D5}" srcOrd="0" destOrd="0" parTransId="{B17F19AF-8B8D-4F63-A278-8D30015BB267}" sibTransId="{4ED3AABE-BA54-4D5A-B7D1-C1AB1F2D4A10}"/>
    <dgm:cxn modelId="{F10A2231-6A85-4BB7-914C-AD70B7D454D6}" type="presOf" srcId="{C8F2E075-1418-4C76-8B08-A3DB22E9A7D5}" destId="{18DB19E9-0B20-4E00-ABEF-906C274BF542}" srcOrd="0" destOrd="0" presId="urn:microsoft.com/office/officeart/2005/8/layout/matrix3"/>
    <dgm:cxn modelId="{41271C39-60B1-4133-A4F1-34501A0B88E0}" srcId="{BD624C01-5C90-4AC4-B2D2-2AF1C9E2643B}" destId="{CEC9B6BB-B8DB-42E3-8B43-C52A72749F6C}" srcOrd="1" destOrd="0" parTransId="{2731295B-0C2C-414A-9266-DF5AABF0A02A}" sibTransId="{BE30EE03-1C85-41E8-826F-38729604C475}"/>
    <dgm:cxn modelId="{94375465-1540-48AA-BB08-AAC186F403AC}" srcId="{BD624C01-5C90-4AC4-B2D2-2AF1C9E2643B}" destId="{B49A5BAB-8C44-4B8F-A353-F87A751A2350}" srcOrd="2" destOrd="0" parTransId="{ECC1F78D-DB2F-45B1-ABCA-2130ACC5EE4F}" sibTransId="{76EF1339-35CD-451E-A56A-732BBCB7B3C4}"/>
    <dgm:cxn modelId="{B652F86D-0D3C-4EDA-AD08-C1F77095C66B}" srcId="{BD624C01-5C90-4AC4-B2D2-2AF1C9E2643B}" destId="{FEC990AD-3E6F-4423-8D04-BF5D08EED818}" srcOrd="3" destOrd="0" parTransId="{F1E52875-1929-46A8-A652-6BE5BA2EA360}" sibTransId="{3A57C215-351A-476F-85DD-994902DAC58A}"/>
    <dgm:cxn modelId="{F8492E73-8916-4FFC-AB99-EDE3A3ED391A}" type="presOf" srcId="{BD624C01-5C90-4AC4-B2D2-2AF1C9E2643B}" destId="{78A6D7D2-C9C1-4561-9961-FAE5090CA152}" srcOrd="0" destOrd="0" presId="urn:microsoft.com/office/officeart/2005/8/layout/matrix3"/>
    <dgm:cxn modelId="{1FCA0F9E-AE89-4969-B6BE-2466A7E374D5}" type="presOf" srcId="{CEC9B6BB-B8DB-42E3-8B43-C52A72749F6C}" destId="{E45C7B68-D6D7-49B1-BFB0-FDDBC00BBFEB}" srcOrd="0" destOrd="0" presId="urn:microsoft.com/office/officeart/2005/8/layout/matrix3"/>
    <dgm:cxn modelId="{C196EFAB-FDC8-4F4F-8C87-A715917B45AB}" type="presOf" srcId="{B49A5BAB-8C44-4B8F-A353-F87A751A2350}" destId="{0318D7E2-FD6E-443E-8F38-02349E114E53}" srcOrd="0" destOrd="0" presId="urn:microsoft.com/office/officeart/2005/8/layout/matrix3"/>
    <dgm:cxn modelId="{3E83E1D5-5497-4E90-A883-3F233F162C81}" type="presOf" srcId="{FEC990AD-3E6F-4423-8D04-BF5D08EED818}" destId="{BE4385F9-D8D7-4C6C-B192-28652BD666E3}" srcOrd="0" destOrd="0" presId="urn:microsoft.com/office/officeart/2005/8/layout/matrix3"/>
    <dgm:cxn modelId="{775E1FD5-93E0-4531-9BD2-AFF8AB50F240}" type="presParOf" srcId="{78A6D7D2-C9C1-4561-9961-FAE5090CA152}" destId="{90557AB0-13CD-4BC7-8D3A-F42BE1896916}" srcOrd="0" destOrd="0" presId="urn:microsoft.com/office/officeart/2005/8/layout/matrix3"/>
    <dgm:cxn modelId="{0BD71D82-C841-411E-B8BF-2F276A0AB96D}" type="presParOf" srcId="{78A6D7D2-C9C1-4561-9961-FAE5090CA152}" destId="{18DB19E9-0B20-4E00-ABEF-906C274BF542}" srcOrd="1" destOrd="0" presId="urn:microsoft.com/office/officeart/2005/8/layout/matrix3"/>
    <dgm:cxn modelId="{42C3F2E4-A2A5-4D23-B657-572F9FA95A94}" type="presParOf" srcId="{78A6D7D2-C9C1-4561-9961-FAE5090CA152}" destId="{E45C7B68-D6D7-49B1-BFB0-FDDBC00BBFEB}" srcOrd="2" destOrd="0" presId="urn:microsoft.com/office/officeart/2005/8/layout/matrix3"/>
    <dgm:cxn modelId="{DEC16F4B-4D62-463B-9334-0BED5C55E410}" type="presParOf" srcId="{78A6D7D2-C9C1-4561-9961-FAE5090CA152}" destId="{0318D7E2-FD6E-443E-8F38-02349E114E53}" srcOrd="3" destOrd="0" presId="urn:microsoft.com/office/officeart/2005/8/layout/matrix3"/>
    <dgm:cxn modelId="{CE20DC54-F8B1-43BB-8983-CFBADCFD1B6D}" type="presParOf" srcId="{78A6D7D2-C9C1-4561-9961-FAE5090CA152}" destId="{BE4385F9-D8D7-4C6C-B192-28652BD666E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AE234-4694-405B-92B2-24BEBF03ED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48725B-99D0-4013-A486-6A5103EAA0C2}">
      <dgm:prSet custT="1"/>
      <dgm:spPr>
        <a:solidFill>
          <a:srgbClr val="49ADAF"/>
        </a:solidFill>
      </dgm:spPr>
      <dgm:t>
        <a:bodyPr/>
        <a:lstStyle/>
        <a:p>
          <a:r>
            <a:rPr lang="en-US" sz="5000" dirty="0">
              <a:latin typeface="+mj-lt"/>
            </a:rPr>
            <a:t>Was?</a:t>
          </a:r>
        </a:p>
      </dgm:t>
    </dgm:pt>
    <dgm:pt modelId="{494CFFA1-E881-4165-9278-51E414538108}" type="parTrans" cxnId="{884A74EC-7731-45D1-9E2C-D2CE1AA13C24}">
      <dgm:prSet/>
      <dgm:spPr/>
      <dgm:t>
        <a:bodyPr/>
        <a:lstStyle/>
        <a:p>
          <a:endParaRPr lang="en-US"/>
        </a:p>
      </dgm:t>
    </dgm:pt>
    <dgm:pt modelId="{F3EE3E22-EEDB-4F74-8B58-CD235D17C1BC}" type="sibTrans" cxnId="{884A74EC-7731-45D1-9E2C-D2CE1AA13C24}">
      <dgm:prSet/>
      <dgm:spPr/>
      <dgm:t>
        <a:bodyPr/>
        <a:lstStyle/>
        <a:p>
          <a:endParaRPr lang="en-US"/>
        </a:p>
      </dgm:t>
    </dgm:pt>
    <dgm:pt modelId="{2272C09F-294D-4054-84F9-0517F1DAD72D}">
      <dgm:prSet custT="1"/>
      <dgm:spPr>
        <a:solidFill>
          <a:srgbClr val="000149"/>
        </a:solidFill>
      </dgm:spPr>
      <dgm:t>
        <a:bodyPr/>
        <a:lstStyle/>
        <a:p>
          <a:r>
            <a:rPr lang="en-US" sz="5000" dirty="0">
              <a:latin typeface="+mj-lt"/>
            </a:rPr>
            <a:t>Wo? </a:t>
          </a:r>
        </a:p>
      </dgm:t>
    </dgm:pt>
    <dgm:pt modelId="{F835B338-25F8-4371-A04B-58A5BA7493FB}" type="parTrans" cxnId="{0565E8F2-7FE3-40C9-8416-E626610C1E41}">
      <dgm:prSet/>
      <dgm:spPr/>
      <dgm:t>
        <a:bodyPr/>
        <a:lstStyle/>
        <a:p>
          <a:endParaRPr lang="en-US"/>
        </a:p>
      </dgm:t>
    </dgm:pt>
    <dgm:pt modelId="{873C1218-17AA-4D2E-958F-0A506453416E}" type="sibTrans" cxnId="{0565E8F2-7FE3-40C9-8416-E626610C1E41}">
      <dgm:prSet/>
      <dgm:spPr/>
      <dgm:t>
        <a:bodyPr/>
        <a:lstStyle/>
        <a:p>
          <a:endParaRPr lang="en-US"/>
        </a:p>
      </dgm:t>
    </dgm:pt>
    <dgm:pt modelId="{0FA064B8-8878-4521-8C6B-F54AB08D5A16}">
      <dgm:prSet custT="1"/>
      <dgm:spPr>
        <a:solidFill>
          <a:srgbClr val="377E99"/>
        </a:solidFill>
      </dgm:spPr>
      <dgm:t>
        <a:bodyPr/>
        <a:lstStyle/>
        <a:p>
          <a:r>
            <a:rPr lang="en-US" sz="5000" dirty="0">
              <a:latin typeface="+mj-lt"/>
            </a:rPr>
            <a:t>Wie? </a:t>
          </a:r>
        </a:p>
      </dgm:t>
    </dgm:pt>
    <dgm:pt modelId="{2EECB9EF-D40F-4ABB-8DF5-D40D6B9D455F}" type="parTrans" cxnId="{CB4026C1-07DC-4CCD-A601-7D6326BD5AA8}">
      <dgm:prSet/>
      <dgm:spPr/>
      <dgm:t>
        <a:bodyPr/>
        <a:lstStyle/>
        <a:p>
          <a:endParaRPr lang="en-US"/>
        </a:p>
      </dgm:t>
    </dgm:pt>
    <dgm:pt modelId="{D67181A8-4BB6-4816-8AC7-C48FC471E8AA}" type="sibTrans" cxnId="{CB4026C1-07DC-4CCD-A601-7D6326BD5AA8}">
      <dgm:prSet/>
      <dgm:spPr/>
      <dgm:t>
        <a:bodyPr/>
        <a:lstStyle/>
        <a:p>
          <a:endParaRPr lang="en-US"/>
        </a:p>
      </dgm:t>
    </dgm:pt>
    <dgm:pt modelId="{3C806652-55B5-477E-88E3-0F0DFA001C69}" type="pres">
      <dgm:prSet presAssocID="{3A8AE234-4694-405B-92B2-24BEBF03ED10}" presName="linear" presStyleCnt="0">
        <dgm:presLayoutVars>
          <dgm:animLvl val="lvl"/>
          <dgm:resizeHandles val="exact"/>
        </dgm:presLayoutVars>
      </dgm:prSet>
      <dgm:spPr/>
    </dgm:pt>
    <dgm:pt modelId="{A0C8030A-0DA2-429F-B04E-7EEAEE911FB0}" type="pres">
      <dgm:prSet presAssocID="{6648725B-99D0-4013-A486-6A5103EAA0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379E12-5379-460A-951C-5BBAD01D713D}" type="pres">
      <dgm:prSet presAssocID="{F3EE3E22-EEDB-4F74-8B58-CD235D17C1BC}" presName="spacer" presStyleCnt="0"/>
      <dgm:spPr/>
    </dgm:pt>
    <dgm:pt modelId="{493F4AE8-B7CB-401D-9B51-801EDC81FE57}" type="pres">
      <dgm:prSet presAssocID="{2272C09F-294D-4054-84F9-0517F1DAD7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3D7B15-77C3-49F4-9B24-930D37CDA49D}" type="pres">
      <dgm:prSet presAssocID="{873C1218-17AA-4D2E-958F-0A506453416E}" presName="spacer" presStyleCnt="0"/>
      <dgm:spPr/>
    </dgm:pt>
    <dgm:pt modelId="{4064A8D3-E80A-43A4-AB75-30412CABF28B}" type="pres">
      <dgm:prSet presAssocID="{0FA064B8-8878-4521-8C6B-F54AB08D5A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8A2E905-EE4B-44AF-BC16-244636987F59}" type="presOf" srcId="{6648725B-99D0-4013-A486-6A5103EAA0C2}" destId="{A0C8030A-0DA2-429F-B04E-7EEAEE911FB0}" srcOrd="0" destOrd="0" presId="urn:microsoft.com/office/officeart/2005/8/layout/vList2"/>
    <dgm:cxn modelId="{8D6F247B-B74B-49B5-8A5E-7536EE8EA2D7}" type="presOf" srcId="{3A8AE234-4694-405B-92B2-24BEBF03ED10}" destId="{3C806652-55B5-477E-88E3-0F0DFA001C69}" srcOrd="0" destOrd="0" presId="urn:microsoft.com/office/officeart/2005/8/layout/vList2"/>
    <dgm:cxn modelId="{6B33C797-D3AE-469A-9345-6B1F2DBD2524}" type="presOf" srcId="{2272C09F-294D-4054-84F9-0517F1DAD72D}" destId="{493F4AE8-B7CB-401D-9B51-801EDC81FE57}" srcOrd="0" destOrd="0" presId="urn:microsoft.com/office/officeart/2005/8/layout/vList2"/>
    <dgm:cxn modelId="{CB4026C1-07DC-4CCD-A601-7D6326BD5AA8}" srcId="{3A8AE234-4694-405B-92B2-24BEBF03ED10}" destId="{0FA064B8-8878-4521-8C6B-F54AB08D5A16}" srcOrd="2" destOrd="0" parTransId="{2EECB9EF-D40F-4ABB-8DF5-D40D6B9D455F}" sibTransId="{D67181A8-4BB6-4816-8AC7-C48FC471E8AA}"/>
    <dgm:cxn modelId="{6ABA13C8-3932-47C7-883B-AFC491FF7076}" type="presOf" srcId="{0FA064B8-8878-4521-8C6B-F54AB08D5A16}" destId="{4064A8D3-E80A-43A4-AB75-30412CABF28B}" srcOrd="0" destOrd="0" presId="urn:microsoft.com/office/officeart/2005/8/layout/vList2"/>
    <dgm:cxn modelId="{884A74EC-7731-45D1-9E2C-D2CE1AA13C24}" srcId="{3A8AE234-4694-405B-92B2-24BEBF03ED10}" destId="{6648725B-99D0-4013-A486-6A5103EAA0C2}" srcOrd="0" destOrd="0" parTransId="{494CFFA1-E881-4165-9278-51E414538108}" sibTransId="{F3EE3E22-EEDB-4F74-8B58-CD235D17C1BC}"/>
    <dgm:cxn modelId="{0565E8F2-7FE3-40C9-8416-E626610C1E41}" srcId="{3A8AE234-4694-405B-92B2-24BEBF03ED10}" destId="{2272C09F-294D-4054-84F9-0517F1DAD72D}" srcOrd="1" destOrd="0" parTransId="{F835B338-25F8-4371-A04B-58A5BA7493FB}" sibTransId="{873C1218-17AA-4D2E-958F-0A506453416E}"/>
    <dgm:cxn modelId="{33D6C39E-6B08-4B75-A9FC-D3889CEF900D}" type="presParOf" srcId="{3C806652-55B5-477E-88E3-0F0DFA001C69}" destId="{A0C8030A-0DA2-429F-B04E-7EEAEE911FB0}" srcOrd="0" destOrd="0" presId="urn:microsoft.com/office/officeart/2005/8/layout/vList2"/>
    <dgm:cxn modelId="{9F3A7A9F-CD15-473D-80DE-A75BAAE0EC0A}" type="presParOf" srcId="{3C806652-55B5-477E-88E3-0F0DFA001C69}" destId="{28379E12-5379-460A-951C-5BBAD01D713D}" srcOrd="1" destOrd="0" presId="urn:microsoft.com/office/officeart/2005/8/layout/vList2"/>
    <dgm:cxn modelId="{908008FA-3A8D-4651-98E5-161C80E13F36}" type="presParOf" srcId="{3C806652-55B5-477E-88E3-0F0DFA001C69}" destId="{493F4AE8-B7CB-401D-9B51-801EDC81FE57}" srcOrd="2" destOrd="0" presId="urn:microsoft.com/office/officeart/2005/8/layout/vList2"/>
    <dgm:cxn modelId="{6ADA8719-B72B-4269-9E34-17092C7D0CAA}" type="presParOf" srcId="{3C806652-55B5-477E-88E3-0F0DFA001C69}" destId="{AE3D7B15-77C3-49F4-9B24-930D37CDA49D}" srcOrd="3" destOrd="0" presId="urn:microsoft.com/office/officeart/2005/8/layout/vList2"/>
    <dgm:cxn modelId="{733C98CA-7D35-4D57-BE37-7F94EC4A27F2}" type="presParOf" srcId="{3C806652-55B5-477E-88E3-0F0DFA001C69}" destId="{4064A8D3-E80A-43A4-AB75-30412CABF2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5ADEF0-270E-4CE7-9FDA-FD16069BDB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C97E7631-D00D-4A12-8AED-73E6FEF9235D}">
      <dgm:prSet/>
      <dgm:spPr/>
      <dgm:t>
        <a:bodyPr/>
        <a:lstStyle/>
        <a:p>
          <a:pPr>
            <a:defRPr cap="all"/>
          </a:pPr>
          <a:r>
            <a:rPr lang="de-DE" dirty="0" err="1">
              <a:solidFill>
                <a:srgbClr val="49ADAF"/>
              </a:solidFill>
              <a:latin typeface="+mj-lt"/>
            </a:rPr>
            <a:t>Scraper</a:t>
          </a:r>
          <a:endParaRPr lang="en-US" dirty="0">
            <a:solidFill>
              <a:srgbClr val="49ADAF"/>
            </a:solidFill>
            <a:latin typeface="+mj-lt"/>
          </a:endParaRPr>
        </a:p>
      </dgm:t>
    </dgm:pt>
    <dgm:pt modelId="{7835616B-47F0-452A-92B2-7D5A6986D859}" type="parTrans" cxnId="{940CDD99-A841-469E-8EA8-2F77F45987B0}">
      <dgm:prSet/>
      <dgm:spPr/>
      <dgm:t>
        <a:bodyPr/>
        <a:lstStyle/>
        <a:p>
          <a:endParaRPr lang="en-US"/>
        </a:p>
      </dgm:t>
    </dgm:pt>
    <dgm:pt modelId="{98273DDB-8FB0-4395-90E9-E432454AC915}" type="sibTrans" cxnId="{940CDD99-A841-469E-8EA8-2F77F45987B0}">
      <dgm:prSet/>
      <dgm:spPr/>
      <dgm:t>
        <a:bodyPr/>
        <a:lstStyle/>
        <a:p>
          <a:endParaRPr lang="en-US"/>
        </a:p>
      </dgm:t>
    </dgm:pt>
    <dgm:pt modelId="{C38173E3-06D9-4F0B-A33D-CB75A141EBEF}">
      <dgm:prSet/>
      <dgm:spPr/>
      <dgm:t>
        <a:bodyPr/>
        <a:lstStyle/>
        <a:p>
          <a:pPr>
            <a:defRPr cap="all"/>
          </a:pPr>
          <a:r>
            <a:rPr lang="de-DE" dirty="0">
              <a:solidFill>
                <a:srgbClr val="377E99"/>
              </a:solidFill>
              <a:latin typeface="+mj-lt"/>
            </a:rPr>
            <a:t>CSV</a:t>
          </a:r>
          <a:endParaRPr lang="en-US" dirty="0">
            <a:solidFill>
              <a:srgbClr val="377E99"/>
            </a:solidFill>
            <a:latin typeface="+mj-lt"/>
          </a:endParaRPr>
        </a:p>
      </dgm:t>
    </dgm:pt>
    <dgm:pt modelId="{CF3DEEC0-DE76-4383-B834-3845FF777701}" type="parTrans" cxnId="{105E748A-3489-440E-8871-D5C36A87E725}">
      <dgm:prSet/>
      <dgm:spPr/>
      <dgm:t>
        <a:bodyPr/>
        <a:lstStyle/>
        <a:p>
          <a:endParaRPr lang="en-US"/>
        </a:p>
      </dgm:t>
    </dgm:pt>
    <dgm:pt modelId="{11E167F0-B362-4780-A53D-01E9BF64DC79}" type="sibTrans" cxnId="{105E748A-3489-440E-8871-D5C36A87E725}">
      <dgm:prSet/>
      <dgm:spPr/>
      <dgm:t>
        <a:bodyPr/>
        <a:lstStyle/>
        <a:p>
          <a:endParaRPr lang="en-US"/>
        </a:p>
      </dgm:t>
    </dgm:pt>
    <dgm:pt modelId="{6E41637E-F7D9-4BE6-AFEB-DF0C693950C1}" type="pres">
      <dgm:prSet presAssocID="{275ADEF0-270E-4CE7-9FDA-FD16069BDB37}" presName="root" presStyleCnt="0">
        <dgm:presLayoutVars>
          <dgm:dir/>
          <dgm:resizeHandles val="exact"/>
        </dgm:presLayoutVars>
      </dgm:prSet>
      <dgm:spPr/>
    </dgm:pt>
    <dgm:pt modelId="{279F5618-E117-49B4-965A-A68D5E9CDD76}" type="pres">
      <dgm:prSet presAssocID="{C97E7631-D00D-4A12-8AED-73E6FEF9235D}" presName="compNode" presStyleCnt="0"/>
      <dgm:spPr/>
    </dgm:pt>
    <dgm:pt modelId="{8228BC51-8F04-40C4-BF55-59CE05C76846}" type="pres">
      <dgm:prSet presAssocID="{C97E7631-D00D-4A12-8AED-73E6FEF9235D}" presName="iconBgRect" presStyleLbl="bgShp" presStyleIdx="0" presStyleCnt="2"/>
      <dgm:spPr>
        <a:solidFill>
          <a:srgbClr val="49ADAF"/>
        </a:solidFill>
      </dgm:spPr>
    </dgm:pt>
    <dgm:pt modelId="{89A3B7A4-7A0F-4C0C-AA54-D4A9E0CE7466}" type="pres">
      <dgm:prSet presAssocID="{C97E7631-D00D-4A12-8AED-73E6FEF923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ägel"/>
        </a:ext>
      </dgm:extLst>
    </dgm:pt>
    <dgm:pt modelId="{E9C2AEB4-8C49-4016-B7D4-E64177EAE652}" type="pres">
      <dgm:prSet presAssocID="{C97E7631-D00D-4A12-8AED-73E6FEF9235D}" presName="spaceRect" presStyleCnt="0"/>
      <dgm:spPr/>
    </dgm:pt>
    <dgm:pt modelId="{9BFF2054-AC08-4DEC-ADBA-936D95FAD389}" type="pres">
      <dgm:prSet presAssocID="{C97E7631-D00D-4A12-8AED-73E6FEF9235D}" presName="textRect" presStyleLbl="revTx" presStyleIdx="0" presStyleCnt="2">
        <dgm:presLayoutVars>
          <dgm:chMax val="1"/>
          <dgm:chPref val="1"/>
        </dgm:presLayoutVars>
      </dgm:prSet>
      <dgm:spPr/>
    </dgm:pt>
    <dgm:pt modelId="{BBBCE305-AFF9-44E0-A97C-9B4BB5EFD9A5}" type="pres">
      <dgm:prSet presAssocID="{98273DDB-8FB0-4395-90E9-E432454AC915}" presName="sibTrans" presStyleCnt="0"/>
      <dgm:spPr/>
    </dgm:pt>
    <dgm:pt modelId="{7F348913-D4DA-4956-AA66-D4E980B5E38F}" type="pres">
      <dgm:prSet presAssocID="{C38173E3-06D9-4F0B-A33D-CB75A141EBEF}" presName="compNode" presStyleCnt="0"/>
      <dgm:spPr/>
    </dgm:pt>
    <dgm:pt modelId="{9FBDF3E3-907F-43D4-AEFC-000671EF8D26}" type="pres">
      <dgm:prSet presAssocID="{C38173E3-06D9-4F0B-A33D-CB75A141EBEF}" presName="iconBgRect" presStyleLbl="bgShp" presStyleIdx="1" presStyleCnt="2"/>
      <dgm:spPr>
        <a:solidFill>
          <a:srgbClr val="377E99"/>
        </a:solidFill>
      </dgm:spPr>
    </dgm:pt>
    <dgm:pt modelId="{F4DFD079-DED4-41B1-906A-ED9E81E6B03F}" type="pres">
      <dgm:prSet presAssocID="{C38173E3-06D9-4F0B-A33D-CB75A141EB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B16B1316-E294-4ADF-BE84-98045BD1BC0B}" type="pres">
      <dgm:prSet presAssocID="{C38173E3-06D9-4F0B-A33D-CB75A141EBEF}" presName="spaceRect" presStyleCnt="0"/>
      <dgm:spPr/>
    </dgm:pt>
    <dgm:pt modelId="{620C12A0-AE98-489C-A6A8-A6213D4A4CC3}" type="pres">
      <dgm:prSet presAssocID="{C38173E3-06D9-4F0B-A33D-CB75A141EB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1B38528-BFBC-4D4F-BB60-884BC3AF4FF1}" type="presOf" srcId="{C97E7631-D00D-4A12-8AED-73E6FEF9235D}" destId="{9BFF2054-AC08-4DEC-ADBA-936D95FAD389}" srcOrd="0" destOrd="0" presId="urn:microsoft.com/office/officeart/2018/5/layout/IconCircleLabelList"/>
    <dgm:cxn modelId="{105E748A-3489-440E-8871-D5C36A87E725}" srcId="{275ADEF0-270E-4CE7-9FDA-FD16069BDB37}" destId="{C38173E3-06D9-4F0B-A33D-CB75A141EBEF}" srcOrd="1" destOrd="0" parTransId="{CF3DEEC0-DE76-4383-B834-3845FF777701}" sibTransId="{11E167F0-B362-4780-A53D-01E9BF64DC79}"/>
    <dgm:cxn modelId="{940CDD99-A841-469E-8EA8-2F77F45987B0}" srcId="{275ADEF0-270E-4CE7-9FDA-FD16069BDB37}" destId="{C97E7631-D00D-4A12-8AED-73E6FEF9235D}" srcOrd="0" destOrd="0" parTransId="{7835616B-47F0-452A-92B2-7D5A6986D859}" sibTransId="{98273DDB-8FB0-4395-90E9-E432454AC915}"/>
    <dgm:cxn modelId="{3992CCEF-2EED-4732-ADF6-87D992EC74D0}" type="presOf" srcId="{C38173E3-06D9-4F0B-A33D-CB75A141EBEF}" destId="{620C12A0-AE98-489C-A6A8-A6213D4A4CC3}" srcOrd="0" destOrd="0" presId="urn:microsoft.com/office/officeart/2018/5/layout/IconCircleLabelList"/>
    <dgm:cxn modelId="{2EB9B7F5-C61D-4F82-A526-47C633FC3A7A}" type="presOf" srcId="{275ADEF0-270E-4CE7-9FDA-FD16069BDB37}" destId="{6E41637E-F7D9-4BE6-AFEB-DF0C693950C1}" srcOrd="0" destOrd="0" presId="urn:microsoft.com/office/officeart/2018/5/layout/IconCircleLabelList"/>
    <dgm:cxn modelId="{E3356DE6-51C7-49E6-A8BC-D95791F863AF}" type="presParOf" srcId="{6E41637E-F7D9-4BE6-AFEB-DF0C693950C1}" destId="{279F5618-E117-49B4-965A-A68D5E9CDD76}" srcOrd="0" destOrd="0" presId="urn:microsoft.com/office/officeart/2018/5/layout/IconCircleLabelList"/>
    <dgm:cxn modelId="{5FACA681-AFE5-4154-BCC6-92FF33FB20C9}" type="presParOf" srcId="{279F5618-E117-49B4-965A-A68D5E9CDD76}" destId="{8228BC51-8F04-40C4-BF55-59CE05C76846}" srcOrd="0" destOrd="0" presId="urn:microsoft.com/office/officeart/2018/5/layout/IconCircleLabelList"/>
    <dgm:cxn modelId="{40586E21-56FC-4856-BAE9-4B5D79D8BE27}" type="presParOf" srcId="{279F5618-E117-49B4-965A-A68D5E9CDD76}" destId="{89A3B7A4-7A0F-4C0C-AA54-D4A9E0CE7466}" srcOrd="1" destOrd="0" presId="urn:microsoft.com/office/officeart/2018/5/layout/IconCircleLabelList"/>
    <dgm:cxn modelId="{5EC2C683-E412-48ED-BC7A-9F54892BD430}" type="presParOf" srcId="{279F5618-E117-49B4-965A-A68D5E9CDD76}" destId="{E9C2AEB4-8C49-4016-B7D4-E64177EAE652}" srcOrd="2" destOrd="0" presId="urn:microsoft.com/office/officeart/2018/5/layout/IconCircleLabelList"/>
    <dgm:cxn modelId="{CF241FD6-B56B-4309-BCCB-1433D7C3B732}" type="presParOf" srcId="{279F5618-E117-49B4-965A-A68D5E9CDD76}" destId="{9BFF2054-AC08-4DEC-ADBA-936D95FAD389}" srcOrd="3" destOrd="0" presId="urn:microsoft.com/office/officeart/2018/5/layout/IconCircleLabelList"/>
    <dgm:cxn modelId="{AF3AB124-A722-42B5-ABFF-10BCCB94ECBE}" type="presParOf" srcId="{6E41637E-F7D9-4BE6-AFEB-DF0C693950C1}" destId="{BBBCE305-AFF9-44E0-A97C-9B4BB5EFD9A5}" srcOrd="1" destOrd="0" presId="urn:microsoft.com/office/officeart/2018/5/layout/IconCircleLabelList"/>
    <dgm:cxn modelId="{6BF9D9AC-E6C5-4918-BF18-B841171D1548}" type="presParOf" srcId="{6E41637E-F7D9-4BE6-AFEB-DF0C693950C1}" destId="{7F348913-D4DA-4956-AA66-D4E980B5E38F}" srcOrd="2" destOrd="0" presId="urn:microsoft.com/office/officeart/2018/5/layout/IconCircleLabelList"/>
    <dgm:cxn modelId="{7DAF776A-F916-4C72-B28D-3E3DE760A53E}" type="presParOf" srcId="{7F348913-D4DA-4956-AA66-D4E980B5E38F}" destId="{9FBDF3E3-907F-43D4-AEFC-000671EF8D26}" srcOrd="0" destOrd="0" presId="urn:microsoft.com/office/officeart/2018/5/layout/IconCircleLabelList"/>
    <dgm:cxn modelId="{ACD62FF6-BD26-4291-AD0F-A868EEE49025}" type="presParOf" srcId="{7F348913-D4DA-4956-AA66-D4E980B5E38F}" destId="{F4DFD079-DED4-41B1-906A-ED9E81E6B03F}" srcOrd="1" destOrd="0" presId="urn:microsoft.com/office/officeart/2018/5/layout/IconCircleLabelList"/>
    <dgm:cxn modelId="{EA376097-2988-4C2D-8B0C-9712C80A3B37}" type="presParOf" srcId="{7F348913-D4DA-4956-AA66-D4E980B5E38F}" destId="{B16B1316-E294-4ADF-BE84-98045BD1BC0B}" srcOrd="2" destOrd="0" presId="urn:microsoft.com/office/officeart/2018/5/layout/IconCircleLabelList"/>
    <dgm:cxn modelId="{9E66AE48-205D-4144-A338-98B735845DD9}" type="presParOf" srcId="{7F348913-D4DA-4956-AA66-D4E980B5E38F}" destId="{620C12A0-AE98-489C-A6A8-A6213D4A4C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BFAAE6-FCC3-4AE0-8E8B-3FE5B906777A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495E9C60-FA09-476E-90A5-9EA33151A9C9}">
      <dgm:prSet phldrT="[Text]"/>
      <dgm:spPr>
        <a:solidFill>
          <a:srgbClr val="377E99"/>
        </a:solidFill>
      </dgm:spPr>
      <dgm:t>
        <a:bodyPr/>
        <a:lstStyle/>
        <a:p>
          <a:r>
            <a:rPr lang="de-DE" dirty="0">
              <a:latin typeface="+mj-lt"/>
            </a:rPr>
            <a:t>API</a:t>
          </a:r>
        </a:p>
      </dgm:t>
    </dgm:pt>
    <dgm:pt modelId="{328B6672-C641-4072-8BF3-6180AF35778A}" type="parTrans" cxnId="{6B682964-5F87-4037-ADF2-584197B7D6B1}">
      <dgm:prSet/>
      <dgm:spPr/>
      <dgm:t>
        <a:bodyPr/>
        <a:lstStyle/>
        <a:p>
          <a:endParaRPr lang="de-DE"/>
        </a:p>
      </dgm:t>
    </dgm:pt>
    <dgm:pt modelId="{1F21E12A-31D9-4B8F-84DC-5224E0FB4A66}" type="sibTrans" cxnId="{6B682964-5F87-4037-ADF2-584197B7D6B1}">
      <dgm:prSet/>
      <dgm:spPr/>
      <dgm:t>
        <a:bodyPr/>
        <a:lstStyle/>
        <a:p>
          <a:endParaRPr lang="de-DE"/>
        </a:p>
      </dgm:t>
    </dgm:pt>
    <dgm:pt modelId="{3D893DFB-9D9F-4AFE-8086-252213F06F1D}">
      <dgm:prSet phldrT="[Text]"/>
      <dgm:spPr>
        <a:solidFill>
          <a:srgbClr val="49ADAF"/>
        </a:solidFill>
      </dgm:spPr>
      <dgm:t>
        <a:bodyPr/>
        <a:lstStyle/>
        <a:p>
          <a:r>
            <a:rPr lang="de-DE" dirty="0">
              <a:latin typeface="+mj-lt"/>
            </a:rPr>
            <a:t>Dashboard</a:t>
          </a:r>
        </a:p>
      </dgm:t>
    </dgm:pt>
    <dgm:pt modelId="{F707168A-54CC-48AB-8AB4-FBF9844C2731}" type="parTrans" cxnId="{D9C32C40-950D-4CBA-BE7A-D08DB9C08415}">
      <dgm:prSet/>
      <dgm:spPr/>
      <dgm:t>
        <a:bodyPr/>
        <a:lstStyle/>
        <a:p>
          <a:endParaRPr lang="de-DE"/>
        </a:p>
      </dgm:t>
    </dgm:pt>
    <dgm:pt modelId="{587FDED1-CFF1-4C33-AE94-630DE827E977}" type="sibTrans" cxnId="{D9C32C40-950D-4CBA-BE7A-D08DB9C08415}">
      <dgm:prSet/>
      <dgm:spPr/>
      <dgm:t>
        <a:bodyPr/>
        <a:lstStyle/>
        <a:p>
          <a:endParaRPr lang="de-DE"/>
        </a:p>
      </dgm:t>
    </dgm:pt>
    <dgm:pt modelId="{EB36A073-77A9-40C8-A58F-89D4FCB55E72}">
      <dgm:prSet phldrT="[Text]"/>
      <dgm:spPr>
        <a:solidFill>
          <a:srgbClr val="6DDFE4"/>
        </a:solidFill>
      </dgm:spPr>
      <dgm:t>
        <a:bodyPr/>
        <a:lstStyle/>
        <a:p>
          <a:r>
            <a:rPr lang="de-DE" b="0" i="0" dirty="0">
              <a:latin typeface="+mj-lt"/>
            </a:rPr>
            <a:t>Wissensgraph</a:t>
          </a:r>
          <a:endParaRPr lang="de-DE" dirty="0">
            <a:latin typeface="+mj-lt"/>
          </a:endParaRPr>
        </a:p>
      </dgm:t>
    </dgm:pt>
    <dgm:pt modelId="{3E9C1B73-BE67-4E08-A157-539AE7AE2211}" type="parTrans" cxnId="{2AD80A15-DB6A-43F5-AE0A-6D0228DA2C0D}">
      <dgm:prSet/>
      <dgm:spPr/>
      <dgm:t>
        <a:bodyPr/>
        <a:lstStyle/>
        <a:p>
          <a:endParaRPr lang="de-DE"/>
        </a:p>
      </dgm:t>
    </dgm:pt>
    <dgm:pt modelId="{432DAA43-8B05-48F0-97D1-0C01C0B81D5D}" type="sibTrans" cxnId="{2AD80A15-DB6A-43F5-AE0A-6D0228DA2C0D}">
      <dgm:prSet/>
      <dgm:spPr/>
      <dgm:t>
        <a:bodyPr/>
        <a:lstStyle/>
        <a:p>
          <a:endParaRPr lang="de-DE"/>
        </a:p>
      </dgm:t>
    </dgm:pt>
    <dgm:pt modelId="{E14D62B0-CAA7-450D-A21F-1293B59A5304}" type="pres">
      <dgm:prSet presAssocID="{14BFAAE6-FCC3-4AE0-8E8B-3FE5B906777A}" presName="CompostProcess" presStyleCnt="0">
        <dgm:presLayoutVars>
          <dgm:dir/>
          <dgm:resizeHandles val="exact"/>
        </dgm:presLayoutVars>
      </dgm:prSet>
      <dgm:spPr/>
    </dgm:pt>
    <dgm:pt modelId="{678DC3AE-A615-481E-B798-49320BD71FBE}" type="pres">
      <dgm:prSet presAssocID="{14BFAAE6-FCC3-4AE0-8E8B-3FE5B906777A}" presName="arrow" presStyleLbl="bgShp" presStyleIdx="0" presStyleCnt="1"/>
      <dgm:spPr>
        <a:solidFill>
          <a:srgbClr val="000149"/>
        </a:solidFill>
      </dgm:spPr>
    </dgm:pt>
    <dgm:pt modelId="{B6A75DA5-DA3C-49C2-96CB-C4F43BADEF12}" type="pres">
      <dgm:prSet presAssocID="{14BFAAE6-FCC3-4AE0-8E8B-3FE5B906777A}" presName="linearProcess" presStyleCnt="0"/>
      <dgm:spPr/>
    </dgm:pt>
    <dgm:pt modelId="{099A8056-C6EF-4360-9B17-B8746E2CDB57}" type="pres">
      <dgm:prSet presAssocID="{495E9C60-FA09-476E-90A5-9EA33151A9C9}" presName="textNode" presStyleLbl="node1" presStyleIdx="0" presStyleCnt="3">
        <dgm:presLayoutVars>
          <dgm:bulletEnabled val="1"/>
        </dgm:presLayoutVars>
      </dgm:prSet>
      <dgm:spPr/>
    </dgm:pt>
    <dgm:pt modelId="{17EA72ED-BAC6-49CF-A42F-388B2E61E0A9}" type="pres">
      <dgm:prSet presAssocID="{1F21E12A-31D9-4B8F-84DC-5224E0FB4A66}" presName="sibTrans" presStyleCnt="0"/>
      <dgm:spPr/>
    </dgm:pt>
    <dgm:pt modelId="{5AAFD7D1-612C-448F-8461-B115FCAF0C3D}" type="pres">
      <dgm:prSet presAssocID="{3D893DFB-9D9F-4AFE-8086-252213F06F1D}" presName="textNode" presStyleLbl="node1" presStyleIdx="1" presStyleCnt="3">
        <dgm:presLayoutVars>
          <dgm:bulletEnabled val="1"/>
        </dgm:presLayoutVars>
      </dgm:prSet>
      <dgm:spPr/>
    </dgm:pt>
    <dgm:pt modelId="{1CD1212A-04AB-42EC-A577-EFEEF2139AA4}" type="pres">
      <dgm:prSet presAssocID="{587FDED1-CFF1-4C33-AE94-630DE827E977}" presName="sibTrans" presStyleCnt="0"/>
      <dgm:spPr/>
    </dgm:pt>
    <dgm:pt modelId="{1DC5E7A5-D7CE-4771-BF0C-4C51BDCC0BAA}" type="pres">
      <dgm:prSet presAssocID="{EB36A073-77A9-40C8-A58F-89D4FCB55E7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AD80A15-DB6A-43F5-AE0A-6D0228DA2C0D}" srcId="{14BFAAE6-FCC3-4AE0-8E8B-3FE5B906777A}" destId="{EB36A073-77A9-40C8-A58F-89D4FCB55E72}" srcOrd="2" destOrd="0" parTransId="{3E9C1B73-BE67-4E08-A157-539AE7AE2211}" sibTransId="{432DAA43-8B05-48F0-97D1-0C01C0B81D5D}"/>
    <dgm:cxn modelId="{D9C32C40-950D-4CBA-BE7A-D08DB9C08415}" srcId="{14BFAAE6-FCC3-4AE0-8E8B-3FE5B906777A}" destId="{3D893DFB-9D9F-4AFE-8086-252213F06F1D}" srcOrd="1" destOrd="0" parTransId="{F707168A-54CC-48AB-8AB4-FBF9844C2731}" sibTransId="{587FDED1-CFF1-4C33-AE94-630DE827E977}"/>
    <dgm:cxn modelId="{6B682964-5F87-4037-ADF2-584197B7D6B1}" srcId="{14BFAAE6-FCC3-4AE0-8E8B-3FE5B906777A}" destId="{495E9C60-FA09-476E-90A5-9EA33151A9C9}" srcOrd="0" destOrd="0" parTransId="{328B6672-C641-4072-8BF3-6180AF35778A}" sibTransId="{1F21E12A-31D9-4B8F-84DC-5224E0FB4A66}"/>
    <dgm:cxn modelId="{E62A5694-0873-47C1-97CD-9B98E8958069}" type="presOf" srcId="{3D893DFB-9D9F-4AFE-8086-252213F06F1D}" destId="{5AAFD7D1-612C-448F-8461-B115FCAF0C3D}" srcOrd="0" destOrd="0" presId="urn:microsoft.com/office/officeart/2005/8/layout/hProcess9"/>
    <dgm:cxn modelId="{42FB37CC-E1BB-4157-9DD0-DAC88593F42B}" type="presOf" srcId="{EB36A073-77A9-40C8-A58F-89D4FCB55E72}" destId="{1DC5E7A5-D7CE-4771-BF0C-4C51BDCC0BAA}" srcOrd="0" destOrd="0" presId="urn:microsoft.com/office/officeart/2005/8/layout/hProcess9"/>
    <dgm:cxn modelId="{8276B4D3-494D-4B38-8D9A-ED0C6A596563}" type="presOf" srcId="{495E9C60-FA09-476E-90A5-9EA33151A9C9}" destId="{099A8056-C6EF-4360-9B17-B8746E2CDB57}" srcOrd="0" destOrd="0" presId="urn:microsoft.com/office/officeart/2005/8/layout/hProcess9"/>
    <dgm:cxn modelId="{C72A9EF9-F1F1-4B6B-AA44-0E479BE3D9F0}" type="presOf" srcId="{14BFAAE6-FCC3-4AE0-8E8B-3FE5B906777A}" destId="{E14D62B0-CAA7-450D-A21F-1293B59A5304}" srcOrd="0" destOrd="0" presId="urn:microsoft.com/office/officeart/2005/8/layout/hProcess9"/>
    <dgm:cxn modelId="{A41E48B8-9FFB-4607-9BC8-F8D71BB6A3DA}" type="presParOf" srcId="{E14D62B0-CAA7-450D-A21F-1293B59A5304}" destId="{678DC3AE-A615-481E-B798-49320BD71FBE}" srcOrd="0" destOrd="0" presId="urn:microsoft.com/office/officeart/2005/8/layout/hProcess9"/>
    <dgm:cxn modelId="{67525886-A9EA-4CBE-824A-DAF83532CE0D}" type="presParOf" srcId="{E14D62B0-CAA7-450D-A21F-1293B59A5304}" destId="{B6A75DA5-DA3C-49C2-96CB-C4F43BADEF12}" srcOrd="1" destOrd="0" presId="urn:microsoft.com/office/officeart/2005/8/layout/hProcess9"/>
    <dgm:cxn modelId="{019400F0-65B1-49F2-81F6-9817FA910D53}" type="presParOf" srcId="{B6A75DA5-DA3C-49C2-96CB-C4F43BADEF12}" destId="{099A8056-C6EF-4360-9B17-B8746E2CDB57}" srcOrd="0" destOrd="0" presId="urn:microsoft.com/office/officeart/2005/8/layout/hProcess9"/>
    <dgm:cxn modelId="{F0F3825B-7FD2-4A73-82E9-56044DA3740D}" type="presParOf" srcId="{B6A75DA5-DA3C-49C2-96CB-C4F43BADEF12}" destId="{17EA72ED-BAC6-49CF-A42F-388B2E61E0A9}" srcOrd="1" destOrd="0" presId="urn:microsoft.com/office/officeart/2005/8/layout/hProcess9"/>
    <dgm:cxn modelId="{7A069303-487C-4B15-9DB5-565DAE33CF5C}" type="presParOf" srcId="{B6A75DA5-DA3C-49C2-96CB-C4F43BADEF12}" destId="{5AAFD7D1-612C-448F-8461-B115FCAF0C3D}" srcOrd="2" destOrd="0" presId="urn:microsoft.com/office/officeart/2005/8/layout/hProcess9"/>
    <dgm:cxn modelId="{2A1E8813-CC28-428A-87C4-C2DBCD5B22B5}" type="presParOf" srcId="{B6A75DA5-DA3C-49C2-96CB-C4F43BADEF12}" destId="{1CD1212A-04AB-42EC-A577-EFEEF2139AA4}" srcOrd="3" destOrd="0" presId="urn:microsoft.com/office/officeart/2005/8/layout/hProcess9"/>
    <dgm:cxn modelId="{1B456A94-E50A-43B7-83C1-6F2F5D757DD3}" type="presParOf" srcId="{B6A75DA5-DA3C-49C2-96CB-C4F43BADEF12}" destId="{1DC5E7A5-D7CE-4771-BF0C-4C51BDCC0BA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57AB0-13CD-4BC7-8D3A-F42BE1896916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B19E9-0B20-4E00-ABEF-906C274BF542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+mj-lt"/>
            </a:rPr>
            <a:t>Unser </a:t>
          </a:r>
          <a:r>
            <a:rPr lang="en-US" sz="3400" kern="1200" dirty="0" err="1">
              <a:latin typeface="+mj-lt"/>
            </a:rPr>
            <a:t>Projekt</a:t>
          </a:r>
          <a:endParaRPr lang="en-US" sz="3400" kern="1200" dirty="0">
            <a:latin typeface="+mj-lt"/>
          </a:endParaRPr>
        </a:p>
      </dsp:txBody>
      <dsp:txXfrm>
        <a:off x="1007221" y="627745"/>
        <a:ext cx="1937228" cy="1937228"/>
      </dsp:txXfrm>
    </dsp:sp>
    <dsp:sp modelId="{E45C7B68-D6D7-49B1-BFB0-FDDBC00BBFEB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5">
            <a:hueOff val="138169"/>
            <a:satOff val="13165"/>
            <a:lumOff val="-5490"/>
            <a:alpha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latin typeface="+mj-lt"/>
            </a:rPr>
            <a:t>Aktueller</a:t>
          </a:r>
          <a:r>
            <a:rPr lang="en-US" sz="3400" kern="1200" dirty="0">
              <a:latin typeface="+mj-lt"/>
            </a:rPr>
            <a:t> Stand</a:t>
          </a:r>
        </a:p>
      </dsp:txBody>
      <dsp:txXfrm>
        <a:off x="3319190" y="627745"/>
        <a:ext cx="1937228" cy="1937228"/>
      </dsp:txXfrm>
    </dsp:sp>
    <dsp:sp modelId="{0318D7E2-FD6E-443E-8F38-02349E114E53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5">
            <a:hueOff val="276338"/>
            <a:satOff val="26330"/>
            <a:lumOff val="-10981"/>
            <a:alpha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latin typeface="+mj-lt"/>
            </a:rPr>
            <a:t>Github</a:t>
          </a:r>
          <a:endParaRPr lang="en-US" sz="3400" kern="1200" dirty="0">
            <a:latin typeface="+mj-lt"/>
          </a:endParaRPr>
        </a:p>
      </dsp:txBody>
      <dsp:txXfrm>
        <a:off x="1007221" y="2939714"/>
        <a:ext cx="1937228" cy="1937228"/>
      </dsp:txXfrm>
    </dsp:sp>
    <dsp:sp modelId="{BE4385F9-D8D7-4C6C-B192-28652BD666E3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414507"/>
            <a:satOff val="39495"/>
            <a:lumOff val="-16471"/>
            <a:alpha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latin typeface="+mn-lt"/>
            </a:rPr>
            <a:t>Nächsten</a:t>
          </a:r>
          <a:r>
            <a:rPr lang="en-US" sz="3400" kern="1200" dirty="0">
              <a:latin typeface="+mn-lt"/>
            </a:rPr>
            <a:t> </a:t>
          </a:r>
          <a:r>
            <a:rPr lang="en-US" sz="3400" kern="1200" dirty="0" err="1">
              <a:latin typeface="+mn-lt"/>
            </a:rPr>
            <a:t>Schritte</a:t>
          </a:r>
          <a:endParaRPr lang="en-US" sz="3400" kern="1200" dirty="0">
            <a:latin typeface="+mn-lt"/>
          </a:endParaRPr>
        </a:p>
      </dsp:txBody>
      <dsp:txXfrm>
        <a:off x="3319190" y="2939714"/>
        <a:ext cx="1937228" cy="193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8030A-0DA2-429F-B04E-7EEAEE911FB0}">
      <dsp:nvSpPr>
        <dsp:cNvPr id="0" name=""/>
        <dsp:cNvSpPr/>
      </dsp:nvSpPr>
      <dsp:spPr>
        <a:xfrm>
          <a:off x="0" y="694223"/>
          <a:ext cx="6263640" cy="1216800"/>
        </a:xfrm>
        <a:prstGeom prst="roundRect">
          <a:avLst/>
        </a:prstGeom>
        <a:solidFill>
          <a:srgbClr val="49ADA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+mj-lt"/>
            </a:rPr>
            <a:t>Was?</a:t>
          </a:r>
        </a:p>
      </dsp:txBody>
      <dsp:txXfrm>
        <a:off x="59399" y="753622"/>
        <a:ext cx="6144842" cy="1098002"/>
      </dsp:txXfrm>
    </dsp:sp>
    <dsp:sp modelId="{493F4AE8-B7CB-401D-9B51-801EDC81FE57}">
      <dsp:nvSpPr>
        <dsp:cNvPr id="0" name=""/>
        <dsp:cNvSpPr/>
      </dsp:nvSpPr>
      <dsp:spPr>
        <a:xfrm>
          <a:off x="0" y="2098224"/>
          <a:ext cx="6263640" cy="1216800"/>
        </a:xfrm>
        <a:prstGeom prst="roundRect">
          <a:avLst/>
        </a:prstGeom>
        <a:solidFill>
          <a:srgbClr val="0001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+mj-lt"/>
            </a:rPr>
            <a:t>Wo? </a:t>
          </a:r>
        </a:p>
      </dsp:txBody>
      <dsp:txXfrm>
        <a:off x="59399" y="2157623"/>
        <a:ext cx="6144842" cy="1098002"/>
      </dsp:txXfrm>
    </dsp:sp>
    <dsp:sp modelId="{4064A8D3-E80A-43A4-AB75-30412CABF28B}">
      <dsp:nvSpPr>
        <dsp:cNvPr id="0" name=""/>
        <dsp:cNvSpPr/>
      </dsp:nvSpPr>
      <dsp:spPr>
        <a:xfrm>
          <a:off x="0" y="3502224"/>
          <a:ext cx="6263640" cy="1216800"/>
        </a:xfrm>
        <a:prstGeom prst="roundRect">
          <a:avLst/>
        </a:prstGeom>
        <a:solidFill>
          <a:srgbClr val="377E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+mj-lt"/>
            </a:rPr>
            <a:t>Wie? </a:t>
          </a:r>
        </a:p>
      </dsp:txBody>
      <dsp:txXfrm>
        <a:off x="59399" y="3561623"/>
        <a:ext cx="614484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8BC51-8F04-40C4-BF55-59CE05C76846}">
      <dsp:nvSpPr>
        <dsp:cNvPr id="0" name=""/>
        <dsp:cNvSpPr/>
      </dsp:nvSpPr>
      <dsp:spPr>
        <a:xfrm>
          <a:off x="571460" y="1244843"/>
          <a:ext cx="1749937" cy="1749937"/>
        </a:xfrm>
        <a:prstGeom prst="ellipse">
          <a:avLst/>
        </a:prstGeom>
        <a:solidFill>
          <a:srgbClr val="49ADA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3B7A4-7A0F-4C0C-AA54-D4A9E0CE7466}">
      <dsp:nvSpPr>
        <dsp:cNvPr id="0" name=""/>
        <dsp:cNvSpPr/>
      </dsp:nvSpPr>
      <dsp:spPr>
        <a:xfrm>
          <a:off x="944398" y="1617781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F2054-AC08-4DEC-ADBA-936D95FAD389}">
      <dsp:nvSpPr>
        <dsp:cNvPr id="0" name=""/>
        <dsp:cNvSpPr/>
      </dsp:nvSpPr>
      <dsp:spPr>
        <a:xfrm>
          <a:off x="12054" y="353984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4400" kern="1200" dirty="0" err="1">
              <a:solidFill>
                <a:srgbClr val="49ADAF"/>
              </a:solidFill>
              <a:latin typeface="+mj-lt"/>
            </a:rPr>
            <a:t>Scraper</a:t>
          </a:r>
          <a:endParaRPr lang="en-US" sz="4400" kern="1200" dirty="0">
            <a:solidFill>
              <a:srgbClr val="49ADAF"/>
            </a:solidFill>
            <a:latin typeface="+mj-lt"/>
          </a:endParaRPr>
        </a:p>
      </dsp:txBody>
      <dsp:txXfrm>
        <a:off x="12054" y="3539844"/>
        <a:ext cx="2868750" cy="720000"/>
      </dsp:txXfrm>
    </dsp:sp>
    <dsp:sp modelId="{9FBDF3E3-907F-43D4-AEFC-000671EF8D26}">
      <dsp:nvSpPr>
        <dsp:cNvPr id="0" name=""/>
        <dsp:cNvSpPr/>
      </dsp:nvSpPr>
      <dsp:spPr>
        <a:xfrm>
          <a:off x="3942241" y="1244843"/>
          <a:ext cx="1749937" cy="1749937"/>
        </a:xfrm>
        <a:prstGeom prst="ellipse">
          <a:avLst/>
        </a:prstGeom>
        <a:solidFill>
          <a:srgbClr val="377E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FD079-DED4-41B1-906A-ED9E81E6B03F}">
      <dsp:nvSpPr>
        <dsp:cNvPr id="0" name=""/>
        <dsp:cNvSpPr/>
      </dsp:nvSpPr>
      <dsp:spPr>
        <a:xfrm>
          <a:off x="4315179" y="1617781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C12A0-AE98-489C-A6A8-A6213D4A4CC3}">
      <dsp:nvSpPr>
        <dsp:cNvPr id="0" name=""/>
        <dsp:cNvSpPr/>
      </dsp:nvSpPr>
      <dsp:spPr>
        <a:xfrm>
          <a:off x="3382835" y="353984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4400" kern="1200" dirty="0">
              <a:solidFill>
                <a:srgbClr val="377E99"/>
              </a:solidFill>
              <a:latin typeface="+mj-lt"/>
            </a:rPr>
            <a:t>CSV</a:t>
          </a:r>
          <a:endParaRPr lang="en-US" sz="4400" kern="1200" dirty="0">
            <a:solidFill>
              <a:srgbClr val="377E99"/>
            </a:solidFill>
            <a:latin typeface="+mj-lt"/>
          </a:endParaRPr>
        </a:p>
      </dsp:txBody>
      <dsp:txXfrm>
        <a:off x="3382835" y="3539844"/>
        <a:ext cx="28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C3AE-A615-481E-B798-49320BD71FBE}">
      <dsp:nvSpPr>
        <dsp:cNvPr id="0" name=""/>
        <dsp:cNvSpPr/>
      </dsp:nvSpPr>
      <dsp:spPr>
        <a:xfrm>
          <a:off x="788669" y="0"/>
          <a:ext cx="8938260" cy="4352544"/>
        </a:xfrm>
        <a:prstGeom prst="rightArrow">
          <a:avLst/>
        </a:prstGeom>
        <a:solidFill>
          <a:srgbClr val="00014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A8056-C6EF-4360-9B17-B8746E2CDB57}">
      <dsp:nvSpPr>
        <dsp:cNvPr id="0" name=""/>
        <dsp:cNvSpPr/>
      </dsp:nvSpPr>
      <dsp:spPr>
        <a:xfrm>
          <a:off x="115" y="1305763"/>
          <a:ext cx="3286732" cy="1741017"/>
        </a:xfrm>
        <a:prstGeom prst="roundRect">
          <a:avLst/>
        </a:prstGeom>
        <a:solidFill>
          <a:srgbClr val="377E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>
              <a:latin typeface="+mj-lt"/>
            </a:rPr>
            <a:t>API</a:t>
          </a:r>
        </a:p>
      </dsp:txBody>
      <dsp:txXfrm>
        <a:off x="85104" y="1390752"/>
        <a:ext cx="3116754" cy="1571039"/>
      </dsp:txXfrm>
    </dsp:sp>
    <dsp:sp modelId="{5AAFD7D1-612C-448F-8461-B115FCAF0C3D}">
      <dsp:nvSpPr>
        <dsp:cNvPr id="0" name=""/>
        <dsp:cNvSpPr/>
      </dsp:nvSpPr>
      <dsp:spPr>
        <a:xfrm>
          <a:off x="3614433" y="1305763"/>
          <a:ext cx="3286732" cy="1741017"/>
        </a:xfrm>
        <a:prstGeom prst="roundRect">
          <a:avLst/>
        </a:prstGeom>
        <a:solidFill>
          <a:srgbClr val="49ADA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>
              <a:latin typeface="+mj-lt"/>
            </a:rPr>
            <a:t>Dashboard</a:t>
          </a:r>
        </a:p>
      </dsp:txBody>
      <dsp:txXfrm>
        <a:off x="3699422" y="1390752"/>
        <a:ext cx="3116754" cy="1571039"/>
      </dsp:txXfrm>
    </dsp:sp>
    <dsp:sp modelId="{1DC5E7A5-D7CE-4771-BF0C-4C51BDCC0BAA}">
      <dsp:nvSpPr>
        <dsp:cNvPr id="0" name=""/>
        <dsp:cNvSpPr/>
      </dsp:nvSpPr>
      <dsp:spPr>
        <a:xfrm>
          <a:off x="7228751" y="1305763"/>
          <a:ext cx="3286732" cy="1741017"/>
        </a:xfrm>
        <a:prstGeom prst="roundRect">
          <a:avLst/>
        </a:prstGeom>
        <a:solidFill>
          <a:srgbClr val="6DDFE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0" i="0" kern="1200" dirty="0">
              <a:latin typeface="+mj-lt"/>
            </a:rPr>
            <a:t>Wissensgraph</a:t>
          </a:r>
          <a:endParaRPr lang="de-DE" sz="3900" kern="1200" dirty="0">
            <a:latin typeface="+mj-lt"/>
          </a:endParaRPr>
        </a:p>
      </dsp:txBody>
      <dsp:txXfrm>
        <a:off x="7313740" y="1390752"/>
        <a:ext cx="3116754" cy="1571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663E30-0055-4DEA-9BDC-975D8EC09403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9646CD-2BD3-4FE5-AC7B-2DB1CEB87FDD}" type="datetime1">
              <a:rPr lang="de-DE" smtClean="0"/>
              <a:t>16.02.2021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2F006E-D505-4ACF-A0B1-2B201872B789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5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CC2156-A436-4AB2-8215-1FA004127275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5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24222F-3D83-42BA-84AE-128C94C2CD8A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96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D5EF8C-32C1-4668-BC96-EF4EE7382192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3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A137B5-D03B-4C76-8188-CFB6567D07DA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9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BCF136-1520-4A2A-9F22-3063A62129FA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0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4EABE1-B2C3-497A-8111-F395FB6CBF35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1A8621-E19C-4435-BCD5-BA5566A2BE49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9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E959C5-8E8B-4BAD-952B-24EA75323267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6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C50CE78-27C6-414C-B889-5E2F1A82F447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C7308CD-7F02-4D98-8BB2-D6628D9CA56B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9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CBA4EE-7B60-452A-AC4E-FD5209FC7891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0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8161CF-3F1E-4395-8D7E-680481273800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3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bakterien">
            <a:extLst>
              <a:ext uri="{FF2B5EF4-FFF2-40B4-BE49-F238E27FC236}">
                <a16:creationId xmlns:a16="http://schemas.microsoft.com/office/drawing/2014/main" id="{59D2BDAD-29C7-41CB-8944-E6CF755A3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6DDFE4"/>
          </a:solidFill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rgbClr val="000149"/>
                </a:solidFill>
                <a:effectLst/>
              </a:rPr>
              <a:t>ORKG - </a:t>
            </a:r>
            <a:r>
              <a:rPr lang="en-US" sz="4000" b="1" dirty="0" err="1">
                <a:solidFill>
                  <a:srgbClr val="000149"/>
                </a:solidFill>
                <a:effectLst/>
              </a:rPr>
              <a:t>Microbiolgy</a:t>
            </a:r>
            <a:r>
              <a:rPr lang="en-US" sz="4000" b="1" dirty="0">
                <a:solidFill>
                  <a:srgbClr val="000149"/>
                </a:solidFill>
                <a:effectLst/>
              </a:rPr>
              <a:t> Observatory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>
                <a:solidFill>
                  <a:srgbClr val="000149"/>
                </a:solidFill>
                <a:effectLst/>
                <a:latin typeface="+mj-lt"/>
              </a:rPr>
              <a:t>Gruppe: Joshua </a:t>
            </a:r>
            <a:r>
              <a:rPr lang="en-US" sz="2000" b="1" dirty="0" err="1">
                <a:solidFill>
                  <a:srgbClr val="000149"/>
                </a:solidFill>
                <a:effectLst/>
                <a:latin typeface="+mj-lt"/>
              </a:rPr>
              <a:t>Thos</a:t>
            </a:r>
            <a:r>
              <a:rPr lang="en-US" sz="2000" b="1" dirty="0">
                <a:solidFill>
                  <a:srgbClr val="000149"/>
                </a:solidFill>
                <a:effectLst/>
                <a:latin typeface="+mj-lt"/>
              </a:rPr>
              <a:t>, Kai </a:t>
            </a:r>
            <a:r>
              <a:rPr lang="en-US" sz="2000" b="1" dirty="0" err="1">
                <a:solidFill>
                  <a:srgbClr val="000149"/>
                </a:solidFill>
                <a:effectLst/>
                <a:latin typeface="+mj-lt"/>
              </a:rPr>
              <a:t>Gehlen</a:t>
            </a:r>
            <a:r>
              <a:rPr lang="en-US" sz="2000" b="1" dirty="0">
                <a:solidFill>
                  <a:srgbClr val="000149"/>
                </a:solidFill>
                <a:effectLst/>
                <a:latin typeface="+mj-lt"/>
              </a:rPr>
              <a:t>, Florian Richter &amp; Melanie </a:t>
            </a:r>
            <a:r>
              <a:rPr lang="en-US" sz="2000" b="1" dirty="0" err="1">
                <a:solidFill>
                  <a:srgbClr val="000149"/>
                </a:solidFill>
                <a:effectLst/>
                <a:latin typeface="+mj-lt"/>
              </a:rPr>
              <a:t>Fumfack</a:t>
            </a:r>
            <a:endParaRPr lang="en-US" sz="2000" b="1" dirty="0">
              <a:solidFill>
                <a:srgbClr val="000149"/>
              </a:solidFill>
              <a:effectLst/>
              <a:latin typeface="+mj-lt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8CBCC7B-9D89-4FF3-9E49-02D6CE4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rgbClr val="000149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0A8080D8-7E6E-4D84-BDD0-6598189C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40" name="Textplatzhalter 3">
            <a:extLst>
              <a:ext uri="{FF2B5EF4-FFF2-40B4-BE49-F238E27FC236}">
                <a16:creationId xmlns:a16="http://schemas.microsoft.com/office/drawing/2014/main" id="{8E63CC9E-CF8C-4758-9CF2-AEEC8FBA0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61533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6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87426CB-7429-4E38-9835-C514B41C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000149"/>
                </a:solidFill>
                <a:latin typeface="+mj-lt"/>
                <a:ea typeface="+mj-ea"/>
                <a:cs typeface="+mj-cs"/>
              </a:rPr>
              <a:t>Unser </a:t>
            </a:r>
            <a:r>
              <a:rPr lang="en-US" sz="4000" kern="1200" dirty="0" err="1">
                <a:solidFill>
                  <a:srgbClr val="000149"/>
                </a:solidFill>
                <a:latin typeface="+mj-lt"/>
                <a:ea typeface="+mj-ea"/>
                <a:cs typeface="+mj-cs"/>
              </a:rPr>
              <a:t>Projekt</a:t>
            </a:r>
            <a:endParaRPr lang="en-US" sz="4000" kern="1200" dirty="0">
              <a:solidFill>
                <a:srgbClr val="00014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0CD00D5-AC25-45D7-A42C-08844EB8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2608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43" name="Textplatzhalter 10">
            <a:extLst>
              <a:ext uri="{FF2B5EF4-FFF2-40B4-BE49-F238E27FC236}">
                <a16:creationId xmlns:a16="http://schemas.microsoft.com/office/drawing/2014/main" id="{291B03C4-F9E2-4FE0-A704-0FE53CFE8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28475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76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9E1344-C09F-4629-9C55-8881ACE2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rgbClr val="000149"/>
                </a:solidFill>
                <a:latin typeface="+mj-lt"/>
                <a:ea typeface="+mj-ea"/>
                <a:cs typeface="+mj-cs"/>
              </a:rPr>
              <a:t>Aktueller</a:t>
            </a:r>
            <a:r>
              <a:rPr lang="en-US" sz="5200" kern="1200" dirty="0">
                <a:solidFill>
                  <a:srgbClr val="000149"/>
                </a:solidFill>
                <a:latin typeface="+mj-lt"/>
                <a:ea typeface="+mj-ea"/>
                <a:cs typeface="+mj-cs"/>
              </a:rPr>
              <a:t> Stand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AF712-60B7-466B-8653-47FAF9FE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A98EE3D-8CD1-4C3F-BD1C-C98C9596463C}" type="slidenum">
              <a:rPr lang="en-US"/>
              <a:pPr defTabSz="914400"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graphicFrame>
        <p:nvGraphicFramePr>
          <p:cNvPr id="14" name="Textplatzhalter 3">
            <a:extLst>
              <a:ext uri="{FF2B5EF4-FFF2-40B4-BE49-F238E27FC236}">
                <a16:creationId xmlns:a16="http://schemas.microsoft.com/office/drawing/2014/main" id="{B2CD364E-DAD7-4129-8A4F-0E48C6A6E2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49990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19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FDA77-4779-46E5-8CD0-85FB932E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149"/>
                </a:solidFill>
              </a:rPr>
              <a:t>Einblicke in unser </a:t>
            </a:r>
            <a:r>
              <a:rPr lang="de-DE" dirty="0" err="1">
                <a:solidFill>
                  <a:srgbClr val="000149"/>
                </a:solidFill>
              </a:rPr>
              <a:t>Github</a:t>
            </a:r>
            <a:endParaRPr lang="de-DE" dirty="0">
              <a:solidFill>
                <a:srgbClr val="000149"/>
              </a:solidFill>
            </a:endParaRP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669DFC5-D878-49E4-B85D-94AFDD0F1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49ADAF"/>
                </a:solidFill>
              </a:rPr>
              <a:t>https://github.com/JoshTh22/DIS18-ORKG-Microbiolgy-Observatory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A852EC-08E6-490B-A8BB-DA73320F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8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B2BD79-4988-4AC7-8834-4E98CA3E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 err="1">
                <a:solidFill>
                  <a:srgbClr val="000149"/>
                </a:solidFill>
                <a:latin typeface="+mj-lt"/>
                <a:ea typeface="+mj-ea"/>
                <a:cs typeface="+mj-cs"/>
              </a:rPr>
              <a:t>Nächsten</a:t>
            </a:r>
            <a:r>
              <a:rPr lang="en-US" sz="5200" kern="1200" dirty="0">
                <a:solidFill>
                  <a:srgbClr val="00014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rgbClr val="000149"/>
                </a:solidFill>
                <a:latin typeface="+mj-lt"/>
                <a:ea typeface="+mj-ea"/>
                <a:cs typeface="+mj-cs"/>
              </a:rPr>
              <a:t>Schritte</a:t>
            </a:r>
            <a:endParaRPr lang="en-US" sz="5200" kern="1200" dirty="0">
              <a:solidFill>
                <a:srgbClr val="00014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A66C2-092C-4235-93A7-9B1F18CE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BF724B0E-CC32-4DAC-94B7-27EF60790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45092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72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bakterien">
            <a:extLst>
              <a:ext uri="{FF2B5EF4-FFF2-40B4-BE49-F238E27FC236}">
                <a16:creationId xmlns:a16="http://schemas.microsoft.com/office/drawing/2014/main" id="{59D2BDAD-29C7-41CB-8944-E6CF755A3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6DDFE4"/>
          </a:solidFill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>
                <a:solidFill>
                  <a:srgbClr val="000149"/>
                </a:solidFill>
                <a:effectLst/>
              </a:rPr>
              <a:t>Noch</a:t>
            </a:r>
            <a:r>
              <a:rPr lang="en-US" sz="4000" b="1" dirty="0">
                <a:solidFill>
                  <a:srgbClr val="000149"/>
                </a:solidFill>
                <a:effectLst/>
              </a:rPr>
              <a:t> </a:t>
            </a:r>
            <a:r>
              <a:rPr lang="en-US" sz="4000" b="1" dirty="0" err="1">
                <a:solidFill>
                  <a:srgbClr val="000149"/>
                </a:solidFill>
                <a:effectLst/>
              </a:rPr>
              <a:t>Fragen</a:t>
            </a:r>
            <a:r>
              <a:rPr lang="en-US" sz="4000" b="1" dirty="0">
                <a:solidFill>
                  <a:srgbClr val="000149"/>
                </a:solidFill>
                <a:effectLst/>
              </a:rPr>
              <a:t>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 err="1">
                <a:solidFill>
                  <a:srgbClr val="000149"/>
                </a:solidFill>
                <a:effectLst/>
                <a:latin typeface="+mj-lt"/>
              </a:rPr>
              <a:t>Danke</a:t>
            </a:r>
            <a:r>
              <a:rPr lang="en-US" sz="2000" b="1" dirty="0">
                <a:solidFill>
                  <a:srgbClr val="000149"/>
                </a:solidFill>
                <a:effectLst/>
                <a:latin typeface="+mj-lt"/>
              </a:rPr>
              <a:t> </a:t>
            </a:r>
            <a:r>
              <a:rPr lang="en-US" sz="2000" b="1" dirty="0" err="1">
                <a:solidFill>
                  <a:srgbClr val="000149"/>
                </a:solidFill>
                <a:effectLst/>
                <a:latin typeface="+mj-lt"/>
              </a:rPr>
              <a:t>für</a:t>
            </a:r>
            <a:r>
              <a:rPr lang="en-US" sz="2000" b="1" dirty="0">
                <a:solidFill>
                  <a:srgbClr val="000149"/>
                </a:solidFill>
                <a:effectLst/>
                <a:latin typeface="+mj-lt"/>
              </a:rPr>
              <a:t> </a:t>
            </a:r>
            <a:r>
              <a:rPr lang="en-US" sz="2000" b="1" dirty="0" err="1">
                <a:solidFill>
                  <a:srgbClr val="000149"/>
                </a:solidFill>
                <a:effectLst/>
                <a:latin typeface="+mj-lt"/>
              </a:rPr>
              <a:t>eure</a:t>
            </a:r>
            <a:r>
              <a:rPr lang="en-US" sz="2000" b="1" dirty="0">
                <a:solidFill>
                  <a:srgbClr val="000149"/>
                </a:solidFill>
                <a:effectLst/>
                <a:latin typeface="+mj-lt"/>
              </a:rPr>
              <a:t> </a:t>
            </a:r>
            <a:r>
              <a:rPr lang="en-US" sz="2000" b="1" dirty="0" err="1">
                <a:solidFill>
                  <a:srgbClr val="000149"/>
                </a:solidFill>
                <a:effectLst/>
                <a:latin typeface="+mj-lt"/>
              </a:rPr>
              <a:t>Aufmerksamkeit</a:t>
            </a:r>
            <a:r>
              <a:rPr lang="en-US" sz="2000" b="1" dirty="0">
                <a:solidFill>
                  <a:srgbClr val="000149"/>
                </a:solidFill>
                <a:effectLst/>
                <a:latin typeface="+mj-lt"/>
              </a:rPr>
              <a:t> </a:t>
            </a:r>
            <a:r>
              <a:rPr lang="en-US" sz="2000" b="1" dirty="0">
                <a:solidFill>
                  <a:srgbClr val="000149"/>
                </a:solidFill>
                <a:effectLst/>
                <a:latin typeface="+mj-lt"/>
                <a:sym typeface="Wingdings" panose="05000000000000000000" pitchFamily="2" charset="2"/>
              </a:rPr>
              <a:t></a:t>
            </a:r>
            <a:endParaRPr lang="en-US" sz="2000" b="1" dirty="0">
              <a:solidFill>
                <a:srgbClr val="000149"/>
              </a:solidFill>
              <a:effectLst/>
              <a:latin typeface="+mj-lt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1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ORKG - Microbiolgy Observatory</vt:lpstr>
      <vt:lpstr>Agenda</vt:lpstr>
      <vt:lpstr>Unser Projekt</vt:lpstr>
      <vt:lpstr>Aktueller Stand</vt:lpstr>
      <vt:lpstr>Einblicke in unser Github</vt:lpstr>
      <vt:lpstr>Nächsten Schritte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ORKG - Microbiolgy Observatory</dc:title>
  <dc:creator>Melanie F.</dc:creator>
  <cp:lastModifiedBy>Melanie F.</cp:lastModifiedBy>
  <cp:revision>3</cp:revision>
  <dcterms:created xsi:type="dcterms:W3CDTF">2021-02-16T12:32:00Z</dcterms:created>
  <dcterms:modified xsi:type="dcterms:W3CDTF">2021-02-16T12:56:10Z</dcterms:modified>
</cp:coreProperties>
</file>