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3831-DA43-4559-90BA-0395BDAEA4F8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6722-D4DA-48EC-8CD3-1166A69349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Basketball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By:  Josh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Tuschl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and Nick Hollis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Sensor Listener for accelerometer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 Listeners for buttons</a:t>
            </a:r>
          </a:p>
          <a:p>
            <a:r>
              <a:rPr lang="en-US" dirty="0" smtClean="0"/>
              <a:t>Ball class to track physics:</a:t>
            </a:r>
          </a:p>
          <a:p>
            <a:pPr lvl="1"/>
            <a:r>
              <a:rPr lang="en-US" dirty="0" err="1" smtClean="0"/>
              <a:t>updateBall</a:t>
            </a:r>
            <a:r>
              <a:rPr lang="en-US" dirty="0" smtClean="0"/>
              <a:t> :   updates position, calls collisions checks, calls boundary check, and updates velocity</a:t>
            </a:r>
          </a:p>
          <a:p>
            <a:pPr lvl="1"/>
            <a:r>
              <a:rPr lang="en-US" dirty="0" err="1" smtClean="0"/>
              <a:t>check_backboard_collision</a:t>
            </a:r>
            <a:r>
              <a:rPr lang="en-US" dirty="0" smtClean="0"/>
              <a:t>: checks for collision with backboard</a:t>
            </a:r>
          </a:p>
          <a:p>
            <a:pPr lvl="1"/>
            <a:r>
              <a:rPr lang="en-US" dirty="0" err="1" smtClean="0"/>
              <a:t>check_floor_collision</a:t>
            </a:r>
            <a:r>
              <a:rPr lang="en-US" dirty="0" smtClean="0"/>
              <a:t>: checks for collision with the floor</a:t>
            </a:r>
          </a:p>
          <a:p>
            <a:pPr lvl="1"/>
            <a:r>
              <a:rPr lang="en-US" dirty="0" err="1" smtClean="0"/>
              <a:t>check_rim_collision</a:t>
            </a:r>
            <a:r>
              <a:rPr lang="en-US" dirty="0" smtClean="0"/>
              <a:t>: checks for collision with the rim</a:t>
            </a:r>
          </a:p>
          <a:p>
            <a:pPr lvl="1"/>
            <a:r>
              <a:rPr lang="en-US" dirty="0" err="1" smtClean="0"/>
              <a:t>handle_backboard_collision</a:t>
            </a:r>
            <a:r>
              <a:rPr lang="en-US" dirty="0" smtClean="0"/>
              <a:t>:  handles the ball reaction to backboard collision</a:t>
            </a:r>
          </a:p>
          <a:p>
            <a:pPr lvl="1"/>
            <a:r>
              <a:rPr lang="en-US" dirty="0" err="1" smtClean="0"/>
              <a:t>handle_floor_collision</a:t>
            </a:r>
            <a:r>
              <a:rPr lang="en-US" dirty="0" smtClean="0"/>
              <a:t>:  handles the ball reaction to bouncing off the floor</a:t>
            </a:r>
          </a:p>
          <a:p>
            <a:pPr lvl="1"/>
            <a:r>
              <a:rPr lang="en-US" dirty="0" err="1" smtClean="0"/>
              <a:t>handle_rim_collision</a:t>
            </a:r>
            <a:r>
              <a:rPr lang="en-US" dirty="0" smtClean="0"/>
              <a:t>:  handles ball reaction to collision with rim</a:t>
            </a:r>
          </a:p>
          <a:p>
            <a:pPr lvl="1"/>
            <a:r>
              <a:rPr lang="en-US" dirty="0" err="1" smtClean="0"/>
              <a:t>check_basket</a:t>
            </a:r>
            <a:r>
              <a:rPr lang="en-US" dirty="0" smtClean="0"/>
              <a:t>:  checks to see ball went through hoop and plays sound accordingly and calls replay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functions were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 Listener for accelerometer and </a:t>
            </a:r>
            <a:r>
              <a:rPr lang="en-US" dirty="0" err="1" smtClean="0"/>
              <a:t>onClick</a:t>
            </a:r>
            <a:r>
              <a:rPr lang="en-US" dirty="0" smtClean="0"/>
              <a:t> listeners for buttons were implemented in the activity in the </a:t>
            </a:r>
            <a:r>
              <a:rPr lang="en-US" dirty="0" err="1" smtClean="0"/>
              <a:t>onCreate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Listener passed velocity to our </a:t>
            </a:r>
            <a:r>
              <a:rPr lang="en-US" dirty="0" err="1" smtClean="0"/>
              <a:t>BasketBall</a:t>
            </a:r>
            <a:r>
              <a:rPr lang="en-US" dirty="0" smtClean="0"/>
              <a:t> class where collision detection and bounds were detected</a:t>
            </a:r>
          </a:p>
          <a:p>
            <a:r>
              <a:rPr lang="en-US" dirty="0" smtClean="0"/>
              <a:t>Velocity and position were updated in the </a:t>
            </a:r>
            <a:r>
              <a:rPr lang="en-US" dirty="0" err="1" smtClean="0"/>
              <a:t>BasketBall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Ball position was then called by the renderer each draw to update the position on the screen</a:t>
            </a:r>
          </a:p>
          <a:p>
            <a:r>
              <a:rPr lang="en-US" dirty="0" smtClean="0"/>
              <a:t>Media Player was called to play the mp3 for making a basket or a miss</a:t>
            </a:r>
          </a:p>
          <a:p>
            <a:r>
              <a:rPr lang="en-US" dirty="0" smtClean="0"/>
              <a:t>Replay implemented by recording velocity and direction and re-forming the shot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Learned how to implement accelerometer sensor listener</a:t>
            </a:r>
          </a:p>
          <a:p>
            <a:r>
              <a:rPr lang="en-US" dirty="0" smtClean="0"/>
              <a:t>Re-learned how to pass variables between classes</a:t>
            </a:r>
          </a:p>
          <a:p>
            <a:r>
              <a:rPr lang="en-US" dirty="0" smtClean="0"/>
              <a:t>Learned how to use media player to play sound </a:t>
            </a:r>
          </a:p>
          <a:p>
            <a:r>
              <a:rPr lang="en-US" dirty="0" smtClean="0"/>
              <a:t>Learned (the hard way) how to get velocity to position to put into the translation matrix and make an object move as desired</a:t>
            </a:r>
          </a:p>
          <a:p>
            <a:r>
              <a:rPr lang="en-US" dirty="0" smtClean="0"/>
              <a:t>Learned how to add </a:t>
            </a:r>
            <a:r>
              <a:rPr lang="en-US" smtClean="0"/>
              <a:t>texture mapping</a:t>
            </a:r>
            <a:endParaRPr lang="en-US" dirty="0" smtClean="0"/>
          </a:p>
          <a:p>
            <a:r>
              <a:rPr lang="en-US" dirty="0" smtClean="0"/>
              <a:t>Also learned that those 5 hour energies really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Virtual Basketball Shooter</vt:lpstr>
      <vt:lpstr>Functions Implemented</vt:lpstr>
      <vt:lpstr>How functions were implemented</vt:lpstr>
      <vt:lpstr>Lessons Learned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Basketball Shooter</dc:title>
  <dc:creator>Nick</dc:creator>
  <cp:lastModifiedBy>Nick</cp:lastModifiedBy>
  <cp:revision>11</cp:revision>
  <dcterms:created xsi:type="dcterms:W3CDTF">2013-12-19T08:19:10Z</dcterms:created>
  <dcterms:modified xsi:type="dcterms:W3CDTF">2013-12-19T09:43:11Z</dcterms:modified>
</cp:coreProperties>
</file>