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01CC1-0750-477E-917E-427092BDA989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31965-E32D-4AB1-8666-099A84268E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Virtual Basketball 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371600"/>
            <a:ext cx="6400800" cy="1066800"/>
          </a:xfrm>
        </p:spPr>
        <p:txBody>
          <a:bodyPr/>
          <a:lstStyle/>
          <a:p>
            <a:r>
              <a:rPr lang="en-US" dirty="0" smtClean="0"/>
              <a:t>By Josh </a:t>
            </a:r>
            <a:r>
              <a:rPr lang="en-US" dirty="0" err="1" smtClean="0"/>
              <a:t>Tuschl</a:t>
            </a:r>
            <a:r>
              <a:rPr lang="en-US" dirty="0" smtClean="0"/>
              <a:t> and Nick Hollis</a:t>
            </a:r>
            <a:endParaRPr lang="en-US" dirty="0"/>
          </a:p>
        </p:txBody>
      </p:sp>
      <p:pic>
        <p:nvPicPr>
          <p:cNvPr id="1026" name="Picture 2" descr="C:\Users\Owner\AppData\Local\Microsoft\Windows Live Mail\WLMDSS.tmp\WLMA294.tmp\Screenshot_2013-12-19-04-14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24765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Virtual Basketball Shooter</vt:lpstr>
    </vt:vector>
  </TitlesOfParts>
  <Company>University of Kentucky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Basketball Shooter</dc:title>
  <dc:creator>Nick</dc:creator>
  <cp:lastModifiedBy>Nick</cp:lastModifiedBy>
  <cp:revision>2</cp:revision>
  <dcterms:created xsi:type="dcterms:W3CDTF">2013-12-19T09:10:45Z</dcterms:created>
  <dcterms:modified xsi:type="dcterms:W3CDTF">2013-12-19T09:18:35Z</dcterms:modified>
</cp:coreProperties>
</file>