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D3F80-AE45-4F6E-BF45-3D60022A19F2}" v="7" dt="2023-01-23T00:58:0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Urry" userId="0c4cbf21ef24ec19" providerId="LiveId" clId="{1B7D3F80-AE45-4F6E-BF45-3D60022A19F2}"/>
    <pc:docChg chg="undo custSel modSld">
      <pc:chgData name="Josh Urry" userId="0c4cbf21ef24ec19" providerId="LiveId" clId="{1B7D3F80-AE45-4F6E-BF45-3D60022A19F2}" dt="2023-01-23T00:59:23.323" v="44" actId="1076"/>
      <pc:docMkLst>
        <pc:docMk/>
      </pc:docMkLst>
      <pc:sldChg chg="addSp delSp modSp mod">
        <pc:chgData name="Josh Urry" userId="0c4cbf21ef24ec19" providerId="LiveId" clId="{1B7D3F80-AE45-4F6E-BF45-3D60022A19F2}" dt="2023-01-23T00:53:50.151" v="3" actId="14100"/>
        <pc:sldMkLst>
          <pc:docMk/>
          <pc:sldMk cId="1084340397" sldId="258"/>
        </pc:sldMkLst>
        <pc:spChg chg="add del mod">
          <ac:chgData name="Josh Urry" userId="0c4cbf21ef24ec19" providerId="LiveId" clId="{1B7D3F80-AE45-4F6E-BF45-3D60022A19F2}" dt="2023-01-23T00:53:43.204" v="1"/>
          <ac:spMkLst>
            <pc:docMk/>
            <pc:sldMk cId="1084340397" sldId="258"/>
            <ac:spMk id="5" creationId="{6C1C78FC-B63A-EB3E-4D0A-3C3F26AD5DCD}"/>
          </ac:spMkLst>
        </pc:spChg>
        <pc:graphicFrameChg chg="del">
          <ac:chgData name="Josh Urry" userId="0c4cbf21ef24ec19" providerId="LiveId" clId="{1B7D3F80-AE45-4F6E-BF45-3D60022A19F2}" dt="2023-01-23T00:53:18.782" v="0" actId="478"/>
          <ac:graphicFrameMkLst>
            <pc:docMk/>
            <pc:sldMk cId="1084340397" sldId="258"/>
            <ac:graphicFrameMk id="6" creationId="{D6A8772A-0FA3-05A5-1C0D-4F87BEC7417F}"/>
          </ac:graphicFrameMkLst>
        </pc:graphicFrameChg>
        <pc:graphicFrameChg chg="add mod">
          <ac:chgData name="Josh Urry" userId="0c4cbf21ef24ec19" providerId="LiveId" clId="{1B7D3F80-AE45-4F6E-BF45-3D60022A19F2}" dt="2023-01-23T00:53:50.151" v="3" actId="14100"/>
          <ac:graphicFrameMkLst>
            <pc:docMk/>
            <pc:sldMk cId="1084340397" sldId="258"/>
            <ac:graphicFrameMk id="7" creationId="{5055951F-C40F-84C0-7627-480178D348FF}"/>
          </ac:graphicFrameMkLst>
        </pc:graphicFrameChg>
      </pc:sldChg>
      <pc:sldChg chg="addSp delSp modSp mod">
        <pc:chgData name="Josh Urry" userId="0c4cbf21ef24ec19" providerId="LiveId" clId="{1B7D3F80-AE45-4F6E-BF45-3D60022A19F2}" dt="2023-01-23T00:55:57.814" v="13" actId="1076"/>
        <pc:sldMkLst>
          <pc:docMk/>
          <pc:sldMk cId="1648333068" sldId="259"/>
        </pc:sldMkLst>
        <pc:spChg chg="add del mod">
          <ac:chgData name="Josh Urry" userId="0c4cbf21ef24ec19" providerId="LiveId" clId="{1B7D3F80-AE45-4F6E-BF45-3D60022A19F2}" dt="2023-01-23T00:54:57.703" v="5"/>
          <ac:spMkLst>
            <pc:docMk/>
            <pc:sldMk cId="1648333068" sldId="259"/>
            <ac:spMk id="5" creationId="{BDF9B4A0-559D-4EA0-0BCB-3390CE936EE8}"/>
          </ac:spMkLst>
        </pc:spChg>
        <pc:spChg chg="mod">
          <ac:chgData name="Josh Urry" userId="0c4cbf21ef24ec19" providerId="LiveId" clId="{1B7D3F80-AE45-4F6E-BF45-3D60022A19F2}" dt="2023-01-23T00:55:57.814" v="13" actId="1076"/>
          <ac:spMkLst>
            <pc:docMk/>
            <pc:sldMk cId="1648333068" sldId="259"/>
            <ac:spMk id="9" creationId="{24D599DA-70AC-19C3-4F8D-EBDFA39A933C}"/>
          </ac:spMkLst>
        </pc:spChg>
        <pc:graphicFrameChg chg="add mod">
          <ac:chgData name="Josh Urry" userId="0c4cbf21ef24ec19" providerId="LiveId" clId="{1B7D3F80-AE45-4F6E-BF45-3D60022A19F2}" dt="2023-01-23T00:55:04.499" v="7" actId="14100"/>
          <ac:graphicFrameMkLst>
            <pc:docMk/>
            <pc:sldMk cId="1648333068" sldId="259"/>
            <ac:graphicFrameMk id="6" creationId="{6A769B55-FEFC-0BDA-F3B1-DBDC3F698394}"/>
          </ac:graphicFrameMkLst>
        </pc:graphicFrameChg>
        <pc:graphicFrameChg chg="del">
          <ac:chgData name="Josh Urry" userId="0c4cbf21ef24ec19" providerId="LiveId" clId="{1B7D3F80-AE45-4F6E-BF45-3D60022A19F2}" dt="2023-01-23T00:54:42.954" v="4" actId="478"/>
          <ac:graphicFrameMkLst>
            <pc:docMk/>
            <pc:sldMk cId="1648333068" sldId="259"/>
            <ac:graphicFrameMk id="7" creationId="{BA67A313-C34E-8E54-EA5B-A0F716D0FCD6}"/>
          </ac:graphicFrameMkLst>
        </pc:graphicFrameChg>
      </pc:sldChg>
      <pc:sldChg chg="modSp mod">
        <pc:chgData name="Josh Urry" userId="0c4cbf21ef24ec19" providerId="LiveId" clId="{1B7D3F80-AE45-4F6E-BF45-3D60022A19F2}" dt="2023-01-23T00:56:57.508" v="22" actId="1076"/>
        <pc:sldMkLst>
          <pc:docMk/>
          <pc:sldMk cId="1165153101" sldId="261"/>
        </pc:sldMkLst>
        <pc:spChg chg="mod">
          <ac:chgData name="Josh Urry" userId="0c4cbf21ef24ec19" providerId="LiveId" clId="{1B7D3F80-AE45-4F6E-BF45-3D60022A19F2}" dt="2023-01-23T00:56:27.947" v="17" actId="1076"/>
          <ac:spMkLst>
            <pc:docMk/>
            <pc:sldMk cId="1165153101" sldId="261"/>
            <ac:spMk id="11" creationId="{955DC62A-37AB-37F8-DCC3-8E23BF7F8C41}"/>
          </ac:spMkLst>
        </pc:spChg>
        <pc:spChg chg="mod">
          <ac:chgData name="Josh Urry" userId="0c4cbf21ef24ec19" providerId="LiveId" clId="{1B7D3F80-AE45-4F6E-BF45-3D60022A19F2}" dt="2023-01-23T00:56:57.508" v="22" actId="1076"/>
          <ac:spMkLst>
            <pc:docMk/>
            <pc:sldMk cId="1165153101" sldId="261"/>
            <ac:spMk id="13" creationId="{B885ACAA-01B9-2E09-E928-1052F03A2C63}"/>
          </ac:spMkLst>
        </pc:spChg>
      </pc:sldChg>
      <pc:sldChg chg="addSp delSp modSp mod">
        <pc:chgData name="Josh Urry" userId="0c4cbf21ef24ec19" providerId="LiveId" clId="{1B7D3F80-AE45-4F6E-BF45-3D60022A19F2}" dt="2023-01-23T00:58:04.686" v="32" actId="1076"/>
        <pc:sldMkLst>
          <pc:docMk/>
          <pc:sldMk cId="224912995" sldId="262"/>
        </pc:sldMkLst>
        <pc:spChg chg="mod">
          <ac:chgData name="Josh Urry" userId="0c4cbf21ef24ec19" providerId="LiveId" clId="{1B7D3F80-AE45-4F6E-BF45-3D60022A19F2}" dt="2023-01-23T00:57:27.474" v="26" actId="14100"/>
          <ac:spMkLst>
            <pc:docMk/>
            <pc:sldMk cId="224912995" sldId="262"/>
            <ac:spMk id="2" creationId="{EB5CB95A-15A5-A4F6-B4F8-AC576F6AC88B}"/>
          </ac:spMkLst>
        </pc:spChg>
        <pc:spChg chg="mod">
          <ac:chgData name="Josh Urry" userId="0c4cbf21ef24ec19" providerId="LiveId" clId="{1B7D3F80-AE45-4F6E-BF45-3D60022A19F2}" dt="2023-01-23T00:57:24.692" v="25" actId="14100"/>
          <ac:spMkLst>
            <pc:docMk/>
            <pc:sldMk cId="224912995" sldId="262"/>
            <ac:spMk id="4" creationId="{FD421844-062A-7F02-81E2-1DE86680ED06}"/>
          </ac:spMkLst>
        </pc:spChg>
        <pc:spChg chg="del">
          <ac:chgData name="Josh Urry" userId="0c4cbf21ef24ec19" providerId="LiveId" clId="{1B7D3F80-AE45-4F6E-BF45-3D60022A19F2}" dt="2023-01-23T00:57:14.650" v="23" actId="21"/>
          <ac:spMkLst>
            <pc:docMk/>
            <pc:sldMk cId="224912995" sldId="262"/>
            <ac:spMk id="5" creationId="{8702527D-AF48-2BC4-9BD5-5E58B9B69318}"/>
          </ac:spMkLst>
        </pc:spChg>
        <pc:graphicFrameChg chg="del">
          <ac:chgData name="Josh Urry" userId="0c4cbf21ef24ec19" providerId="LiveId" clId="{1B7D3F80-AE45-4F6E-BF45-3D60022A19F2}" dt="2023-01-23T00:57:17.161" v="24" actId="478"/>
          <ac:graphicFrameMkLst>
            <pc:docMk/>
            <pc:sldMk cId="224912995" sldId="262"/>
            <ac:graphicFrameMk id="3" creationId="{AA5DC8DF-000B-4439-3445-75350FB549BF}"/>
          </ac:graphicFrameMkLst>
        </pc:graphicFrameChg>
        <pc:graphicFrameChg chg="add mod">
          <ac:chgData name="Josh Urry" userId="0c4cbf21ef24ec19" providerId="LiveId" clId="{1B7D3F80-AE45-4F6E-BF45-3D60022A19F2}" dt="2023-01-23T00:58:04.686" v="32" actId="1076"/>
          <ac:graphicFrameMkLst>
            <pc:docMk/>
            <pc:sldMk cId="224912995" sldId="262"/>
            <ac:graphicFrameMk id="6" creationId="{E51AC538-920E-4EC1-F46E-D27D04476E49}"/>
          </ac:graphicFrameMkLst>
        </pc:graphicFrameChg>
      </pc:sldChg>
      <pc:sldChg chg="modSp mod">
        <pc:chgData name="Josh Urry" userId="0c4cbf21ef24ec19" providerId="LiveId" clId="{1B7D3F80-AE45-4F6E-BF45-3D60022A19F2}" dt="2023-01-23T00:59:23.323" v="44" actId="1076"/>
        <pc:sldMkLst>
          <pc:docMk/>
          <pc:sldMk cId="2810189325" sldId="263"/>
        </pc:sldMkLst>
        <pc:spChg chg="mod">
          <ac:chgData name="Josh Urry" userId="0c4cbf21ef24ec19" providerId="LiveId" clId="{1B7D3F80-AE45-4F6E-BF45-3D60022A19F2}" dt="2023-01-23T00:58:47.100" v="37" actId="1076"/>
          <ac:spMkLst>
            <pc:docMk/>
            <pc:sldMk cId="2810189325" sldId="263"/>
            <ac:spMk id="9" creationId="{CAE34186-D6C3-6023-55D0-2E1CCB113571}"/>
          </ac:spMkLst>
        </pc:spChg>
        <pc:spChg chg="mod">
          <ac:chgData name="Josh Urry" userId="0c4cbf21ef24ec19" providerId="LiveId" clId="{1B7D3F80-AE45-4F6E-BF45-3D60022A19F2}" dt="2023-01-23T00:59:23.323" v="44" actId="1076"/>
          <ac:spMkLst>
            <pc:docMk/>
            <pc:sldMk cId="2810189325" sldId="263"/>
            <ac:spMk id="12" creationId="{3377DC29-DE1B-7D67-E557-C5CCD39618BE}"/>
          </ac:spMkLst>
        </pc:spChg>
        <pc:graphicFrameChg chg="mod">
          <ac:chgData name="Josh Urry" userId="0c4cbf21ef24ec19" providerId="LiveId" clId="{1B7D3F80-AE45-4F6E-BF45-3D60022A19F2}" dt="2023-01-23T00:59:15.514" v="42" actId="1076"/>
          <ac:graphicFrameMkLst>
            <pc:docMk/>
            <pc:sldMk cId="2810189325" sldId="263"/>
            <ac:graphicFrameMk id="8" creationId="{9D17330D-11FF-56E5-1A80-5600BAF11A2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84B7-9BF8-E515-2A72-BB34116E4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394C-464A-FBC1-7A14-75FB13EA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4BC2-ADC6-EE84-D418-8083759F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6097-28A3-85B2-26E7-BCB0CCC0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D962-4103-2B6D-1D9B-6BDD9058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65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FF3A-79A2-1E24-762A-06290F26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23C66-2206-ED2C-D243-C7A39B0B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E13D-8E34-6C33-82EA-1CA5BB82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3818-CA5E-F384-A7BF-7DDE5526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3B00-E6A6-1105-ACF1-204CEA2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05F40-F7C9-0E0C-C9CC-BDA069E90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5FFF-7FC9-4527-4AA8-7220478EF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1156-5C76-78C1-1C64-5D04948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1A18-E760-23EB-A0D9-34936411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C938-BDA5-F521-0E3D-EA877742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85F4-8ED4-4E49-1363-5FE2B935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7732-2E2D-D0F2-B833-618E62E5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B996-875D-073C-7944-21F42035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8446-FE62-85F5-43D0-DC54C5DC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819D-DF86-AB80-E401-80CCBFA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0D76-257F-ED5C-796C-598DBBF0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BEE1-CD80-B3BB-A340-BDC70184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F328-204E-1FD7-FACB-DB795A60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9179-C669-2D01-6528-7C6ACA64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148C-3B6B-B3A8-B2FE-699676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CED3-A6DE-9B56-3310-F9EAEDD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8BB2-EF8A-5E6B-7057-5E4A6BCC2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56F0-21CA-4243-2FBB-3449C353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C4AE-79D6-0604-6A01-1BB1DB40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97D8-61FC-E84C-40AF-C94758BF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756F-5851-AE28-4231-6FAADADE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F162-062C-1115-D387-AF12475F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6B88-CAFC-431A-3F73-9A2ECDF7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1FF1-EF4C-5059-68A2-F81BC3F7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BC446-2722-E736-67AC-6FB2AE5F6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06EBB-3F52-5304-2AF1-B55381A04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E081-8BD7-F4C8-C95F-89BB2D69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4390E-D654-F744-2ED9-D997E30A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66ACB-F799-2206-9D74-3AA71740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3C9C-3D21-7322-78F9-3F6E3E7B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DA1ED-2958-3238-76E5-429D73FB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AA0B6-9630-2B14-08A0-60C7942B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AC73-03AC-5825-9106-2AFD94FD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9921B-B159-A81D-8681-0D7CBAAF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001E-79B9-131C-BE1C-9094003D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0EBE-666A-B079-4D93-F8831C40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4184-25E5-E093-0626-D4BB180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E52E-5627-E8E4-E3D9-DBDE49D1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9906-8283-82A5-63E3-E5CA9BFC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500D-745E-9E42-53D5-0E8E8380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685D-87A7-FB96-281D-6F15B1F6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D7D4B-9C24-DA7B-1B97-7B12E8B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716-84C4-4088-1F23-B17A5170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13CE-029B-13E9-12FB-3EAE2AFA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9A1E-CA5A-9099-8160-11872D24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750A-B814-AE0A-8378-FA0363A5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A2D5-54BD-C6AF-3384-62F4214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B0B4-5548-8C59-9F8C-6043C82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6DDB7-0558-062C-01BF-AC5AC555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E458-0DBB-9BDD-7CF7-0C17877D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790C-8A32-CD98-C256-A4247C01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1954-692B-01D0-DCEF-83DD66B4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7403-37E7-8D79-0801-C2BC4C87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74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9F2D-FBF7-065F-3C3A-BB063BBE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030406"/>
            <a:ext cx="5477301" cy="3506879"/>
          </a:xfrm>
        </p:spPr>
        <p:txBody>
          <a:bodyPr anchor="ctr">
            <a:normAutofit/>
          </a:bodyPr>
          <a:lstStyle/>
          <a:p>
            <a:r>
              <a:rPr lang="en-US" dirty="0"/>
              <a:t>Project 1: Baseball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C5FB1-D96A-AE06-8813-7EE946C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640" y="4691564"/>
            <a:ext cx="5233461" cy="1136029"/>
          </a:xfrm>
        </p:spPr>
        <p:txBody>
          <a:bodyPr>
            <a:normAutofit/>
          </a:bodyPr>
          <a:lstStyle/>
          <a:p>
            <a:r>
              <a:rPr lang="en-US" dirty="0"/>
              <a:t>Josh Urry</a:t>
            </a:r>
          </a:p>
        </p:txBody>
      </p:sp>
      <p:pic>
        <p:nvPicPr>
          <p:cNvPr id="4" name="Picture 3" descr="Baseball on home plate">
            <a:extLst>
              <a:ext uri="{FF2B5EF4-FFF2-40B4-BE49-F238E27FC236}">
                <a16:creationId xmlns:a16="http://schemas.microsoft.com/office/drawing/2014/main" id="{78462644-DCB9-E42B-8DE1-CB221B95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9" r="11455" b="-3"/>
          <a:stretch/>
        </p:blipFill>
        <p:spPr>
          <a:xfrm>
            <a:off x="758951" y="1162115"/>
            <a:ext cx="4527030" cy="45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36A7-54F8-1D68-7592-46439C3D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How does the average strikeouts by pitchers change over time?</a:t>
            </a:r>
          </a:p>
          <a:p>
            <a:pPr lvl="1"/>
            <a:r>
              <a:rPr lang="en-US" sz="1800" dirty="0"/>
              <a:t>Does pitching hand have an effect?</a:t>
            </a:r>
          </a:p>
          <a:p>
            <a:r>
              <a:rPr lang="en-US" sz="2200" dirty="0"/>
              <a:t>What players have the highest strikeouts in a season?</a:t>
            </a:r>
          </a:p>
          <a:p>
            <a:pPr lvl="1"/>
            <a:r>
              <a:rPr lang="en-US" sz="1800" dirty="0"/>
              <a:t>What about average strikeouts over their career?</a:t>
            </a:r>
          </a:p>
          <a:p>
            <a:r>
              <a:rPr lang="en-US" sz="2200" dirty="0"/>
              <a:t>Do lighter players steal bases more often than heavier players?</a:t>
            </a:r>
          </a:p>
          <a:p>
            <a:pPr lvl="1"/>
            <a:r>
              <a:rPr lang="en-US" sz="1800" dirty="0"/>
              <a:t>Do heavier players get caught stealing more often than lighter players?</a:t>
            </a:r>
          </a:p>
          <a:p>
            <a:r>
              <a:rPr lang="en-US" sz="2200" dirty="0"/>
              <a:t>Which teams pay players the most?</a:t>
            </a:r>
          </a:p>
          <a:p>
            <a:pPr lvl="1"/>
            <a:r>
              <a:rPr lang="en-US" sz="1800" dirty="0"/>
              <a:t>Do teams that pay their players more have more wins?</a:t>
            </a:r>
          </a:p>
          <a:p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1: How do strikeouts change over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2B54B-5DEA-9BD4-5C07-5DD8E15A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2" y="3011815"/>
            <a:ext cx="3799145" cy="22286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55951F-C40F-84C0-7627-480178D348F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414341"/>
              </p:ext>
            </p:extLst>
          </p:nvPr>
        </p:nvGraphicFramePr>
        <p:xfrm>
          <a:off x="4011283" y="1690688"/>
          <a:ext cx="7601164" cy="456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857771" imgH="4114800" progId="Acrobat.Document.DC">
                  <p:embed/>
                </p:oleObj>
              </mc:Choice>
              <mc:Fallback>
                <p:oleObj name="Acrobat Document" r:id="rId3" imgW="6857771" imgH="4114800" progId="Acrobat.Document.DC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5055951F-C40F-84C0-7627-480178D34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1283" y="1690688"/>
                        <a:ext cx="7601164" cy="4561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3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1: Does throwing hand affect strikeout averages?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99DA-70AC-19C3-4F8D-EBDFA39A933C}"/>
              </a:ext>
            </a:extLst>
          </p:cNvPr>
          <p:cNvSpPr txBox="1"/>
          <p:nvPr/>
        </p:nvSpPr>
        <p:spPr>
          <a:xfrm>
            <a:off x="8458284" y="3347816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Left-handed avg: 45.8</a:t>
            </a:r>
          </a:p>
          <a:p>
            <a:r>
              <a:rPr lang="en-US" dirty="0"/>
              <a:t>Right-handed avg: 46.1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 = 1.05, p = 0.29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769B55-FEFC-0BDA-F3B1-DBDC3F6983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81409"/>
              </p:ext>
            </p:extLst>
          </p:nvPr>
        </p:nvGraphicFramePr>
        <p:xfrm>
          <a:off x="776377" y="1614032"/>
          <a:ext cx="7651511" cy="459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7771" imgH="4114800" progId="Acrobat.Document.DC">
                  <p:embed/>
                </p:oleObj>
              </mc:Choice>
              <mc:Fallback>
                <p:oleObj name="Acrobat Document" r:id="rId2" imgW="6857771" imgH="4114800" progId="Acrobat.Document.DC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6A769B55-FEFC-0BDA-F3B1-DBDC3F6983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377" y="1614032"/>
                        <a:ext cx="7651511" cy="459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3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2: What players have the highest strike out count in a season?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9C4982-2E9D-80C1-CF6B-6981563BA10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47080"/>
              </p:ext>
            </p:extLst>
          </p:nvPr>
        </p:nvGraphicFramePr>
        <p:xfrm>
          <a:off x="1" y="1497648"/>
          <a:ext cx="6543040" cy="272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7" imgH="3428897" progId="Acrobat.Document.DC">
                  <p:embed/>
                </p:oleObj>
              </mc:Choice>
              <mc:Fallback>
                <p:oleObj name="Acrobat Document" r:id="rId2" imgW="8229447" imgH="3428897" progId="Acrobat.Document.DC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4E9C4982-2E9D-80C1-CF6B-6981563BA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" y="1497648"/>
                        <a:ext cx="6543040" cy="2726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367B17-2238-1869-AD96-1B52465F0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00231"/>
              </p:ext>
            </p:extLst>
          </p:nvPr>
        </p:nvGraphicFramePr>
        <p:xfrm>
          <a:off x="5882639" y="1528809"/>
          <a:ext cx="6309360" cy="266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7" imgH="3428897" progId="Acrobat.Document.DC">
                  <p:embed/>
                </p:oleObj>
              </mc:Choice>
              <mc:Fallback>
                <p:oleObj name="Acrobat Document" r:id="rId4" imgW="8229447" imgH="3428897" progId="Acrobat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6367B17-2238-1869-AD96-1B52465F0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2639" y="1528809"/>
                        <a:ext cx="6309360" cy="266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859BAB-D044-E67F-0C35-7A71576D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93395"/>
              </p:ext>
            </p:extLst>
          </p:nvPr>
        </p:nvGraphicFramePr>
        <p:xfrm>
          <a:off x="3108960" y="4255242"/>
          <a:ext cx="597408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8229447" imgH="3428897" progId="Acrobat.Document.DC">
                  <p:embed/>
                </p:oleObj>
              </mc:Choice>
              <mc:Fallback>
                <p:oleObj name="Acrobat Document" r:id="rId6" imgW="8229447" imgH="3428897" progId="Acrobat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2859BAB-D044-E67F-0C35-7A71576D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8960" y="4255242"/>
                        <a:ext cx="597408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70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3: Do lighter players steal more bases than heavier players?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0E5FDD-E9A4-9EA7-4D42-D8D01416F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590"/>
              </p:ext>
            </p:extLst>
          </p:nvPr>
        </p:nvGraphicFramePr>
        <p:xfrm>
          <a:off x="5902961" y="1595120"/>
          <a:ext cx="6289040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7" imgH="4800395" progId="Acrobat.Document.DC">
                  <p:embed/>
                </p:oleObj>
              </mc:Choice>
              <mc:Fallback>
                <p:oleObj name="Acrobat Document" r:id="rId2" imgW="8229447" imgH="4800395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60E5FDD-E9A4-9EA7-4D42-D8D01416F0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2961" y="1595120"/>
                        <a:ext cx="6289040" cy="349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C65650B-861D-9A6E-FF9D-9CBEBFC9D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95977"/>
              </p:ext>
            </p:extLst>
          </p:nvPr>
        </p:nvGraphicFramePr>
        <p:xfrm>
          <a:off x="0" y="1507860"/>
          <a:ext cx="6289040" cy="366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7" imgH="4800395" progId="Acrobat.Document.DC">
                  <p:embed/>
                </p:oleObj>
              </mc:Choice>
              <mc:Fallback>
                <p:oleObj name="Acrobat Document" r:id="rId4" imgW="8229447" imgH="4800395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C65650B-861D-9A6E-FF9D-9CBEBFC9D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507860"/>
                        <a:ext cx="6289040" cy="366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5DC62A-37AB-37F8-DCC3-8E23BF7F8C41}"/>
                  </a:ext>
                </a:extLst>
              </p:cNvPr>
              <p:cNvSpPr txBox="1"/>
              <p:nvPr/>
            </p:nvSpPr>
            <p:spPr>
              <a:xfrm>
                <a:off x="1771242" y="5187297"/>
                <a:ext cx="274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 = -0.13, p = 5.27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5DC62A-37AB-37F8-DCC3-8E23BF7F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242" y="5187297"/>
                <a:ext cx="2746555" cy="369332"/>
              </a:xfrm>
              <a:prstGeom prst="rect">
                <a:avLst/>
              </a:prstGeom>
              <a:blipFill>
                <a:blip r:embed="rId6"/>
                <a:stretch>
                  <a:fillRect l="-2000"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85ACAA-01B9-2E09-E928-1052F03A2C63}"/>
                  </a:ext>
                </a:extLst>
              </p:cNvPr>
              <p:cNvSpPr txBox="1"/>
              <p:nvPr/>
            </p:nvSpPr>
            <p:spPr>
              <a:xfrm>
                <a:off x="7867243" y="5176467"/>
                <a:ext cx="274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 = -0.27, p = 3.09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85ACAA-01B9-2E09-E928-1052F03A2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243" y="5176467"/>
                <a:ext cx="2746555" cy="369332"/>
              </a:xfrm>
              <a:prstGeom prst="rect">
                <a:avLst/>
              </a:prstGeom>
              <a:blipFill>
                <a:blip r:embed="rId7"/>
                <a:stretch>
                  <a:fillRect l="-200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5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03279" cy="1325563"/>
          </a:xfrm>
        </p:spPr>
        <p:txBody>
          <a:bodyPr>
            <a:noAutofit/>
          </a:bodyPr>
          <a:lstStyle/>
          <a:p>
            <a:r>
              <a:rPr lang="en-US" sz="3200" dirty="0"/>
              <a:t>4: What teams pay players the most?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175600" cy="1711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1AC538-920E-4EC1-F46E-D27D04476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46402"/>
              </p:ext>
            </p:extLst>
          </p:nvPr>
        </p:nvGraphicFramePr>
        <p:xfrm>
          <a:off x="2401455" y="1544128"/>
          <a:ext cx="6250839" cy="517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191141" imgH="5952908" progId="Acrobat.Document.DC">
                  <p:embed/>
                </p:oleObj>
              </mc:Choice>
              <mc:Fallback>
                <p:oleObj name="Acrobat Document" r:id="rId2" imgW="7191141" imgH="5952908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51AC538-920E-4EC1-F46E-D27D04476E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1455" y="1544128"/>
                        <a:ext cx="6250839" cy="517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1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B95A-15A5-A4F6-B4F8-AC576F6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 higher salaries mean more wins?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844-062A-7F02-81E2-1DE86680ED06}"/>
              </a:ext>
            </a:extLst>
          </p:cNvPr>
          <p:cNvSpPr/>
          <p:nvPr/>
        </p:nvSpPr>
        <p:spPr>
          <a:xfrm>
            <a:off x="693683" y="1373001"/>
            <a:ext cx="10804634" cy="124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38A722-2B4E-437F-31C7-F14C79F6D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3811"/>
              </p:ext>
            </p:extLst>
          </p:nvPr>
        </p:nvGraphicFramePr>
        <p:xfrm>
          <a:off x="416560" y="1497648"/>
          <a:ext cx="5872480" cy="4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486400" imgH="4114800" progId="Acrobat.Document.DC">
                  <p:embed/>
                </p:oleObj>
              </mc:Choice>
              <mc:Fallback>
                <p:oleObj name="Acrobat Document" r:id="rId2" imgW="5486400" imgH="411480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38A722-2B4E-437F-31C7-F14C79F6D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560" y="1497648"/>
                        <a:ext cx="5872480" cy="440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17330D-11FF-56E5-1A80-5600BAF11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87652"/>
              </p:ext>
            </p:extLst>
          </p:nvPr>
        </p:nvGraphicFramePr>
        <p:xfrm>
          <a:off x="6096000" y="1520761"/>
          <a:ext cx="5872479" cy="4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486400" imgH="4114800" progId="Acrobat.Document.DC">
                  <p:embed/>
                </p:oleObj>
              </mc:Choice>
              <mc:Fallback>
                <p:oleObj name="Acrobat Document" r:id="rId4" imgW="5486400" imgH="4114800" progId="Acrobat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D17330D-11FF-56E5-1A80-5600BAF11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520761"/>
                        <a:ext cx="5872479" cy="440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E34186-D6C3-6023-55D0-2E1CCB113571}"/>
              </a:ext>
            </a:extLst>
          </p:cNvPr>
          <p:cNvSpPr txBox="1"/>
          <p:nvPr/>
        </p:nvSpPr>
        <p:spPr>
          <a:xfrm>
            <a:off x="2464854" y="5948233"/>
            <a:ext cx="197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= 1.35, p = 0.18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77DC29-DE1B-7D67-E557-C5CCD39618BE}"/>
                  </a:ext>
                </a:extLst>
              </p:cNvPr>
              <p:cNvSpPr txBox="1"/>
              <p:nvPr/>
            </p:nvSpPr>
            <p:spPr>
              <a:xfrm>
                <a:off x="8026784" y="6022778"/>
                <a:ext cx="262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 = 5.29, p = 1.3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77DC29-DE1B-7D67-E557-C5CCD3961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84" y="6022778"/>
                <a:ext cx="2626839" cy="369332"/>
              </a:xfrm>
              <a:prstGeom prst="rect">
                <a:avLst/>
              </a:prstGeom>
              <a:blipFill>
                <a:blip r:embed="rId6"/>
                <a:stretch>
                  <a:fillRect l="-2088"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194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Adobe Acrobat Document</vt:lpstr>
      <vt:lpstr>Acrobat Document</vt:lpstr>
      <vt:lpstr>Project 1: Baseball Analysis</vt:lpstr>
      <vt:lpstr>4 Analyses</vt:lpstr>
      <vt:lpstr>1: How do strikeouts change over time?</vt:lpstr>
      <vt:lpstr>1: Does throwing hand affect strikeout averages?</vt:lpstr>
      <vt:lpstr>2: What players have the highest strike out count in a season?</vt:lpstr>
      <vt:lpstr>3: Do lighter players steal more bases than heavier players?</vt:lpstr>
      <vt:lpstr>4: What teams pay players the most?</vt:lpstr>
      <vt:lpstr>Do higher salaries mean more wins?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Baseball Analysis</dc:title>
  <dc:creator>Josh Urry</dc:creator>
  <cp:lastModifiedBy>Josh Urry</cp:lastModifiedBy>
  <cp:revision>1</cp:revision>
  <dcterms:created xsi:type="dcterms:W3CDTF">2023-01-21T18:31:25Z</dcterms:created>
  <dcterms:modified xsi:type="dcterms:W3CDTF">2023-01-23T00:59:25Z</dcterms:modified>
</cp:coreProperties>
</file>