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0368" userDrawn="1">
          <p15:clr>
            <a:srgbClr val="A4A3A4"/>
          </p15:clr>
        </p15:guide>
        <p15:guide id="2" orient="horz"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53" autoAdjust="0"/>
    <p:restoredTop sz="94660"/>
  </p:normalViewPr>
  <p:slideViewPr>
    <p:cSldViewPr snapToGrid="0">
      <p:cViewPr>
        <p:scale>
          <a:sx n="40" d="100"/>
          <a:sy n="40" d="100"/>
        </p:scale>
        <p:origin x="30" y="30"/>
      </p:cViewPr>
      <p:guideLst>
        <p:guide pos="10368"/>
        <p:guide orient="horz"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sh's%20School%20Laptop\Desktop\BalloonSat%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Balloon Sat Altitude vs.</a:t>
            </a:r>
            <a:r>
              <a:rPr lang="en-US" baseline="0"/>
              <a:t> BSSID's Received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'Alt over Time'!$J$1</c:f>
              <c:strCache>
                <c:ptCount val="1"/>
                <c:pt idx="0">
                  <c:v>ALTITUDE</c:v>
                </c:pt>
              </c:strCache>
            </c:strRef>
          </c:tx>
          <c:spPr>
            <a:ln w="19050" cap="rnd">
              <a:solidFill>
                <a:schemeClr val="accent1"/>
              </a:solidFill>
              <a:round/>
            </a:ln>
            <a:effectLst/>
          </c:spPr>
          <c:marker>
            <c:symbol val="none"/>
          </c:marker>
          <c:xVal>
            <c:numRef>
              <c:f>'Alt over Time'!$I$2:$I$960</c:f>
              <c:numCache>
                <c:formatCode>h:mm:ss;@</c:formatCode>
                <c:ptCount val="959"/>
                <c:pt idx="0">
                  <c:v>0.73502314814814806</c:v>
                </c:pt>
                <c:pt idx="1">
                  <c:v>0.73520833333333335</c:v>
                </c:pt>
                <c:pt idx="2">
                  <c:v>0.73539351851851853</c:v>
                </c:pt>
                <c:pt idx="3">
                  <c:v>0.73557870370370371</c:v>
                </c:pt>
                <c:pt idx="4">
                  <c:v>0.73576388888888899</c:v>
                </c:pt>
                <c:pt idx="5">
                  <c:v>0.73594907407407406</c:v>
                </c:pt>
                <c:pt idx="6">
                  <c:v>0.73614583333333339</c:v>
                </c:pt>
                <c:pt idx="7">
                  <c:v>0.73633101851851857</c:v>
                </c:pt>
                <c:pt idx="8">
                  <c:v>0.73651620370370363</c:v>
                </c:pt>
                <c:pt idx="9">
                  <c:v>0.73671296296296296</c:v>
                </c:pt>
                <c:pt idx="10">
                  <c:v>0.73689814814814814</c:v>
                </c:pt>
                <c:pt idx="11">
                  <c:v>0.73708333333333342</c:v>
                </c:pt>
                <c:pt idx="12">
                  <c:v>0.73726851851851849</c:v>
                </c:pt>
                <c:pt idx="13">
                  <c:v>0.73745370370370367</c:v>
                </c:pt>
                <c:pt idx="14">
                  <c:v>0.73763888888888884</c:v>
                </c:pt>
                <c:pt idx="15">
                  <c:v>0.73782407407407413</c:v>
                </c:pt>
                <c:pt idx="16">
                  <c:v>0.73800925925925931</c:v>
                </c:pt>
                <c:pt idx="17">
                  <c:v>0.73819444444444438</c:v>
                </c:pt>
                <c:pt idx="18">
                  <c:v>0.7383912037037037</c:v>
                </c:pt>
                <c:pt idx="19">
                  <c:v>0.73857638888888888</c:v>
                </c:pt>
                <c:pt idx="20">
                  <c:v>0.73876157407407417</c:v>
                </c:pt>
                <c:pt idx="21">
                  <c:v>0.73894675925925923</c:v>
                </c:pt>
                <c:pt idx="22">
                  <c:v>0.73913194444444441</c:v>
                </c:pt>
                <c:pt idx="23">
                  <c:v>0.73931712962962959</c:v>
                </c:pt>
                <c:pt idx="24">
                  <c:v>0.73950231481481488</c:v>
                </c:pt>
                <c:pt idx="25">
                  <c:v>0.73968750000000005</c:v>
                </c:pt>
                <c:pt idx="26">
                  <c:v>0.73987268518518512</c:v>
                </c:pt>
                <c:pt idx="27">
                  <c:v>0.74006944444444445</c:v>
                </c:pt>
                <c:pt idx="28">
                  <c:v>0.74024305555555558</c:v>
                </c:pt>
                <c:pt idx="29">
                  <c:v>0.74043981481481491</c:v>
                </c:pt>
                <c:pt idx="30">
                  <c:v>0.74062499999999998</c:v>
                </c:pt>
                <c:pt idx="31">
                  <c:v>0.74081018518518515</c:v>
                </c:pt>
                <c:pt idx="32">
                  <c:v>0.74099537037037033</c:v>
                </c:pt>
                <c:pt idx="33">
                  <c:v>0.74119212962962966</c:v>
                </c:pt>
                <c:pt idx="34">
                  <c:v>0.74137731481481473</c:v>
                </c:pt>
                <c:pt idx="35">
                  <c:v>0.74156250000000001</c:v>
                </c:pt>
                <c:pt idx="36">
                  <c:v>0.74174768518518519</c:v>
                </c:pt>
                <c:pt idx="37">
                  <c:v>0.74193287037037037</c:v>
                </c:pt>
                <c:pt idx="38">
                  <c:v>0.74211805555555566</c:v>
                </c:pt>
                <c:pt idx="39">
                  <c:v>0.74230324074074072</c:v>
                </c:pt>
                <c:pt idx="40">
                  <c:v>0.7424884259259259</c:v>
                </c:pt>
                <c:pt idx="41">
                  <c:v>0.74267361111111108</c:v>
                </c:pt>
                <c:pt idx="42">
                  <c:v>0.74285879629629636</c:v>
                </c:pt>
                <c:pt idx="43">
                  <c:v>0.74305555555555547</c:v>
                </c:pt>
                <c:pt idx="44">
                  <c:v>0.74324074074074076</c:v>
                </c:pt>
                <c:pt idx="45">
                  <c:v>0.74342592592592593</c:v>
                </c:pt>
                <c:pt idx="46">
                  <c:v>0.74361111111111111</c:v>
                </c:pt>
                <c:pt idx="47">
                  <c:v>0.7437962962962964</c:v>
                </c:pt>
                <c:pt idx="48">
                  <c:v>0.74398148148148147</c:v>
                </c:pt>
                <c:pt idx="49">
                  <c:v>0.74416666666666664</c:v>
                </c:pt>
                <c:pt idx="50">
                  <c:v>0.74435185185185182</c:v>
                </c:pt>
                <c:pt idx="51">
                  <c:v>0.74453703703703711</c:v>
                </c:pt>
                <c:pt idx="52">
                  <c:v>0.74472222222222229</c:v>
                </c:pt>
                <c:pt idx="53">
                  <c:v>0.74490740740740735</c:v>
                </c:pt>
                <c:pt idx="54">
                  <c:v>0.74509259259259253</c:v>
                </c:pt>
                <c:pt idx="55">
                  <c:v>0.74527777777777782</c:v>
                </c:pt>
                <c:pt idx="56">
                  <c:v>0.74546296296296299</c:v>
                </c:pt>
                <c:pt idx="57">
                  <c:v>0.74565972222222221</c:v>
                </c:pt>
                <c:pt idx="58">
                  <c:v>0.74584490740740739</c:v>
                </c:pt>
                <c:pt idx="59">
                  <c:v>0.74603009259259256</c:v>
                </c:pt>
                <c:pt idx="60">
                  <c:v>0.74621527777777785</c:v>
                </c:pt>
                <c:pt idx="61">
                  <c:v>0.74640046296296303</c:v>
                </c:pt>
                <c:pt idx="62">
                  <c:v>0.7465856481481481</c:v>
                </c:pt>
                <c:pt idx="63">
                  <c:v>0.74677083333333327</c:v>
                </c:pt>
                <c:pt idx="64">
                  <c:v>0.74695601851851856</c:v>
                </c:pt>
                <c:pt idx="65">
                  <c:v>0.74714120370370374</c:v>
                </c:pt>
                <c:pt idx="66">
                  <c:v>0.74732638888888892</c:v>
                </c:pt>
                <c:pt idx="67">
                  <c:v>0.74751157407407398</c:v>
                </c:pt>
                <c:pt idx="68">
                  <c:v>0.74769675925925927</c:v>
                </c:pt>
                <c:pt idx="69">
                  <c:v>0.74788194444444445</c:v>
                </c:pt>
                <c:pt idx="70">
                  <c:v>0.74806712962962962</c:v>
                </c:pt>
                <c:pt idx="71">
                  <c:v>0.74826388888888884</c:v>
                </c:pt>
                <c:pt idx="72">
                  <c:v>0.74844907407407402</c:v>
                </c:pt>
                <c:pt idx="73">
                  <c:v>0.74862268518518515</c:v>
                </c:pt>
                <c:pt idx="74">
                  <c:v>0.74881944444444448</c:v>
                </c:pt>
                <c:pt idx="75">
                  <c:v>0.74900462962962966</c:v>
                </c:pt>
                <c:pt idx="76">
                  <c:v>0.74918981481481473</c:v>
                </c:pt>
                <c:pt idx="77">
                  <c:v>0.74937500000000001</c:v>
                </c:pt>
                <c:pt idx="78">
                  <c:v>0.74956018518518519</c:v>
                </c:pt>
                <c:pt idx="79">
                  <c:v>0.74974537037037037</c:v>
                </c:pt>
                <c:pt idx="80">
                  <c:v>0.74993055555555566</c:v>
                </c:pt>
                <c:pt idx="81">
                  <c:v>0.75011574074074072</c:v>
                </c:pt>
                <c:pt idx="82">
                  <c:v>0.7503009259259259</c:v>
                </c:pt>
                <c:pt idx="83">
                  <c:v>0.75049768518518523</c:v>
                </c:pt>
                <c:pt idx="84">
                  <c:v>0.7506828703703704</c:v>
                </c:pt>
                <c:pt idx="85">
                  <c:v>0.75086805555555547</c:v>
                </c:pt>
                <c:pt idx="86">
                  <c:v>0.75105324074074076</c:v>
                </c:pt>
                <c:pt idx="87">
                  <c:v>0.75125000000000008</c:v>
                </c:pt>
                <c:pt idx="88">
                  <c:v>0.75143518518518515</c:v>
                </c:pt>
                <c:pt idx="89">
                  <c:v>0.75162037037037033</c:v>
                </c:pt>
                <c:pt idx="90">
                  <c:v>0.75181712962962965</c:v>
                </c:pt>
                <c:pt idx="91">
                  <c:v>0.75200231481481483</c:v>
                </c:pt>
                <c:pt idx="92">
                  <c:v>0.7521874999999999</c:v>
                </c:pt>
                <c:pt idx="93">
                  <c:v>0.75237268518518519</c:v>
                </c:pt>
                <c:pt idx="94">
                  <c:v>0.75256944444444451</c:v>
                </c:pt>
                <c:pt idx="95">
                  <c:v>0.75275462962962969</c:v>
                </c:pt>
                <c:pt idx="96">
                  <c:v>0.75293981481481476</c:v>
                </c:pt>
                <c:pt idx="97">
                  <c:v>0.75312499999999993</c:v>
                </c:pt>
                <c:pt idx="98">
                  <c:v>0.75332175925925926</c:v>
                </c:pt>
                <c:pt idx="99">
                  <c:v>0.75350694444444455</c:v>
                </c:pt>
                <c:pt idx="100">
                  <c:v>0.75369212962962961</c:v>
                </c:pt>
                <c:pt idx="101">
                  <c:v>0.75387731481481479</c:v>
                </c:pt>
                <c:pt idx="102">
                  <c:v>0.75407407407407412</c:v>
                </c:pt>
                <c:pt idx="103">
                  <c:v>0.75427083333333333</c:v>
                </c:pt>
                <c:pt idx="104">
                  <c:v>0.75445601851851851</c:v>
                </c:pt>
                <c:pt idx="105">
                  <c:v>0.75464120370370369</c:v>
                </c:pt>
                <c:pt idx="106">
                  <c:v>0.75483796296296291</c:v>
                </c:pt>
                <c:pt idx="107">
                  <c:v>0.75502314814814808</c:v>
                </c:pt>
                <c:pt idx="108">
                  <c:v>0.75520833333333337</c:v>
                </c:pt>
                <c:pt idx="109">
                  <c:v>0.75539351851851855</c:v>
                </c:pt>
                <c:pt idx="110">
                  <c:v>0.75559027777777776</c:v>
                </c:pt>
                <c:pt idx="111">
                  <c:v>0.75577546296296294</c:v>
                </c:pt>
                <c:pt idx="112">
                  <c:v>0.75596064814814812</c:v>
                </c:pt>
                <c:pt idx="113">
                  <c:v>0.75614583333333341</c:v>
                </c:pt>
                <c:pt idx="114">
                  <c:v>0.75634259259259251</c:v>
                </c:pt>
                <c:pt idx="115">
                  <c:v>0.7565277777777778</c:v>
                </c:pt>
                <c:pt idx="116">
                  <c:v>0.75671296296296298</c:v>
                </c:pt>
                <c:pt idx="117">
                  <c:v>0.75690972222222219</c:v>
                </c:pt>
                <c:pt idx="118">
                  <c:v>0.75709490740740737</c:v>
                </c:pt>
                <c:pt idx="119">
                  <c:v>0.75728009259259255</c:v>
                </c:pt>
                <c:pt idx="120">
                  <c:v>0.75746527777777783</c:v>
                </c:pt>
                <c:pt idx="121">
                  <c:v>0.75765046296296301</c:v>
                </c:pt>
                <c:pt idx="122">
                  <c:v>0.75784722222222223</c:v>
                </c:pt>
                <c:pt idx="123">
                  <c:v>0.7580324074074074</c:v>
                </c:pt>
                <c:pt idx="124">
                  <c:v>0.75821759259259258</c:v>
                </c:pt>
                <c:pt idx="125">
                  <c:v>0.75840277777777787</c:v>
                </c:pt>
                <c:pt idx="126">
                  <c:v>0.75858796296296294</c:v>
                </c:pt>
                <c:pt idx="127">
                  <c:v>0.75878472222222226</c:v>
                </c:pt>
                <c:pt idx="128">
                  <c:v>0.75896990740740744</c:v>
                </c:pt>
                <c:pt idx="129">
                  <c:v>0.75915509259259262</c:v>
                </c:pt>
                <c:pt idx="130">
                  <c:v>0.75934027777777768</c:v>
                </c:pt>
                <c:pt idx="131">
                  <c:v>0.75953703703703701</c:v>
                </c:pt>
                <c:pt idx="132">
                  <c:v>0.7597222222222223</c:v>
                </c:pt>
                <c:pt idx="133">
                  <c:v>0.75990740740740748</c:v>
                </c:pt>
                <c:pt idx="134">
                  <c:v>0.76010416666666669</c:v>
                </c:pt>
                <c:pt idx="135">
                  <c:v>0.76028935185185187</c:v>
                </c:pt>
                <c:pt idx="136">
                  <c:v>0.76047453703703705</c:v>
                </c:pt>
                <c:pt idx="137">
                  <c:v>0.76065972222222211</c:v>
                </c:pt>
                <c:pt idx="138">
                  <c:v>0.76085648148148144</c:v>
                </c:pt>
                <c:pt idx="139">
                  <c:v>0.76104166666666673</c:v>
                </c:pt>
                <c:pt idx="140">
                  <c:v>0.7612268518518519</c:v>
                </c:pt>
                <c:pt idx="141">
                  <c:v>0.76141203703703697</c:v>
                </c:pt>
                <c:pt idx="142">
                  <c:v>0.76159722222222215</c:v>
                </c:pt>
                <c:pt idx="143">
                  <c:v>0.76178240740740744</c:v>
                </c:pt>
                <c:pt idx="144">
                  <c:v>0.76197916666666676</c:v>
                </c:pt>
                <c:pt idx="145">
                  <c:v>0.76216435185185183</c:v>
                </c:pt>
                <c:pt idx="146">
                  <c:v>0.76234953703703701</c:v>
                </c:pt>
                <c:pt idx="147">
                  <c:v>0.76252314814814814</c:v>
                </c:pt>
                <c:pt idx="148">
                  <c:v>0.76273148148148151</c:v>
                </c:pt>
                <c:pt idx="149">
                  <c:v>0.76291666666666658</c:v>
                </c:pt>
                <c:pt idx="150">
                  <c:v>0.76310185185185186</c:v>
                </c:pt>
                <c:pt idx="151">
                  <c:v>0.76329861111111119</c:v>
                </c:pt>
                <c:pt idx="152">
                  <c:v>0.76348379629629637</c:v>
                </c:pt>
                <c:pt idx="153">
                  <c:v>0.76366898148148143</c:v>
                </c:pt>
                <c:pt idx="154">
                  <c:v>0.76385416666666661</c:v>
                </c:pt>
                <c:pt idx="155">
                  <c:v>0.7640393518518519</c:v>
                </c:pt>
                <c:pt idx="156">
                  <c:v>0.76422453703703708</c:v>
                </c:pt>
                <c:pt idx="157">
                  <c:v>0.76440972222222225</c:v>
                </c:pt>
                <c:pt idx="158">
                  <c:v>0.76459490740740732</c:v>
                </c:pt>
                <c:pt idx="159">
                  <c:v>0.76478009259259261</c:v>
                </c:pt>
                <c:pt idx="160">
                  <c:v>0.76496527777777779</c:v>
                </c:pt>
                <c:pt idx="161">
                  <c:v>0.765162037037037</c:v>
                </c:pt>
                <c:pt idx="162">
                  <c:v>0.76534722222222218</c:v>
                </c:pt>
                <c:pt idx="163">
                  <c:v>0.76553240740740736</c:v>
                </c:pt>
                <c:pt idx="164">
                  <c:v>0.76571759259259264</c:v>
                </c:pt>
                <c:pt idx="165">
                  <c:v>0.76590277777777782</c:v>
                </c:pt>
                <c:pt idx="166">
                  <c:v>0.766087962962963</c:v>
                </c:pt>
                <c:pt idx="167">
                  <c:v>0.76628472222222221</c:v>
                </c:pt>
                <c:pt idx="168">
                  <c:v>0.76646990740740739</c:v>
                </c:pt>
                <c:pt idx="169">
                  <c:v>0.76665509259259268</c:v>
                </c:pt>
                <c:pt idx="170">
                  <c:v>0.76684027777777775</c:v>
                </c:pt>
                <c:pt idx="171">
                  <c:v>0.76703703703703707</c:v>
                </c:pt>
                <c:pt idx="172">
                  <c:v>0.76722222222222225</c:v>
                </c:pt>
                <c:pt idx="173">
                  <c:v>0.76740740740740743</c:v>
                </c:pt>
                <c:pt idx="174">
                  <c:v>0.76759259259259249</c:v>
                </c:pt>
                <c:pt idx="175">
                  <c:v>0.76777777777777778</c:v>
                </c:pt>
                <c:pt idx="176">
                  <c:v>0.76796296296296296</c:v>
                </c:pt>
                <c:pt idx="177">
                  <c:v>0.76814814814814814</c:v>
                </c:pt>
                <c:pt idx="178">
                  <c:v>0.76833333333333342</c:v>
                </c:pt>
                <c:pt idx="179">
                  <c:v>0.76853009259259253</c:v>
                </c:pt>
                <c:pt idx="180">
                  <c:v>0.76871527777777782</c:v>
                </c:pt>
                <c:pt idx="181">
                  <c:v>0.76890046296296299</c:v>
                </c:pt>
                <c:pt idx="182">
                  <c:v>0.76908564814814817</c:v>
                </c:pt>
                <c:pt idx="183">
                  <c:v>0.76927083333333324</c:v>
                </c:pt>
                <c:pt idx="184">
                  <c:v>0.76945601851851853</c:v>
                </c:pt>
                <c:pt idx="185">
                  <c:v>0.76965277777777785</c:v>
                </c:pt>
                <c:pt idx="186">
                  <c:v>0.76983796296296303</c:v>
                </c:pt>
                <c:pt idx="187">
                  <c:v>0.7700231481481481</c:v>
                </c:pt>
                <c:pt idx="188">
                  <c:v>0.77021990740740742</c:v>
                </c:pt>
                <c:pt idx="189">
                  <c:v>0.7704050925925926</c:v>
                </c:pt>
                <c:pt idx="190">
                  <c:v>0.77059027777777767</c:v>
                </c:pt>
                <c:pt idx="191">
                  <c:v>0.77077546296296295</c:v>
                </c:pt>
                <c:pt idx="192">
                  <c:v>0.77096064814814813</c:v>
                </c:pt>
                <c:pt idx="193">
                  <c:v>0.77114583333333331</c:v>
                </c:pt>
                <c:pt idx="194">
                  <c:v>0.7713310185185186</c:v>
                </c:pt>
                <c:pt idx="195">
                  <c:v>0.77151620370370377</c:v>
                </c:pt>
                <c:pt idx="196">
                  <c:v>0.77170138888888884</c:v>
                </c:pt>
                <c:pt idx="197">
                  <c:v>0.77188657407407402</c:v>
                </c:pt>
                <c:pt idx="198">
                  <c:v>0.7720717592592593</c:v>
                </c:pt>
                <c:pt idx="199">
                  <c:v>0.77225694444444448</c:v>
                </c:pt>
                <c:pt idx="200">
                  <c:v>0.77244212962962966</c:v>
                </c:pt>
                <c:pt idx="201">
                  <c:v>0.77262731481481473</c:v>
                </c:pt>
                <c:pt idx="202">
                  <c:v>0.77281250000000001</c:v>
                </c:pt>
                <c:pt idx="203">
                  <c:v>0.77300925925925934</c:v>
                </c:pt>
                <c:pt idx="204">
                  <c:v>0.77319444444444441</c:v>
                </c:pt>
                <c:pt idx="205">
                  <c:v>0.77337962962962958</c:v>
                </c:pt>
                <c:pt idx="206">
                  <c:v>0.77355324074074072</c:v>
                </c:pt>
                <c:pt idx="207">
                  <c:v>0.77375000000000005</c:v>
                </c:pt>
                <c:pt idx="208">
                  <c:v>0.77393518518518523</c:v>
                </c:pt>
                <c:pt idx="209">
                  <c:v>0.7741203703703704</c:v>
                </c:pt>
                <c:pt idx="210">
                  <c:v>0.77430555555555547</c:v>
                </c:pt>
                <c:pt idx="211">
                  <c:v>0.77449074074074076</c:v>
                </c:pt>
                <c:pt idx="212">
                  <c:v>0.77467592592592593</c:v>
                </c:pt>
                <c:pt idx="213">
                  <c:v>0.77486111111111111</c:v>
                </c:pt>
                <c:pt idx="214">
                  <c:v>0.7750462962962964</c:v>
                </c:pt>
                <c:pt idx="215">
                  <c:v>0.77523148148148147</c:v>
                </c:pt>
                <c:pt idx="216">
                  <c:v>0.77542824074074079</c:v>
                </c:pt>
                <c:pt idx="217">
                  <c:v>0.77561342592592597</c:v>
                </c:pt>
                <c:pt idx="218">
                  <c:v>0.77579861111111104</c:v>
                </c:pt>
                <c:pt idx="219">
                  <c:v>0.77598379629629621</c:v>
                </c:pt>
                <c:pt idx="220">
                  <c:v>0.7761689814814815</c:v>
                </c:pt>
                <c:pt idx="221">
                  <c:v>0.77635416666666668</c:v>
                </c:pt>
                <c:pt idx="222">
                  <c:v>0.77653935185185186</c:v>
                </c:pt>
                <c:pt idx="223">
                  <c:v>0.77672453703703714</c:v>
                </c:pt>
                <c:pt idx="224">
                  <c:v>0.77690972222222221</c:v>
                </c:pt>
                <c:pt idx="225">
                  <c:v>0.77709490740740739</c:v>
                </c:pt>
                <c:pt idx="226">
                  <c:v>0.77728009259259256</c:v>
                </c:pt>
                <c:pt idx="227">
                  <c:v>0.77746527777777785</c:v>
                </c:pt>
                <c:pt idx="228">
                  <c:v>0.77766203703703696</c:v>
                </c:pt>
                <c:pt idx="229">
                  <c:v>0.77784722222222225</c:v>
                </c:pt>
                <c:pt idx="230">
                  <c:v>0.77803240740740742</c:v>
                </c:pt>
                <c:pt idx="231">
                  <c:v>0.7782175925925926</c:v>
                </c:pt>
                <c:pt idx="232">
                  <c:v>0.77840277777777767</c:v>
                </c:pt>
                <c:pt idx="233">
                  <c:v>0.77858796296296295</c:v>
                </c:pt>
                <c:pt idx="234">
                  <c:v>0.77877314814814813</c:v>
                </c:pt>
                <c:pt idx="235">
                  <c:v>0.77895833333333331</c:v>
                </c:pt>
                <c:pt idx="236">
                  <c:v>0.7791435185185186</c:v>
                </c:pt>
                <c:pt idx="237">
                  <c:v>0.77932870370370377</c:v>
                </c:pt>
                <c:pt idx="238">
                  <c:v>0.77951388888888884</c:v>
                </c:pt>
                <c:pt idx="239">
                  <c:v>0.77969907407407402</c:v>
                </c:pt>
                <c:pt idx="240">
                  <c:v>0.7798842592592593</c:v>
                </c:pt>
                <c:pt idx="241">
                  <c:v>0.78008101851851863</c:v>
                </c:pt>
                <c:pt idx="242">
                  <c:v>0.7802662037037037</c:v>
                </c:pt>
                <c:pt idx="243">
                  <c:v>0.78045138888888888</c:v>
                </c:pt>
                <c:pt idx="244">
                  <c:v>0.78062500000000001</c:v>
                </c:pt>
                <c:pt idx="245">
                  <c:v>0.78082175925925934</c:v>
                </c:pt>
                <c:pt idx="246">
                  <c:v>0.78100694444444441</c:v>
                </c:pt>
                <c:pt idx="247">
                  <c:v>0.78119212962962958</c:v>
                </c:pt>
                <c:pt idx="248">
                  <c:v>0.78137731481481476</c:v>
                </c:pt>
                <c:pt idx="249">
                  <c:v>0.78156250000000005</c:v>
                </c:pt>
                <c:pt idx="250">
                  <c:v>0.78174768518518523</c:v>
                </c:pt>
                <c:pt idx="251">
                  <c:v>0.7819328703703704</c:v>
                </c:pt>
                <c:pt idx="252">
                  <c:v>0.78211805555555547</c:v>
                </c:pt>
                <c:pt idx="253">
                  <c:v>0.78230324074074076</c:v>
                </c:pt>
                <c:pt idx="254">
                  <c:v>0.78248842592592593</c:v>
                </c:pt>
                <c:pt idx="255">
                  <c:v>0.78267361111111111</c:v>
                </c:pt>
                <c:pt idx="256">
                  <c:v>0.7828587962962964</c:v>
                </c:pt>
                <c:pt idx="257">
                  <c:v>0.78304398148148147</c:v>
                </c:pt>
                <c:pt idx="258">
                  <c:v>0.78324074074074079</c:v>
                </c:pt>
                <c:pt idx="259">
                  <c:v>0.78342592592592597</c:v>
                </c:pt>
                <c:pt idx="260">
                  <c:v>0.78361111111111104</c:v>
                </c:pt>
                <c:pt idx="261">
                  <c:v>0.78379629629629621</c:v>
                </c:pt>
                <c:pt idx="262">
                  <c:v>0.7839814814814815</c:v>
                </c:pt>
                <c:pt idx="263">
                  <c:v>0.78416666666666668</c:v>
                </c:pt>
                <c:pt idx="264">
                  <c:v>0.78435185185185186</c:v>
                </c:pt>
                <c:pt idx="265">
                  <c:v>0.78454861111111107</c:v>
                </c:pt>
                <c:pt idx="266">
                  <c:v>0.78473379629629625</c:v>
                </c:pt>
                <c:pt idx="267">
                  <c:v>0.78491898148148154</c:v>
                </c:pt>
                <c:pt idx="268">
                  <c:v>0.78510416666666671</c:v>
                </c:pt>
                <c:pt idx="269">
                  <c:v>0.78528935185185189</c:v>
                </c:pt>
                <c:pt idx="270">
                  <c:v>0.78547453703703696</c:v>
                </c:pt>
                <c:pt idx="271">
                  <c:v>0.78565972222222225</c:v>
                </c:pt>
                <c:pt idx="272">
                  <c:v>0.78584490740740742</c:v>
                </c:pt>
                <c:pt idx="273">
                  <c:v>0.7860300925925926</c:v>
                </c:pt>
                <c:pt idx="274">
                  <c:v>0.78619212962962959</c:v>
                </c:pt>
                <c:pt idx="275">
                  <c:v>0.78640046296296295</c:v>
                </c:pt>
                <c:pt idx="276">
                  <c:v>0.78658564814814813</c:v>
                </c:pt>
                <c:pt idx="277">
                  <c:v>0.78677083333333331</c:v>
                </c:pt>
                <c:pt idx="278">
                  <c:v>0.7869560185185186</c:v>
                </c:pt>
                <c:pt idx="279">
                  <c:v>0.78714120370370377</c:v>
                </c:pt>
                <c:pt idx="280">
                  <c:v>0.78732638888888884</c:v>
                </c:pt>
                <c:pt idx="281">
                  <c:v>0.78751157407407402</c:v>
                </c:pt>
                <c:pt idx="282">
                  <c:v>0.78770833333333334</c:v>
                </c:pt>
                <c:pt idx="283">
                  <c:v>0.78789351851851863</c:v>
                </c:pt>
                <c:pt idx="284">
                  <c:v>0.7880787037037037</c:v>
                </c:pt>
                <c:pt idx="285">
                  <c:v>0.78826388888888888</c:v>
                </c:pt>
                <c:pt idx="286">
                  <c:v>0.78844907407407405</c:v>
                </c:pt>
                <c:pt idx="287">
                  <c:v>0.78863425925925934</c:v>
                </c:pt>
                <c:pt idx="288">
                  <c:v>0.78881944444444441</c:v>
                </c:pt>
                <c:pt idx="289">
                  <c:v>0.78900462962962958</c:v>
                </c:pt>
                <c:pt idx="290">
                  <c:v>0.78918981481481476</c:v>
                </c:pt>
                <c:pt idx="291">
                  <c:v>0.78937500000000005</c:v>
                </c:pt>
                <c:pt idx="292">
                  <c:v>0.78956018518518523</c:v>
                </c:pt>
                <c:pt idx="293">
                  <c:v>0.7897453703703704</c:v>
                </c:pt>
                <c:pt idx="294">
                  <c:v>0.78993055555555547</c:v>
                </c:pt>
                <c:pt idx="295">
                  <c:v>0.79011574074074076</c:v>
                </c:pt>
                <c:pt idx="296">
                  <c:v>0.79030092592592593</c:v>
                </c:pt>
                <c:pt idx="297">
                  <c:v>0.79048611111111111</c:v>
                </c:pt>
                <c:pt idx="298">
                  <c:v>0.7906712962962964</c:v>
                </c:pt>
                <c:pt idx="299">
                  <c:v>0.79085648148148147</c:v>
                </c:pt>
                <c:pt idx="300">
                  <c:v>0.79104166666666664</c:v>
                </c:pt>
                <c:pt idx="301">
                  <c:v>0.79122685185185182</c:v>
                </c:pt>
                <c:pt idx="302">
                  <c:v>0.79141203703703711</c:v>
                </c:pt>
                <c:pt idx="303">
                  <c:v>0.79160879629629621</c:v>
                </c:pt>
                <c:pt idx="304">
                  <c:v>0.7917939814814815</c:v>
                </c:pt>
                <c:pt idx="305">
                  <c:v>0.79197916666666668</c:v>
                </c:pt>
                <c:pt idx="306">
                  <c:v>0.79216435185185186</c:v>
                </c:pt>
                <c:pt idx="307">
                  <c:v>0.79234953703703714</c:v>
                </c:pt>
                <c:pt idx="308">
                  <c:v>0.79253472222222221</c:v>
                </c:pt>
                <c:pt idx="309">
                  <c:v>0.79271990740740739</c:v>
                </c:pt>
                <c:pt idx="310">
                  <c:v>0.79290509259259256</c:v>
                </c:pt>
                <c:pt idx="311">
                  <c:v>0.79309027777777785</c:v>
                </c:pt>
                <c:pt idx="312">
                  <c:v>0.79327546296296303</c:v>
                </c:pt>
                <c:pt idx="313">
                  <c:v>0.79343750000000002</c:v>
                </c:pt>
                <c:pt idx="314">
                  <c:v>0.79364583333333327</c:v>
                </c:pt>
                <c:pt idx="315">
                  <c:v>0.79383101851851856</c:v>
                </c:pt>
                <c:pt idx="316">
                  <c:v>0.79401620370370374</c:v>
                </c:pt>
                <c:pt idx="317">
                  <c:v>0.79420138888888892</c:v>
                </c:pt>
                <c:pt idx="318">
                  <c:v>0.79439814814814813</c:v>
                </c:pt>
                <c:pt idx="319">
                  <c:v>0.79458333333333331</c:v>
                </c:pt>
                <c:pt idx="320">
                  <c:v>0.7947685185185186</c:v>
                </c:pt>
                <c:pt idx="321">
                  <c:v>0.79495370370370377</c:v>
                </c:pt>
                <c:pt idx="322">
                  <c:v>0.79513888888888884</c:v>
                </c:pt>
                <c:pt idx="323">
                  <c:v>0.79532407407407402</c:v>
                </c:pt>
                <c:pt idx="324">
                  <c:v>0.7955092592592593</c:v>
                </c:pt>
                <c:pt idx="325">
                  <c:v>0.79569444444444448</c:v>
                </c:pt>
                <c:pt idx="326">
                  <c:v>0.79587962962962966</c:v>
                </c:pt>
                <c:pt idx="327">
                  <c:v>0.79606481481481473</c:v>
                </c:pt>
                <c:pt idx="328">
                  <c:v>0.79625000000000001</c:v>
                </c:pt>
                <c:pt idx="329">
                  <c:v>0.79643518518518519</c:v>
                </c:pt>
                <c:pt idx="330">
                  <c:v>0.79662037037037037</c:v>
                </c:pt>
                <c:pt idx="331">
                  <c:v>0.79680555555555566</c:v>
                </c:pt>
                <c:pt idx="332">
                  <c:v>0.79699074074074072</c:v>
                </c:pt>
                <c:pt idx="333">
                  <c:v>0.7971759259259259</c:v>
                </c:pt>
                <c:pt idx="334">
                  <c:v>0.79737268518518523</c:v>
                </c:pt>
                <c:pt idx="335">
                  <c:v>0.7975578703703704</c:v>
                </c:pt>
                <c:pt idx="336">
                  <c:v>0.79774305555555547</c:v>
                </c:pt>
                <c:pt idx="337">
                  <c:v>0.79792824074074076</c:v>
                </c:pt>
                <c:pt idx="338">
                  <c:v>0.79811342592592593</c:v>
                </c:pt>
                <c:pt idx="339">
                  <c:v>0.79829861111111111</c:v>
                </c:pt>
                <c:pt idx="340">
                  <c:v>0.7984837962962964</c:v>
                </c:pt>
                <c:pt idx="341">
                  <c:v>0.79866898148148147</c:v>
                </c:pt>
                <c:pt idx="342">
                  <c:v>0.79885416666666664</c:v>
                </c:pt>
                <c:pt idx="343">
                  <c:v>0.79903935185185182</c:v>
                </c:pt>
                <c:pt idx="344">
                  <c:v>0.79922453703703711</c:v>
                </c:pt>
                <c:pt idx="345">
                  <c:v>0.79940972222222229</c:v>
                </c:pt>
                <c:pt idx="346">
                  <c:v>0.79959490740740735</c:v>
                </c:pt>
                <c:pt idx="347">
                  <c:v>0.79978009259259253</c:v>
                </c:pt>
                <c:pt idx="348">
                  <c:v>0.79996527777777782</c:v>
                </c:pt>
                <c:pt idx="349">
                  <c:v>0.80011574074074077</c:v>
                </c:pt>
                <c:pt idx="350">
                  <c:v>0.80034722222222221</c:v>
                </c:pt>
                <c:pt idx="351">
                  <c:v>0.80053240740740739</c:v>
                </c:pt>
                <c:pt idx="352">
                  <c:v>0.80071759259259256</c:v>
                </c:pt>
                <c:pt idx="353">
                  <c:v>0.80090277777777785</c:v>
                </c:pt>
                <c:pt idx="354">
                  <c:v>0.80107638888888888</c:v>
                </c:pt>
                <c:pt idx="355">
                  <c:v>0.8012731481481481</c:v>
                </c:pt>
                <c:pt idx="356">
                  <c:v>0.80145833333333327</c:v>
                </c:pt>
                <c:pt idx="357">
                  <c:v>0.80164351851851856</c:v>
                </c:pt>
                <c:pt idx="358">
                  <c:v>0.80182870370370374</c:v>
                </c:pt>
                <c:pt idx="359">
                  <c:v>0.80201388888888892</c:v>
                </c:pt>
                <c:pt idx="360">
                  <c:v>0.80219907407407398</c:v>
                </c:pt>
                <c:pt idx="361">
                  <c:v>0.80238425925925927</c:v>
                </c:pt>
                <c:pt idx="362">
                  <c:v>0.80256944444444445</c:v>
                </c:pt>
                <c:pt idx="363">
                  <c:v>0.80276620370370377</c:v>
                </c:pt>
                <c:pt idx="364">
                  <c:v>0.80295138888888884</c:v>
                </c:pt>
                <c:pt idx="365">
                  <c:v>0.80313657407407402</c:v>
                </c:pt>
                <c:pt idx="366">
                  <c:v>0.8033217592592593</c:v>
                </c:pt>
                <c:pt idx="367">
                  <c:v>0.80350694444444448</c:v>
                </c:pt>
                <c:pt idx="368">
                  <c:v>0.80369212962962966</c:v>
                </c:pt>
                <c:pt idx="369">
                  <c:v>0.80387731481481473</c:v>
                </c:pt>
                <c:pt idx="370">
                  <c:v>0.80406250000000001</c:v>
                </c:pt>
                <c:pt idx="371">
                  <c:v>0.80424768518518519</c:v>
                </c:pt>
                <c:pt idx="372">
                  <c:v>0.80443287037037037</c:v>
                </c:pt>
                <c:pt idx="373">
                  <c:v>0.80461805555555566</c:v>
                </c:pt>
                <c:pt idx="374">
                  <c:v>0.80480324074074072</c:v>
                </c:pt>
                <c:pt idx="375">
                  <c:v>0.8049884259259259</c:v>
                </c:pt>
                <c:pt idx="376">
                  <c:v>0.80517361111111108</c:v>
                </c:pt>
                <c:pt idx="377">
                  <c:v>0.80535879629629636</c:v>
                </c:pt>
                <c:pt idx="378">
                  <c:v>0.80555555555555547</c:v>
                </c:pt>
                <c:pt idx="379">
                  <c:v>0.80574074074074076</c:v>
                </c:pt>
                <c:pt idx="380">
                  <c:v>0.80592592592592593</c:v>
                </c:pt>
                <c:pt idx="381">
                  <c:v>0.80611111111111111</c:v>
                </c:pt>
                <c:pt idx="382">
                  <c:v>0.8062962962962964</c:v>
                </c:pt>
                <c:pt idx="383">
                  <c:v>0.80648148148148147</c:v>
                </c:pt>
                <c:pt idx="384">
                  <c:v>0.80666666666666664</c:v>
                </c:pt>
                <c:pt idx="385">
                  <c:v>0.80685185185185182</c:v>
                </c:pt>
                <c:pt idx="386">
                  <c:v>0.80703703703703711</c:v>
                </c:pt>
                <c:pt idx="387">
                  <c:v>0.80722222222222229</c:v>
                </c:pt>
                <c:pt idx="388">
                  <c:v>0.80740740740740735</c:v>
                </c:pt>
                <c:pt idx="389">
                  <c:v>0.80759259259259253</c:v>
                </c:pt>
                <c:pt idx="390">
                  <c:v>0.80778935185185186</c:v>
                </c:pt>
                <c:pt idx="391">
                  <c:v>0.80797453703703714</c:v>
                </c:pt>
                <c:pt idx="392">
                  <c:v>0.80815972222222221</c:v>
                </c:pt>
                <c:pt idx="393">
                  <c:v>0.80834490740740739</c:v>
                </c:pt>
                <c:pt idx="394">
                  <c:v>0.80853009259259256</c:v>
                </c:pt>
                <c:pt idx="395">
                  <c:v>0.80871527777777785</c:v>
                </c:pt>
                <c:pt idx="396">
                  <c:v>0.80890046296296303</c:v>
                </c:pt>
                <c:pt idx="397">
                  <c:v>0.8090856481481481</c:v>
                </c:pt>
                <c:pt idx="398">
                  <c:v>0.80927083333333327</c:v>
                </c:pt>
                <c:pt idx="399">
                  <c:v>0.80945601851851856</c:v>
                </c:pt>
                <c:pt idx="400">
                  <c:v>0.80964120370370374</c:v>
                </c:pt>
                <c:pt idx="401">
                  <c:v>0.80982638888888892</c:v>
                </c:pt>
                <c:pt idx="402">
                  <c:v>0.81001157407407398</c:v>
                </c:pt>
                <c:pt idx="403">
                  <c:v>0.81019675925925927</c:v>
                </c:pt>
                <c:pt idx="404">
                  <c:v>0.81038194444444445</c:v>
                </c:pt>
                <c:pt idx="405">
                  <c:v>0.81056712962962962</c:v>
                </c:pt>
                <c:pt idx="406">
                  <c:v>0.81076388888888884</c:v>
                </c:pt>
                <c:pt idx="407">
                  <c:v>0.81094907407407402</c:v>
                </c:pt>
                <c:pt idx="408">
                  <c:v>0.81112268518518515</c:v>
                </c:pt>
                <c:pt idx="409">
                  <c:v>0.81131944444444448</c:v>
                </c:pt>
                <c:pt idx="410">
                  <c:v>0.81150462962962966</c:v>
                </c:pt>
                <c:pt idx="411">
                  <c:v>0.81168981481481473</c:v>
                </c:pt>
                <c:pt idx="412">
                  <c:v>0.81187500000000001</c:v>
                </c:pt>
                <c:pt idx="413">
                  <c:v>0.81206018518518519</c:v>
                </c:pt>
                <c:pt idx="414">
                  <c:v>0.81224537037037037</c:v>
                </c:pt>
                <c:pt idx="415">
                  <c:v>0.81243055555555566</c:v>
                </c:pt>
                <c:pt idx="416">
                  <c:v>0.81261574074074072</c:v>
                </c:pt>
                <c:pt idx="417">
                  <c:v>0.8128009259259259</c:v>
                </c:pt>
                <c:pt idx="418">
                  <c:v>0.81298611111111108</c:v>
                </c:pt>
                <c:pt idx="419">
                  <c:v>0.81317129629629636</c:v>
                </c:pt>
                <c:pt idx="420">
                  <c:v>0.81335648148148154</c:v>
                </c:pt>
                <c:pt idx="421">
                  <c:v>0.81354166666666661</c:v>
                </c:pt>
                <c:pt idx="422">
                  <c:v>0.81373842592592593</c:v>
                </c:pt>
                <c:pt idx="423">
                  <c:v>0.81392361111111111</c:v>
                </c:pt>
                <c:pt idx="424">
                  <c:v>0.8141087962962964</c:v>
                </c:pt>
                <c:pt idx="425">
                  <c:v>0.81429398148148147</c:v>
                </c:pt>
                <c:pt idx="426">
                  <c:v>0.81447916666666664</c:v>
                </c:pt>
                <c:pt idx="427">
                  <c:v>0.81466435185185182</c:v>
                </c:pt>
                <c:pt idx="428">
                  <c:v>0.81484953703703711</c:v>
                </c:pt>
                <c:pt idx="429">
                  <c:v>0.81503472222222229</c:v>
                </c:pt>
                <c:pt idx="430">
                  <c:v>0.81521990740740735</c:v>
                </c:pt>
                <c:pt idx="431">
                  <c:v>0.81540509259259253</c:v>
                </c:pt>
                <c:pt idx="432">
                  <c:v>0.81559027777777782</c:v>
                </c:pt>
                <c:pt idx="433">
                  <c:v>0.81577546296296299</c:v>
                </c:pt>
                <c:pt idx="434">
                  <c:v>0.81597222222222221</c:v>
                </c:pt>
                <c:pt idx="435">
                  <c:v>0.81615740740740739</c:v>
                </c:pt>
                <c:pt idx="436">
                  <c:v>0.81633101851851853</c:v>
                </c:pt>
                <c:pt idx="437">
                  <c:v>0.81652777777777785</c:v>
                </c:pt>
                <c:pt idx="438">
                  <c:v>0.81671296296296303</c:v>
                </c:pt>
                <c:pt idx="439">
                  <c:v>0.8168981481481481</c:v>
                </c:pt>
                <c:pt idx="440">
                  <c:v>0.81708333333333327</c:v>
                </c:pt>
                <c:pt idx="441">
                  <c:v>0.81726851851851856</c:v>
                </c:pt>
                <c:pt idx="442">
                  <c:v>0.81745370370370374</c:v>
                </c:pt>
                <c:pt idx="443">
                  <c:v>0.81763888888888892</c:v>
                </c:pt>
                <c:pt idx="444">
                  <c:v>0.81782407407407398</c:v>
                </c:pt>
                <c:pt idx="445">
                  <c:v>0.81800925925925927</c:v>
                </c:pt>
                <c:pt idx="446">
                  <c:v>0.81819444444444445</c:v>
                </c:pt>
                <c:pt idx="447">
                  <c:v>0.81837962962962962</c:v>
                </c:pt>
                <c:pt idx="448">
                  <c:v>0.81856481481481491</c:v>
                </c:pt>
                <c:pt idx="449">
                  <c:v>0.81874999999999998</c:v>
                </c:pt>
                <c:pt idx="450">
                  <c:v>0.81893518518518515</c:v>
                </c:pt>
                <c:pt idx="451">
                  <c:v>0.81913194444444448</c:v>
                </c:pt>
                <c:pt idx="452">
                  <c:v>0.81931712962962966</c:v>
                </c:pt>
                <c:pt idx="453">
                  <c:v>0.81950231481481473</c:v>
                </c:pt>
                <c:pt idx="454">
                  <c:v>0.81968750000000001</c:v>
                </c:pt>
                <c:pt idx="455">
                  <c:v>0.81988425925925934</c:v>
                </c:pt>
                <c:pt idx="456">
                  <c:v>0.82006944444444441</c:v>
                </c:pt>
                <c:pt idx="457">
                  <c:v>0.82025462962962958</c:v>
                </c:pt>
                <c:pt idx="458">
                  <c:v>0.82043981481481476</c:v>
                </c:pt>
                <c:pt idx="459">
                  <c:v>0.82062500000000005</c:v>
                </c:pt>
                <c:pt idx="460">
                  <c:v>0.82081018518518523</c:v>
                </c:pt>
                <c:pt idx="461">
                  <c:v>0.8209953703703704</c:v>
                </c:pt>
                <c:pt idx="462">
                  <c:v>0.82118055555555547</c:v>
                </c:pt>
                <c:pt idx="463">
                  <c:v>0.82136574074074076</c:v>
                </c:pt>
                <c:pt idx="464">
                  <c:v>0.82155092592592593</c:v>
                </c:pt>
                <c:pt idx="465">
                  <c:v>0.82173611111111111</c:v>
                </c:pt>
                <c:pt idx="466">
                  <c:v>0.8219212962962964</c:v>
                </c:pt>
                <c:pt idx="467">
                  <c:v>0.82210648148148147</c:v>
                </c:pt>
                <c:pt idx="468">
                  <c:v>0.82229166666666664</c:v>
                </c:pt>
                <c:pt idx="469">
                  <c:v>0.82247685185185182</c:v>
                </c:pt>
                <c:pt idx="470">
                  <c:v>0.82267361111111104</c:v>
                </c:pt>
                <c:pt idx="471">
                  <c:v>0.82285879629629621</c:v>
                </c:pt>
                <c:pt idx="472">
                  <c:v>0.8230439814814815</c:v>
                </c:pt>
                <c:pt idx="473">
                  <c:v>0.82322916666666668</c:v>
                </c:pt>
                <c:pt idx="474">
                  <c:v>0.82341435185185186</c:v>
                </c:pt>
                <c:pt idx="475">
                  <c:v>0.82359953703703714</c:v>
                </c:pt>
                <c:pt idx="476">
                  <c:v>0.82378472222222221</c:v>
                </c:pt>
                <c:pt idx="477">
                  <c:v>0.82396990740740739</c:v>
                </c:pt>
                <c:pt idx="478">
                  <c:v>0.82415509259259256</c:v>
                </c:pt>
                <c:pt idx="479">
                  <c:v>0.82434027777777785</c:v>
                </c:pt>
                <c:pt idx="480">
                  <c:v>0.82452546296296303</c:v>
                </c:pt>
                <c:pt idx="481">
                  <c:v>0.8247106481481481</c:v>
                </c:pt>
                <c:pt idx="482">
                  <c:v>0.82489583333333327</c:v>
                </c:pt>
                <c:pt idx="483">
                  <c:v>0.82508101851851856</c:v>
                </c:pt>
                <c:pt idx="484">
                  <c:v>0.82526620370370374</c:v>
                </c:pt>
                <c:pt idx="485">
                  <c:v>0.82545138888888892</c:v>
                </c:pt>
                <c:pt idx="486">
                  <c:v>0.82564814814814813</c:v>
                </c:pt>
                <c:pt idx="487">
                  <c:v>0.82583333333333331</c:v>
                </c:pt>
                <c:pt idx="488">
                  <c:v>0.8260185185185186</c:v>
                </c:pt>
                <c:pt idx="489">
                  <c:v>0.82620370370370377</c:v>
                </c:pt>
                <c:pt idx="490">
                  <c:v>0.82638888888888884</c:v>
                </c:pt>
                <c:pt idx="491">
                  <c:v>0.82657407407407402</c:v>
                </c:pt>
                <c:pt idx="492">
                  <c:v>0.8267592592592593</c:v>
                </c:pt>
                <c:pt idx="493">
                  <c:v>0.82694444444444448</c:v>
                </c:pt>
                <c:pt idx="494">
                  <c:v>0.82712962962962966</c:v>
                </c:pt>
                <c:pt idx="495">
                  <c:v>0.82731481481481473</c:v>
                </c:pt>
                <c:pt idx="496">
                  <c:v>0.82750000000000001</c:v>
                </c:pt>
                <c:pt idx="497">
                  <c:v>0.82769675925925934</c:v>
                </c:pt>
                <c:pt idx="498">
                  <c:v>0.82788194444444441</c:v>
                </c:pt>
                <c:pt idx="499">
                  <c:v>0.82806712962962958</c:v>
                </c:pt>
                <c:pt idx="500">
                  <c:v>0.82825231481481476</c:v>
                </c:pt>
                <c:pt idx="501">
                  <c:v>0.82843750000000005</c:v>
                </c:pt>
                <c:pt idx="502">
                  <c:v>0.82862268518518523</c:v>
                </c:pt>
                <c:pt idx="503">
                  <c:v>0.8288078703703704</c:v>
                </c:pt>
                <c:pt idx="504">
                  <c:v>0.82899305555555547</c:v>
                </c:pt>
                <c:pt idx="505">
                  <c:v>0.82917824074074076</c:v>
                </c:pt>
                <c:pt idx="506">
                  <c:v>0.82936342592592593</c:v>
                </c:pt>
                <c:pt idx="507">
                  <c:v>0.82954861111111111</c:v>
                </c:pt>
                <c:pt idx="508">
                  <c:v>0.8297337962962964</c:v>
                </c:pt>
                <c:pt idx="509">
                  <c:v>0.82991898148148147</c:v>
                </c:pt>
                <c:pt idx="510">
                  <c:v>0.83010416666666664</c:v>
                </c:pt>
                <c:pt idx="511">
                  <c:v>0.83028935185185182</c:v>
                </c:pt>
                <c:pt idx="512">
                  <c:v>0.83047453703703711</c:v>
                </c:pt>
                <c:pt idx="513">
                  <c:v>0.83067129629629621</c:v>
                </c:pt>
                <c:pt idx="514">
                  <c:v>0.8308564814814815</c:v>
                </c:pt>
                <c:pt idx="515">
                  <c:v>0.83104166666666668</c:v>
                </c:pt>
                <c:pt idx="516">
                  <c:v>0.83122685185185186</c:v>
                </c:pt>
                <c:pt idx="517">
                  <c:v>0.83141203703703714</c:v>
                </c:pt>
                <c:pt idx="518">
                  <c:v>0.83159722222222221</c:v>
                </c:pt>
                <c:pt idx="519">
                  <c:v>0.83178240740740739</c:v>
                </c:pt>
                <c:pt idx="520">
                  <c:v>0.83196759259259256</c:v>
                </c:pt>
                <c:pt idx="521">
                  <c:v>0.83215277777777785</c:v>
                </c:pt>
                <c:pt idx="522">
                  <c:v>0.83234953703703696</c:v>
                </c:pt>
                <c:pt idx="523">
                  <c:v>0.83253472222222225</c:v>
                </c:pt>
                <c:pt idx="524">
                  <c:v>0.83271990740740742</c:v>
                </c:pt>
                <c:pt idx="525">
                  <c:v>0.8329050925925926</c:v>
                </c:pt>
                <c:pt idx="526">
                  <c:v>0.83309027777777767</c:v>
                </c:pt>
                <c:pt idx="527">
                  <c:v>0.83327546296296295</c:v>
                </c:pt>
                <c:pt idx="528">
                  <c:v>0.83346064814814813</c:v>
                </c:pt>
                <c:pt idx="529">
                  <c:v>0.83364583333333331</c:v>
                </c:pt>
                <c:pt idx="530">
                  <c:v>0.8338310185185186</c:v>
                </c:pt>
                <c:pt idx="531">
                  <c:v>0.83401620370370377</c:v>
                </c:pt>
                <c:pt idx="532">
                  <c:v>0.83420138888888884</c:v>
                </c:pt>
                <c:pt idx="533">
                  <c:v>0.83438657407407402</c:v>
                </c:pt>
                <c:pt idx="534">
                  <c:v>0.8345717592592593</c:v>
                </c:pt>
                <c:pt idx="535">
                  <c:v>0.83475694444444448</c:v>
                </c:pt>
                <c:pt idx="536">
                  <c:v>0.8349537037037037</c:v>
                </c:pt>
                <c:pt idx="537">
                  <c:v>0.83513888888888888</c:v>
                </c:pt>
                <c:pt idx="538">
                  <c:v>0.83531250000000001</c:v>
                </c:pt>
                <c:pt idx="539">
                  <c:v>0.83550925925925934</c:v>
                </c:pt>
                <c:pt idx="540">
                  <c:v>0.83569444444444452</c:v>
                </c:pt>
                <c:pt idx="541">
                  <c:v>0.83587962962962958</c:v>
                </c:pt>
                <c:pt idx="542">
                  <c:v>0.83606481481481476</c:v>
                </c:pt>
                <c:pt idx="543">
                  <c:v>0.83625000000000005</c:v>
                </c:pt>
                <c:pt idx="544">
                  <c:v>0.83643518518518523</c:v>
                </c:pt>
                <c:pt idx="545">
                  <c:v>0.8366203703703704</c:v>
                </c:pt>
                <c:pt idx="546">
                  <c:v>0.83680555555555547</c:v>
                </c:pt>
                <c:pt idx="547">
                  <c:v>0.83699074074074076</c:v>
                </c:pt>
                <c:pt idx="548">
                  <c:v>0.83717592592592593</c:v>
                </c:pt>
                <c:pt idx="549">
                  <c:v>0.83736111111111111</c:v>
                </c:pt>
                <c:pt idx="550">
                  <c:v>0.8375462962962964</c:v>
                </c:pt>
                <c:pt idx="551">
                  <c:v>0.83773148148148147</c:v>
                </c:pt>
                <c:pt idx="552">
                  <c:v>0.83791666666666664</c:v>
                </c:pt>
                <c:pt idx="553">
                  <c:v>0.83810185185185182</c:v>
                </c:pt>
                <c:pt idx="554">
                  <c:v>0.83828703703703711</c:v>
                </c:pt>
                <c:pt idx="555">
                  <c:v>0.83847222222222229</c:v>
                </c:pt>
                <c:pt idx="556">
                  <c:v>0.8386689814814815</c:v>
                </c:pt>
                <c:pt idx="557">
                  <c:v>0.83885416666666668</c:v>
                </c:pt>
                <c:pt idx="558">
                  <c:v>0.83903935185185186</c:v>
                </c:pt>
                <c:pt idx="559">
                  <c:v>0.83922453703703714</c:v>
                </c:pt>
                <c:pt idx="560">
                  <c:v>0.83940972222222221</c:v>
                </c:pt>
                <c:pt idx="561">
                  <c:v>0.83959490740740739</c:v>
                </c:pt>
                <c:pt idx="562">
                  <c:v>0.83978009259259256</c:v>
                </c:pt>
                <c:pt idx="563">
                  <c:v>0.83996527777777785</c:v>
                </c:pt>
                <c:pt idx="564">
                  <c:v>0.84015046296296303</c:v>
                </c:pt>
                <c:pt idx="565">
                  <c:v>0.8403356481481481</c:v>
                </c:pt>
                <c:pt idx="566">
                  <c:v>0.84052083333333327</c:v>
                </c:pt>
                <c:pt idx="567">
                  <c:v>0.84070601851851856</c:v>
                </c:pt>
                <c:pt idx="568">
                  <c:v>0.84089120370370374</c:v>
                </c:pt>
                <c:pt idx="569">
                  <c:v>0.84107638888888892</c:v>
                </c:pt>
                <c:pt idx="570">
                  <c:v>0.84126157407407398</c:v>
                </c:pt>
                <c:pt idx="571">
                  <c:v>0.84144675925925927</c:v>
                </c:pt>
                <c:pt idx="572">
                  <c:v>0.8416435185185186</c:v>
                </c:pt>
                <c:pt idx="573">
                  <c:v>0.84182870370370377</c:v>
                </c:pt>
                <c:pt idx="574">
                  <c:v>0.84201388888888884</c:v>
                </c:pt>
                <c:pt idx="575">
                  <c:v>0.84219907407407402</c:v>
                </c:pt>
                <c:pt idx="576">
                  <c:v>0.8423842592592593</c:v>
                </c:pt>
                <c:pt idx="577">
                  <c:v>0.84256944444444448</c:v>
                </c:pt>
                <c:pt idx="578">
                  <c:v>0.84275462962962966</c:v>
                </c:pt>
                <c:pt idx="579">
                  <c:v>0.84293981481481473</c:v>
                </c:pt>
                <c:pt idx="580">
                  <c:v>0.84312500000000001</c:v>
                </c:pt>
                <c:pt idx="581">
                  <c:v>0.84331018518518519</c:v>
                </c:pt>
                <c:pt idx="582">
                  <c:v>0.84349537037037037</c:v>
                </c:pt>
                <c:pt idx="583">
                  <c:v>0.84368055555555566</c:v>
                </c:pt>
                <c:pt idx="584">
                  <c:v>0.84386574074074072</c:v>
                </c:pt>
                <c:pt idx="585">
                  <c:v>0.8440509259259259</c:v>
                </c:pt>
                <c:pt idx="586">
                  <c:v>0.84423611111111108</c:v>
                </c:pt>
                <c:pt idx="587">
                  <c:v>0.8444328703703704</c:v>
                </c:pt>
                <c:pt idx="588">
                  <c:v>0.84461805555555547</c:v>
                </c:pt>
                <c:pt idx="589">
                  <c:v>0.84480324074074076</c:v>
                </c:pt>
                <c:pt idx="590">
                  <c:v>0.84498842592592593</c:v>
                </c:pt>
                <c:pt idx="591">
                  <c:v>0.84517361111111111</c:v>
                </c:pt>
                <c:pt idx="592">
                  <c:v>0.8453587962962964</c:v>
                </c:pt>
                <c:pt idx="593">
                  <c:v>0.84554398148148147</c:v>
                </c:pt>
                <c:pt idx="594">
                  <c:v>0.84572916666666664</c:v>
                </c:pt>
                <c:pt idx="595">
                  <c:v>0.84591435185185182</c:v>
                </c:pt>
                <c:pt idx="596">
                  <c:v>0.84609953703703711</c:v>
                </c:pt>
                <c:pt idx="597">
                  <c:v>0.84628472222222229</c:v>
                </c:pt>
                <c:pt idx="598">
                  <c:v>0.84646990740740735</c:v>
                </c:pt>
                <c:pt idx="599">
                  <c:v>0.84666666666666668</c:v>
                </c:pt>
                <c:pt idx="600">
                  <c:v>0.84685185185185186</c:v>
                </c:pt>
                <c:pt idx="601">
                  <c:v>0.84703703703703714</c:v>
                </c:pt>
                <c:pt idx="602">
                  <c:v>0.84722222222222221</c:v>
                </c:pt>
                <c:pt idx="603">
                  <c:v>0.84740740740740739</c:v>
                </c:pt>
                <c:pt idx="604">
                  <c:v>0.84759259259259256</c:v>
                </c:pt>
                <c:pt idx="605">
                  <c:v>0.84777777777777785</c:v>
                </c:pt>
                <c:pt idx="606">
                  <c:v>0.84796296296296303</c:v>
                </c:pt>
                <c:pt idx="607">
                  <c:v>0.8481481481481481</c:v>
                </c:pt>
                <c:pt idx="608">
                  <c:v>0.84833333333333327</c:v>
                </c:pt>
                <c:pt idx="609">
                  <c:v>0.84851851851851856</c:v>
                </c:pt>
                <c:pt idx="610">
                  <c:v>0.84870370370370374</c:v>
                </c:pt>
                <c:pt idx="611">
                  <c:v>0.84888888888888892</c:v>
                </c:pt>
                <c:pt idx="612">
                  <c:v>0.84908564814814813</c:v>
                </c:pt>
                <c:pt idx="613">
                  <c:v>0.84927083333333331</c:v>
                </c:pt>
                <c:pt idx="614">
                  <c:v>0.8494560185185186</c:v>
                </c:pt>
                <c:pt idx="615">
                  <c:v>0.84964120370370377</c:v>
                </c:pt>
                <c:pt idx="616">
                  <c:v>0.84982638888888884</c:v>
                </c:pt>
                <c:pt idx="617">
                  <c:v>0.85001157407407402</c:v>
                </c:pt>
                <c:pt idx="618">
                  <c:v>0.8501967592592593</c:v>
                </c:pt>
                <c:pt idx="619">
                  <c:v>0.85038194444444448</c:v>
                </c:pt>
                <c:pt idx="620">
                  <c:v>0.85056712962962966</c:v>
                </c:pt>
                <c:pt idx="621">
                  <c:v>0.85075231481481473</c:v>
                </c:pt>
                <c:pt idx="622">
                  <c:v>0.85093750000000001</c:v>
                </c:pt>
                <c:pt idx="623">
                  <c:v>0.85112268518518519</c:v>
                </c:pt>
                <c:pt idx="624">
                  <c:v>0.85130787037037037</c:v>
                </c:pt>
                <c:pt idx="625">
                  <c:v>0.85150462962962958</c:v>
                </c:pt>
                <c:pt idx="626">
                  <c:v>0.85167824074074072</c:v>
                </c:pt>
                <c:pt idx="627">
                  <c:v>0.85187500000000005</c:v>
                </c:pt>
                <c:pt idx="628">
                  <c:v>0.85206018518518523</c:v>
                </c:pt>
                <c:pt idx="629">
                  <c:v>0.8522453703703704</c:v>
                </c:pt>
                <c:pt idx="630">
                  <c:v>0.85243055555555547</c:v>
                </c:pt>
                <c:pt idx="631">
                  <c:v>0.85261574074074076</c:v>
                </c:pt>
                <c:pt idx="632">
                  <c:v>0.85280092592592593</c:v>
                </c:pt>
                <c:pt idx="633">
                  <c:v>0.85298611111111111</c:v>
                </c:pt>
                <c:pt idx="634">
                  <c:v>0.8531712962962964</c:v>
                </c:pt>
                <c:pt idx="635">
                  <c:v>0.85335648148148147</c:v>
                </c:pt>
                <c:pt idx="636">
                  <c:v>0.85354166666666664</c:v>
                </c:pt>
                <c:pt idx="637">
                  <c:v>0.85372685185185182</c:v>
                </c:pt>
                <c:pt idx="638">
                  <c:v>0.85391203703703711</c:v>
                </c:pt>
                <c:pt idx="639">
                  <c:v>0.85409722222222229</c:v>
                </c:pt>
                <c:pt idx="640">
                  <c:v>0.85428240740740735</c:v>
                </c:pt>
                <c:pt idx="641">
                  <c:v>0.85446759259259253</c:v>
                </c:pt>
                <c:pt idx="642">
                  <c:v>0.85465277777777782</c:v>
                </c:pt>
                <c:pt idx="643">
                  <c:v>0.85484953703703714</c:v>
                </c:pt>
                <c:pt idx="644">
                  <c:v>0.85503472222222221</c:v>
                </c:pt>
                <c:pt idx="645">
                  <c:v>0.85521990740740739</c:v>
                </c:pt>
                <c:pt idx="646">
                  <c:v>0.85540509259259256</c:v>
                </c:pt>
                <c:pt idx="647">
                  <c:v>0.85559027777777785</c:v>
                </c:pt>
                <c:pt idx="648">
                  <c:v>0.85577546296296303</c:v>
                </c:pt>
                <c:pt idx="649">
                  <c:v>0.8559606481481481</c:v>
                </c:pt>
                <c:pt idx="650">
                  <c:v>0.85614583333333327</c:v>
                </c:pt>
                <c:pt idx="651">
                  <c:v>0.85633101851851856</c:v>
                </c:pt>
                <c:pt idx="652">
                  <c:v>0.85651620370370374</c:v>
                </c:pt>
                <c:pt idx="653">
                  <c:v>0.85670138888888892</c:v>
                </c:pt>
                <c:pt idx="654">
                  <c:v>0.85688657407407398</c:v>
                </c:pt>
                <c:pt idx="655">
                  <c:v>0.85707175925925927</c:v>
                </c:pt>
                <c:pt idx="656">
                  <c:v>0.85725694444444445</c:v>
                </c:pt>
                <c:pt idx="657">
                  <c:v>0.85744212962962962</c:v>
                </c:pt>
                <c:pt idx="658">
                  <c:v>0.85762731481481491</c:v>
                </c:pt>
                <c:pt idx="659">
                  <c:v>0.85782407407407402</c:v>
                </c:pt>
                <c:pt idx="660">
                  <c:v>0.8580092592592593</c:v>
                </c:pt>
                <c:pt idx="661">
                  <c:v>0.85819444444444448</c:v>
                </c:pt>
                <c:pt idx="662">
                  <c:v>0.85837962962962966</c:v>
                </c:pt>
                <c:pt idx="663">
                  <c:v>0.85856481481481473</c:v>
                </c:pt>
                <c:pt idx="664">
                  <c:v>0.85875000000000001</c:v>
                </c:pt>
                <c:pt idx="665">
                  <c:v>0.85893518518518519</c:v>
                </c:pt>
                <c:pt idx="666">
                  <c:v>0.85912037037037037</c:v>
                </c:pt>
                <c:pt idx="667">
                  <c:v>0.85930555555555566</c:v>
                </c:pt>
                <c:pt idx="668">
                  <c:v>0.85949074074074072</c:v>
                </c:pt>
                <c:pt idx="669">
                  <c:v>0.8596759259259259</c:v>
                </c:pt>
                <c:pt idx="670">
                  <c:v>0.85986111111111108</c:v>
                </c:pt>
                <c:pt idx="671">
                  <c:v>0.8600578703703704</c:v>
                </c:pt>
                <c:pt idx="672">
                  <c:v>0.86024305555555547</c:v>
                </c:pt>
                <c:pt idx="673">
                  <c:v>0.86042824074074076</c:v>
                </c:pt>
                <c:pt idx="674">
                  <c:v>0.86061342592592593</c:v>
                </c:pt>
                <c:pt idx="675">
                  <c:v>0.86079861111111111</c:v>
                </c:pt>
                <c:pt idx="676">
                  <c:v>0.8609837962962964</c:v>
                </c:pt>
                <c:pt idx="677">
                  <c:v>0.86116898148148147</c:v>
                </c:pt>
                <c:pt idx="678">
                  <c:v>0.86135416666666664</c:v>
                </c:pt>
                <c:pt idx="679">
                  <c:v>0.86153935185185182</c:v>
                </c:pt>
                <c:pt idx="680">
                  <c:v>0.86172453703703711</c:v>
                </c:pt>
                <c:pt idx="681">
                  <c:v>0.86190972222222229</c:v>
                </c:pt>
                <c:pt idx="682">
                  <c:v>0.86209490740740735</c:v>
                </c:pt>
                <c:pt idx="683">
                  <c:v>0.86228009259259253</c:v>
                </c:pt>
                <c:pt idx="684">
                  <c:v>0.86246527777777782</c:v>
                </c:pt>
                <c:pt idx="685">
                  <c:v>0.86265046296296299</c:v>
                </c:pt>
                <c:pt idx="686">
                  <c:v>0.86299768518518516</c:v>
                </c:pt>
                <c:pt idx="687">
                  <c:v>0.86321759259259256</c:v>
                </c:pt>
                <c:pt idx="688">
                  <c:v>0.86432870370370374</c:v>
                </c:pt>
                <c:pt idx="689">
                  <c:v>0.86451388888888892</c:v>
                </c:pt>
                <c:pt idx="690">
                  <c:v>0.86469907407407398</c:v>
                </c:pt>
                <c:pt idx="691">
                  <c:v>0.86488425925925927</c:v>
                </c:pt>
                <c:pt idx="692">
                  <c:v>0.86506944444444445</c:v>
                </c:pt>
                <c:pt idx="693">
                  <c:v>0.86525462962962962</c:v>
                </c:pt>
                <c:pt idx="694">
                  <c:v>0.86543981481481491</c:v>
                </c:pt>
                <c:pt idx="695">
                  <c:v>0.86561342592592594</c:v>
                </c:pt>
                <c:pt idx="696">
                  <c:v>0.8658217592592593</c:v>
                </c:pt>
                <c:pt idx="697">
                  <c:v>0.86600694444444448</c:v>
                </c:pt>
                <c:pt idx="698">
                  <c:v>0.86619212962962966</c:v>
                </c:pt>
                <c:pt idx="699">
                  <c:v>0.86637731481481473</c:v>
                </c:pt>
                <c:pt idx="700">
                  <c:v>0.86656250000000001</c:v>
                </c:pt>
                <c:pt idx="701">
                  <c:v>0.86674768518518519</c:v>
                </c:pt>
                <c:pt idx="702">
                  <c:v>0.86693287037037037</c:v>
                </c:pt>
                <c:pt idx="703">
                  <c:v>0.86711805555555566</c:v>
                </c:pt>
                <c:pt idx="704">
                  <c:v>0.86730324074074072</c:v>
                </c:pt>
                <c:pt idx="705">
                  <c:v>0.8674884259259259</c:v>
                </c:pt>
                <c:pt idx="706">
                  <c:v>0.86767361111111108</c:v>
                </c:pt>
                <c:pt idx="707">
                  <c:v>0.86785879629629636</c:v>
                </c:pt>
                <c:pt idx="708">
                  <c:v>0.86804398148148154</c:v>
                </c:pt>
                <c:pt idx="709">
                  <c:v>0.86822916666666661</c:v>
                </c:pt>
                <c:pt idx="710">
                  <c:v>0.86840277777777775</c:v>
                </c:pt>
                <c:pt idx="711">
                  <c:v>0.86859953703703707</c:v>
                </c:pt>
                <c:pt idx="712">
                  <c:v>0.8687962962962964</c:v>
                </c:pt>
                <c:pt idx="713">
                  <c:v>0.86898148148148147</c:v>
                </c:pt>
                <c:pt idx="714">
                  <c:v>0.86916666666666664</c:v>
                </c:pt>
                <c:pt idx="715">
                  <c:v>0.86935185185185182</c:v>
                </c:pt>
                <c:pt idx="716">
                  <c:v>0.86953703703703711</c:v>
                </c:pt>
                <c:pt idx="717">
                  <c:v>0.86972222222222229</c:v>
                </c:pt>
                <c:pt idx="718">
                  <c:v>0.86990740740740735</c:v>
                </c:pt>
                <c:pt idx="719">
                  <c:v>0.87009259259259253</c:v>
                </c:pt>
                <c:pt idx="720">
                  <c:v>0.87027777777777782</c:v>
                </c:pt>
                <c:pt idx="721">
                  <c:v>0.87046296296296299</c:v>
                </c:pt>
                <c:pt idx="722">
                  <c:v>0.87064814814814817</c:v>
                </c:pt>
                <c:pt idx="723">
                  <c:v>0.87083333333333324</c:v>
                </c:pt>
                <c:pt idx="724">
                  <c:v>0.87103009259259256</c:v>
                </c:pt>
                <c:pt idx="725">
                  <c:v>0.87119212962962955</c:v>
                </c:pt>
                <c:pt idx="726">
                  <c:v>0.87140046296296303</c:v>
                </c:pt>
                <c:pt idx="727">
                  <c:v>0.8715856481481481</c:v>
                </c:pt>
                <c:pt idx="728">
                  <c:v>0.87177083333333327</c:v>
                </c:pt>
                <c:pt idx="729">
                  <c:v>0.87195601851851856</c:v>
                </c:pt>
                <c:pt idx="730">
                  <c:v>0.87214120370370374</c:v>
                </c:pt>
                <c:pt idx="731">
                  <c:v>0.87232638888888892</c:v>
                </c:pt>
                <c:pt idx="732">
                  <c:v>0.87251157407407398</c:v>
                </c:pt>
                <c:pt idx="733">
                  <c:v>0.87269675925925927</c:v>
                </c:pt>
                <c:pt idx="734">
                  <c:v>0.8728703703703703</c:v>
                </c:pt>
                <c:pt idx="735">
                  <c:v>0.87306712962962962</c:v>
                </c:pt>
                <c:pt idx="736">
                  <c:v>0.87325231481481491</c:v>
                </c:pt>
                <c:pt idx="737">
                  <c:v>0.87343749999999998</c:v>
                </c:pt>
                <c:pt idx="738">
                  <c:v>0.87362268518518515</c:v>
                </c:pt>
                <c:pt idx="739">
                  <c:v>0.87380787037037033</c:v>
                </c:pt>
                <c:pt idx="740">
                  <c:v>0.87398148148148147</c:v>
                </c:pt>
                <c:pt idx="741">
                  <c:v>0.87418981481481473</c:v>
                </c:pt>
                <c:pt idx="742">
                  <c:v>0.87436342592592586</c:v>
                </c:pt>
                <c:pt idx="743">
                  <c:v>0.87456018518518519</c:v>
                </c:pt>
                <c:pt idx="744">
                  <c:v>0.87474537037037037</c:v>
                </c:pt>
                <c:pt idx="745">
                  <c:v>0.87493055555555566</c:v>
                </c:pt>
                <c:pt idx="746">
                  <c:v>0.87511574074074072</c:v>
                </c:pt>
                <c:pt idx="747">
                  <c:v>0.8753009259259259</c:v>
                </c:pt>
                <c:pt idx="748">
                  <c:v>0.87548611111111108</c:v>
                </c:pt>
                <c:pt idx="749">
                  <c:v>0.87567129629629636</c:v>
                </c:pt>
                <c:pt idx="750">
                  <c:v>0.87585648148148154</c:v>
                </c:pt>
                <c:pt idx="751">
                  <c:v>0.87604166666666661</c:v>
                </c:pt>
                <c:pt idx="752">
                  <c:v>0.87622685185185178</c:v>
                </c:pt>
                <c:pt idx="753">
                  <c:v>0.87641203703703707</c:v>
                </c:pt>
                <c:pt idx="754">
                  <c:v>0.87659722222222225</c:v>
                </c:pt>
                <c:pt idx="755">
                  <c:v>0.87677083333333339</c:v>
                </c:pt>
                <c:pt idx="756">
                  <c:v>0.87697916666666664</c:v>
                </c:pt>
                <c:pt idx="757">
                  <c:v>0.87716435185185182</c:v>
                </c:pt>
                <c:pt idx="758">
                  <c:v>0.87734953703703711</c:v>
                </c:pt>
                <c:pt idx="759">
                  <c:v>0.87753472222222229</c:v>
                </c:pt>
                <c:pt idx="760">
                  <c:v>0.87771990740740735</c:v>
                </c:pt>
                <c:pt idx="761">
                  <c:v>0.87790509259259253</c:v>
                </c:pt>
                <c:pt idx="762">
                  <c:v>0.87809027777777782</c:v>
                </c:pt>
                <c:pt idx="763">
                  <c:v>0.87827546296296299</c:v>
                </c:pt>
                <c:pt idx="764">
                  <c:v>0.87846064814814817</c:v>
                </c:pt>
                <c:pt idx="765">
                  <c:v>0.87864583333333324</c:v>
                </c:pt>
                <c:pt idx="766">
                  <c:v>0.87883101851851853</c:v>
                </c:pt>
                <c:pt idx="767">
                  <c:v>0.8790162037037037</c:v>
                </c:pt>
                <c:pt idx="768">
                  <c:v>0.87920138888888888</c:v>
                </c:pt>
                <c:pt idx="769">
                  <c:v>0.87938657407407417</c:v>
                </c:pt>
                <c:pt idx="770">
                  <c:v>0.87956018518518519</c:v>
                </c:pt>
                <c:pt idx="771">
                  <c:v>0.87976851851851856</c:v>
                </c:pt>
                <c:pt idx="772">
                  <c:v>0.87994212962962959</c:v>
                </c:pt>
                <c:pt idx="773">
                  <c:v>0.88013888888888892</c:v>
                </c:pt>
                <c:pt idx="774">
                  <c:v>0.88032407407407398</c:v>
                </c:pt>
                <c:pt idx="775">
                  <c:v>0.88050925925925927</c:v>
                </c:pt>
                <c:pt idx="776">
                  <c:v>0.88069444444444445</c:v>
                </c:pt>
                <c:pt idx="777">
                  <c:v>0.88087962962962962</c:v>
                </c:pt>
                <c:pt idx="778">
                  <c:v>0.88106481481481491</c:v>
                </c:pt>
                <c:pt idx="779">
                  <c:v>0.88126157407407402</c:v>
                </c:pt>
                <c:pt idx="780">
                  <c:v>0.88143518518518515</c:v>
                </c:pt>
                <c:pt idx="781">
                  <c:v>0.88163194444444448</c:v>
                </c:pt>
                <c:pt idx="782">
                  <c:v>0.88181712962962966</c:v>
                </c:pt>
                <c:pt idx="783">
                  <c:v>0.88200231481481473</c:v>
                </c:pt>
                <c:pt idx="784">
                  <c:v>0.88218750000000001</c:v>
                </c:pt>
                <c:pt idx="785">
                  <c:v>0.88238425925925934</c:v>
                </c:pt>
                <c:pt idx="786">
                  <c:v>0.88256944444444452</c:v>
                </c:pt>
                <c:pt idx="787">
                  <c:v>0.88276620370370373</c:v>
                </c:pt>
                <c:pt idx="788">
                  <c:v>0.88295138888888891</c:v>
                </c:pt>
                <c:pt idx="789">
                  <c:v>0.88313657407407409</c:v>
                </c:pt>
                <c:pt idx="790">
                  <c:v>0.8833333333333333</c:v>
                </c:pt>
                <c:pt idx="791">
                  <c:v>0.88351851851851848</c:v>
                </c:pt>
                <c:pt idx="792">
                  <c:v>0.88371527777777781</c:v>
                </c:pt>
                <c:pt idx="793">
                  <c:v>0.88390046296296287</c:v>
                </c:pt>
                <c:pt idx="794">
                  <c:v>0.8840972222222222</c:v>
                </c:pt>
                <c:pt idx="795">
                  <c:v>0.88429398148148142</c:v>
                </c:pt>
                <c:pt idx="796">
                  <c:v>0.88447916666666659</c:v>
                </c:pt>
                <c:pt idx="797">
                  <c:v>0.88467592592592592</c:v>
                </c:pt>
                <c:pt idx="798">
                  <c:v>0.88487268518518514</c:v>
                </c:pt>
                <c:pt idx="799">
                  <c:v>0.88508101851851861</c:v>
                </c:pt>
                <c:pt idx="800">
                  <c:v>0.88527777777777772</c:v>
                </c:pt>
                <c:pt idx="801">
                  <c:v>0.88547453703703705</c:v>
                </c:pt>
                <c:pt idx="802">
                  <c:v>0.88568287037037041</c:v>
                </c:pt>
                <c:pt idx="803">
                  <c:v>0.88589120370370367</c:v>
                </c:pt>
                <c:pt idx="804">
                  <c:v>0.88609953703703714</c:v>
                </c:pt>
                <c:pt idx="805">
                  <c:v>0.88629629629629625</c:v>
                </c:pt>
                <c:pt idx="806">
                  <c:v>0.88650462962962961</c:v>
                </c:pt>
                <c:pt idx="807">
                  <c:v>0.88671296296296298</c:v>
                </c:pt>
                <c:pt idx="808">
                  <c:v>0.8869097222222222</c:v>
                </c:pt>
                <c:pt idx="809">
                  <c:v>0.88711805555555545</c:v>
                </c:pt>
                <c:pt idx="810">
                  <c:v>0.88732638888888893</c:v>
                </c:pt>
                <c:pt idx="811">
                  <c:v>0.88752314814814814</c:v>
                </c:pt>
                <c:pt idx="812">
                  <c:v>0.88774305555555555</c:v>
                </c:pt>
                <c:pt idx="813">
                  <c:v>0.88795138888888892</c:v>
                </c:pt>
                <c:pt idx="814">
                  <c:v>0.88814814814814813</c:v>
                </c:pt>
                <c:pt idx="815">
                  <c:v>0.88834490740740746</c:v>
                </c:pt>
                <c:pt idx="816">
                  <c:v>0.88855324074074071</c:v>
                </c:pt>
                <c:pt idx="817">
                  <c:v>0.88874999999999993</c:v>
                </c:pt>
                <c:pt idx="818">
                  <c:v>0.88895833333333341</c:v>
                </c:pt>
                <c:pt idx="819">
                  <c:v>0.88916666666666666</c:v>
                </c:pt>
                <c:pt idx="820">
                  <c:v>0.88936342592592599</c:v>
                </c:pt>
                <c:pt idx="821">
                  <c:v>0.8895601851851852</c:v>
                </c:pt>
                <c:pt idx="822">
                  <c:v>0.88976851851851846</c:v>
                </c:pt>
                <c:pt idx="823">
                  <c:v>0.88996527777777779</c:v>
                </c:pt>
                <c:pt idx="824">
                  <c:v>0.890162037037037</c:v>
                </c:pt>
                <c:pt idx="825">
                  <c:v>0.89037037037037037</c:v>
                </c:pt>
                <c:pt idx="826">
                  <c:v>0.89057870370370373</c:v>
                </c:pt>
                <c:pt idx="827">
                  <c:v>0.89077546296296306</c:v>
                </c:pt>
                <c:pt idx="828">
                  <c:v>0.89097222222222217</c:v>
                </c:pt>
                <c:pt idx="829">
                  <c:v>0.89118055555555553</c:v>
                </c:pt>
                <c:pt idx="830">
                  <c:v>0.89140046296296294</c:v>
                </c:pt>
                <c:pt idx="831">
                  <c:v>0.89159722222222226</c:v>
                </c:pt>
                <c:pt idx="832">
                  <c:v>0.89179398148148159</c:v>
                </c:pt>
                <c:pt idx="833">
                  <c:v>0.89200231481481485</c:v>
                </c:pt>
                <c:pt idx="834">
                  <c:v>0.89219907407407406</c:v>
                </c:pt>
                <c:pt idx="835">
                  <c:v>0.89240740740740743</c:v>
                </c:pt>
                <c:pt idx="836">
                  <c:v>0.89261574074074079</c:v>
                </c:pt>
                <c:pt idx="837">
                  <c:v>0.8928124999999999</c:v>
                </c:pt>
                <c:pt idx="838">
                  <c:v>0.89300925925925922</c:v>
                </c:pt>
                <c:pt idx="839">
                  <c:v>0.89320601851851855</c:v>
                </c:pt>
                <c:pt idx="840">
                  <c:v>0.89341435185185192</c:v>
                </c:pt>
                <c:pt idx="841">
                  <c:v>0.89361111111111102</c:v>
                </c:pt>
                <c:pt idx="842">
                  <c:v>0.89383101851851843</c:v>
                </c:pt>
                <c:pt idx="843">
                  <c:v>0.89402777777777775</c:v>
                </c:pt>
                <c:pt idx="844">
                  <c:v>0.89422453703703697</c:v>
                </c:pt>
                <c:pt idx="845">
                  <c:v>0.89443287037037045</c:v>
                </c:pt>
                <c:pt idx="846">
                  <c:v>0.89462962962962955</c:v>
                </c:pt>
                <c:pt idx="847">
                  <c:v>0.89482638888888888</c:v>
                </c:pt>
                <c:pt idx="848">
                  <c:v>0.8950231481481481</c:v>
                </c:pt>
                <c:pt idx="849">
                  <c:v>0.89523148148148157</c:v>
                </c:pt>
                <c:pt idx="850">
                  <c:v>0.89542824074074068</c:v>
                </c:pt>
                <c:pt idx="851">
                  <c:v>0.895625</c:v>
                </c:pt>
                <c:pt idx="852">
                  <c:v>0.89582175925925922</c:v>
                </c:pt>
                <c:pt idx="853">
                  <c:v>0.8960300925925927</c:v>
                </c:pt>
                <c:pt idx="854">
                  <c:v>0.89623842592592595</c:v>
                </c:pt>
                <c:pt idx="855">
                  <c:v>0.89644675925925921</c:v>
                </c:pt>
                <c:pt idx="856">
                  <c:v>0.89664351851851853</c:v>
                </c:pt>
                <c:pt idx="857">
                  <c:v>0.8968518518518519</c:v>
                </c:pt>
                <c:pt idx="858">
                  <c:v>0.89704861111111101</c:v>
                </c:pt>
                <c:pt idx="859">
                  <c:v>0.89724537037037033</c:v>
                </c:pt>
                <c:pt idx="860">
                  <c:v>0.8974537037037037</c:v>
                </c:pt>
                <c:pt idx="861">
                  <c:v>0.89765046296296302</c:v>
                </c:pt>
                <c:pt idx="862">
                  <c:v>0.89784722222222213</c:v>
                </c:pt>
                <c:pt idx="863">
                  <c:v>0.89806712962962953</c:v>
                </c:pt>
                <c:pt idx="864">
                  <c:v>0.89826388888888886</c:v>
                </c:pt>
                <c:pt idx="865">
                  <c:v>0.89847222222222223</c:v>
                </c:pt>
                <c:pt idx="866">
                  <c:v>0.89866898148148155</c:v>
                </c:pt>
                <c:pt idx="867">
                  <c:v>0.89886574074074066</c:v>
                </c:pt>
                <c:pt idx="868">
                  <c:v>0.89907407407407414</c:v>
                </c:pt>
                <c:pt idx="869">
                  <c:v>0.89927083333333335</c:v>
                </c:pt>
                <c:pt idx="870">
                  <c:v>0.89947916666666661</c:v>
                </c:pt>
                <c:pt idx="871">
                  <c:v>0.89968750000000008</c:v>
                </c:pt>
                <c:pt idx="872">
                  <c:v>0.89988425925925919</c:v>
                </c:pt>
                <c:pt idx="873">
                  <c:v>0.90008101851851852</c:v>
                </c:pt>
                <c:pt idx="874">
                  <c:v>0.90028935185185188</c:v>
                </c:pt>
                <c:pt idx="875">
                  <c:v>0.90049768518518514</c:v>
                </c:pt>
                <c:pt idx="876">
                  <c:v>0.90069444444444446</c:v>
                </c:pt>
                <c:pt idx="877">
                  <c:v>0.90090277777777772</c:v>
                </c:pt>
                <c:pt idx="878">
                  <c:v>0.90109953703703705</c:v>
                </c:pt>
                <c:pt idx="879">
                  <c:v>0.90129629629629626</c:v>
                </c:pt>
                <c:pt idx="880">
                  <c:v>0.90149305555555559</c:v>
                </c:pt>
                <c:pt idx="881">
                  <c:v>0.90171296296296299</c:v>
                </c:pt>
                <c:pt idx="882">
                  <c:v>0.90190972222222221</c:v>
                </c:pt>
                <c:pt idx="883">
                  <c:v>0.90210648148148154</c:v>
                </c:pt>
                <c:pt idx="884">
                  <c:v>0.90232638888888894</c:v>
                </c:pt>
                <c:pt idx="885">
                  <c:v>0.90252314814814805</c:v>
                </c:pt>
                <c:pt idx="886">
                  <c:v>0.90273148148148152</c:v>
                </c:pt>
                <c:pt idx="887">
                  <c:v>0.90292824074074074</c:v>
                </c:pt>
                <c:pt idx="888">
                  <c:v>0.90312500000000007</c:v>
                </c:pt>
                <c:pt idx="889">
                  <c:v>0.90334490740740747</c:v>
                </c:pt>
                <c:pt idx="890">
                  <c:v>0.90354166666666658</c:v>
                </c:pt>
                <c:pt idx="891">
                  <c:v>0.90376157407407398</c:v>
                </c:pt>
                <c:pt idx="892">
                  <c:v>0.90395833333333331</c:v>
                </c:pt>
                <c:pt idx="893">
                  <c:v>0.90415509259259252</c:v>
                </c:pt>
                <c:pt idx="894">
                  <c:v>0.90437499999999993</c:v>
                </c:pt>
                <c:pt idx="895">
                  <c:v>0.90458333333333341</c:v>
                </c:pt>
                <c:pt idx="896">
                  <c:v>0.90478009259259251</c:v>
                </c:pt>
                <c:pt idx="897">
                  <c:v>0.90497685185185184</c:v>
                </c:pt>
                <c:pt idx="898">
                  <c:v>0.90519675925925924</c:v>
                </c:pt>
                <c:pt idx="899">
                  <c:v>0.90539351851851846</c:v>
                </c:pt>
                <c:pt idx="900">
                  <c:v>0.90559027777777779</c:v>
                </c:pt>
                <c:pt idx="901">
                  <c:v>0.90579861111111104</c:v>
                </c:pt>
                <c:pt idx="902">
                  <c:v>0.90599537037037037</c:v>
                </c:pt>
                <c:pt idx="903">
                  <c:v>0.90619212962962958</c:v>
                </c:pt>
                <c:pt idx="904">
                  <c:v>0.90641203703703699</c:v>
                </c:pt>
                <c:pt idx="905">
                  <c:v>0.90660879629629632</c:v>
                </c:pt>
                <c:pt idx="906">
                  <c:v>0.90680555555555553</c:v>
                </c:pt>
                <c:pt idx="907">
                  <c:v>0.9070138888888889</c:v>
                </c:pt>
                <c:pt idx="908">
                  <c:v>0.90722222222222226</c:v>
                </c:pt>
                <c:pt idx="909">
                  <c:v>0.90744212962962967</c:v>
                </c:pt>
                <c:pt idx="910">
                  <c:v>0.90763888888888899</c:v>
                </c:pt>
                <c:pt idx="911">
                  <c:v>0.9078356481481481</c:v>
                </c:pt>
                <c:pt idx="912">
                  <c:v>0.90804398148148147</c:v>
                </c:pt>
                <c:pt idx="913">
                  <c:v>0.90824074074074079</c:v>
                </c:pt>
                <c:pt idx="914">
                  <c:v>0.9084374999999999</c:v>
                </c:pt>
                <c:pt idx="915">
                  <c:v>0.90864583333333337</c:v>
                </c:pt>
                <c:pt idx="916">
                  <c:v>0.90884259259259259</c:v>
                </c:pt>
                <c:pt idx="917">
                  <c:v>0.9090625</c:v>
                </c:pt>
                <c:pt idx="918">
                  <c:v>0.90927083333333336</c:v>
                </c:pt>
                <c:pt idx="919">
                  <c:v>0.90946759259259258</c:v>
                </c:pt>
                <c:pt idx="920">
                  <c:v>0.9096643518518519</c:v>
                </c:pt>
                <c:pt idx="921">
                  <c:v>0.90986111111111112</c:v>
                </c:pt>
                <c:pt idx="922">
                  <c:v>0.91006944444444438</c:v>
                </c:pt>
                <c:pt idx="923">
                  <c:v>0.9102662037037037</c:v>
                </c:pt>
                <c:pt idx="924">
                  <c:v>0.91047453703703696</c:v>
                </c:pt>
                <c:pt idx="925">
                  <c:v>0.91068287037037043</c:v>
                </c:pt>
                <c:pt idx="926">
                  <c:v>0.91087962962962965</c:v>
                </c:pt>
                <c:pt idx="927">
                  <c:v>0.91108796296296291</c:v>
                </c:pt>
                <c:pt idx="928">
                  <c:v>0.91128472222222223</c:v>
                </c:pt>
                <c:pt idx="929">
                  <c:v>0.91149305555555549</c:v>
                </c:pt>
                <c:pt idx="930">
                  <c:v>0.91170138888888896</c:v>
                </c:pt>
                <c:pt idx="931">
                  <c:v>0.91189814814814818</c:v>
                </c:pt>
                <c:pt idx="932">
                  <c:v>0.91209490740740751</c:v>
                </c:pt>
                <c:pt idx="933">
                  <c:v>0.91230324074074076</c:v>
                </c:pt>
                <c:pt idx="934">
                  <c:v>0.91249999999999998</c:v>
                </c:pt>
                <c:pt idx="935">
                  <c:v>0.91270833333333334</c:v>
                </c:pt>
                <c:pt idx="936">
                  <c:v>0.91290509259259256</c:v>
                </c:pt>
                <c:pt idx="937">
                  <c:v>0.91310185185185189</c:v>
                </c:pt>
                <c:pt idx="938">
                  <c:v>0.91331018518518514</c:v>
                </c:pt>
                <c:pt idx="939">
                  <c:v>0.91350694444444447</c:v>
                </c:pt>
                <c:pt idx="940">
                  <c:v>0.91370370370370368</c:v>
                </c:pt>
                <c:pt idx="941">
                  <c:v>0.91390046296296301</c:v>
                </c:pt>
                <c:pt idx="942">
                  <c:v>0.91410879629629627</c:v>
                </c:pt>
                <c:pt idx="943">
                  <c:v>0.91430555555555559</c:v>
                </c:pt>
                <c:pt idx="944">
                  <c:v>0.91451388888888896</c:v>
                </c:pt>
                <c:pt idx="945">
                  <c:v>0.91472222222222221</c:v>
                </c:pt>
                <c:pt idx="946">
                  <c:v>0.91491898148148154</c:v>
                </c:pt>
                <c:pt idx="947">
                  <c:v>0.91511574074074076</c:v>
                </c:pt>
                <c:pt idx="948">
                  <c:v>0.91532407407407401</c:v>
                </c:pt>
                <c:pt idx="949">
                  <c:v>0.91553240740740749</c:v>
                </c:pt>
                <c:pt idx="950">
                  <c:v>0.91571759259259267</c:v>
                </c:pt>
                <c:pt idx="951">
                  <c:v>0.91591435185185188</c:v>
                </c:pt>
                <c:pt idx="952">
                  <c:v>0.91611111111111121</c:v>
                </c:pt>
                <c:pt idx="953">
                  <c:v>0.91633101851851861</c:v>
                </c:pt>
                <c:pt idx="954">
                  <c:v>0.91652777777777772</c:v>
                </c:pt>
                <c:pt idx="955">
                  <c:v>0.91672453703703705</c:v>
                </c:pt>
                <c:pt idx="956">
                  <c:v>0.91692129629629626</c:v>
                </c:pt>
                <c:pt idx="957">
                  <c:v>0.91714120370370367</c:v>
                </c:pt>
                <c:pt idx="958">
                  <c:v>0.91732638888888884</c:v>
                </c:pt>
              </c:numCache>
            </c:numRef>
          </c:xVal>
          <c:yVal>
            <c:numRef>
              <c:f>'Alt over Time'!$J$2:$J$960</c:f>
              <c:numCache>
                <c:formatCode>General</c:formatCode>
                <c:ptCount val="959"/>
                <c:pt idx="0">
                  <c:v>398.6</c:v>
                </c:pt>
                <c:pt idx="1">
                  <c:v>407.2</c:v>
                </c:pt>
                <c:pt idx="2">
                  <c:v>407.6</c:v>
                </c:pt>
                <c:pt idx="3">
                  <c:v>402.3</c:v>
                </c:pt>
                <c:pt idx="4">
                  <c:v>400.7</c:v>
                </c:pt>
                <c:pt idx="5">
                  <c:v>401.4</c:v>
                </c:pt>
                <c:pt idx="6">
                  <c:v>401.4</c:v>
                </c:pt>
                <c:pt idx="7">
                  <c:v>399.6</c:v>
                </c:pt>
                <c:pt idx="8">
                  <c:v>398.4</c:v>
                </c:pt>
                <c:pt idx="9">
                  <c:v>399.1</c:v>
                </c:pt>
                <c:pt idx="10">
                  <c:v>398.2</c:v>
                </c:pt>
                <c:pt idx="11">
                  <c:v>399.1</c:v>
                </c:pt>
                <c:pt idx="12">
                  <c:v>399.2</c:v>
                </c:pt>
                <c:pt idx="13">
                  <c:v>399.2</c:v>
                </c:pt>
                <c:pt idx="14">
                  <c:v>398.9</c:v>
                </c:pt>
                <c:pt idx="15">
                  <c:v>398.8</c:v>
                </c:pt>
                <c:pt idx="16">
                  <c:v>399.3</c:v>
                </c:pt>
                <c:pt idx="17">
                  <c:v>399.3</c:v>
                </c:pt>
                <c:pt idx="18">
                  <c:v>399.1</c:v>
                </c:pt>
                <c:pt idx="19">
                  <c:v>398.8</c:v>
                </c:pt>
                <c:pt idx="20">
                  <c:v>399</c:v>
                </c:pt>
                <c:pt idx="21">
                  <c:v>398.4</c:v>
                </c:pt>
                <c:pt idx="22">
                  <c:v>398</c:v>
                </c:pt>
                <c:pt idx="23">
                  <c:v>398.2</c:v>
                </c:pt>
                <c:pt idx="24">
                  <c:v>398.5</c:v>
                </c:pt>
                <c:pt idx="25">
                  <c:v>398.4</c:v>
                </c:pt>
                <c:pt idx="26">
                  <c:v>398.6</c:v>
                </c:pt>
                <c:pt idx="27">
                  <c:v>398.6</c:v>
                </c:pt>
                <c:pt idx="28">
                  <c:v>398.1</c:v>
                </c:pt>
                <c:pt idx="29">
                  <c:v>398.2</c:v>
                </c:pt>
                <c:pt idx="30">
                  <c:v>397.2</c:v>
                </c:pt>
                <c:pt idx="31">
                  <c:v>398.3</c:v>
                </c:pt>
                <c:pt idx="32">
                  <c:v>398.4</c:v>
                </c:pt>
                <c:pt idx="33">
                  <c:v>398.1</c:v>
                </c:pt>
                <c:pt idx="34">
                  <c:v>397.6</c:v>
                </c:pt>
                <c:pt idx="35">
                  <c:v>397.5</c:v>
                </c:pt>
                <c:pt idx="36">
                  <c:v>396.7</c:v>
                </c:pt>
                <c:pt idx="37">
                  <c:v>396.6</c:v>
                </c:pt>
                <c:pt idx="38">
                  <c:v>396.2</c:v>
                </c:pt>
                <c:pt idx="39">
                  <c:v>396.4</c:v>
                </c:pt>
                <c:pt idx="40">
                  <c:v>395.9</c:v>
                </c:pt>
                <c:pt idx="41">
                  <c:v>395</c:v>
                </c:pt>
                <c:pt idx="42">
                  <c:v>394.8</c:v>
                </c:pt>
                <c:pt idx="43">
                  <c:v>395.1</c:v>
                </c:pt>
                <c:pt idx="44">
                  <c:v>395.5</c:v>
                </c:pt>
                <c:pt idx="45">
                  <c:v>395.6</c:v>
                </c:pt>
                <c:pt idx="46">
                  <c:v>396.1</c:v>
                </c:pt>
                <c:pt idx="47">
                  <c:v>397.4</c:v>
                </c:pt>
                <c:pt idx="48">
                  <c:v>398.3</c:v>
                </c:pt>
                <c:pt idx="49">
                  <c:v>398.6</c:v>
                </c:pt>
                <c:pt idx="50">
                  <c:v>398.1</c:v>
                </c:pt>
                <c:pt idx="51">
                  <c:v>398.4</c:v>
                </c:pt>
                <c:pt idx="52">
                  <c:v>399</c:v>
                </c:pt>
                <c:pt idx="53">
                  <c:v>399.7</c:v>
                </c:pt>
                <c:pt idx="54">
                  <c:v>398.4</c:v>
                </c:pt>
                <c:pt idx="55">
                  <c:v>397.6</c:v>
                </c:pt>
                <c:pt idx="56">
                  <c:v>397.1</c:v>
                </c:pt>
                <c:pt idx="57">
                  <c:v>397.5</c:v>
                </c:pt>
                <c:pt idx="58">
                  <c:v>397.8</c:v>
                </c:pt>
                <c:pt idx="59">
                  <c:v>398.3</c:v>
                </c:pt>
                <c:pt idx="60">
                  <c:v>398.4</c:v>
                </c:pt>
                <c:pt idx="61">
                  <c:v>397.4</c:v>
                </c:pt>
                <c:pt idx="62">
                  <c:v>397.7</c:v>
                </c:pt>
                <c:pt idx="63">
                  <c:v>398.3</c:v>
                </c:pt>
                <c:pt idx="64">
                  <c:v>398.4</c:v>
                </c:pt>
                <c:pt idx="65">
                  <c:v>398.6</c:v>
                </c:pt>
                <c:pt idx="66">
                  <c:v>398.9</c:v>
                </c:pt>
                <c:pt idx="67">
                  <c:v>395.8</c:v>
                </c:pt>
                <c:pt idx="68">
                  <c:v>395</c:v>
                </c:pt>
                <c:pt idx="69">
                  <c:v>395.8</c:v>
                </c:pt>
                <c:pt idx="70">
                  <c:v>395.7</c:v>
                </c:pt>
                <c:pt idx="71">
                  <c:v>394.5</c:v>
                </c:pt>
                <c:pt idx="72">
                  <c:v>394</c:v>
                </c:pt>
                <c:pt idx="73">
                  <c:v>394.7</c:v>
                </c:pt>
                <c:pt idx="74">
                  <c:v>394.5</c:v>
                </c:pt>
                <c:pt idx="75">
                  <c:v>394.8</c:v>
                </c:pt>
                <c:pt idx="76">
                  <c:v>395.3</c:v>
                </c:pt>
                <c:pt idx="77">
                  <c:v>394.8</c:v>
                </c:pt>
                <c:pt idx="78">
                  <c:v>394.8</c:v>
                </c:pt>
                <c:pt idx="79">
                  <c:v>395.3</c:v>
                </c:pt>
                <c:pt idx="80">
                  <c:v>397.8</c:v>
                </c:pt>
                <c:pt idx="81">
                  <c:v>414.7</c:v>
                </c:pt>
                <c:pt idx="82">
                  <c:v>444.6</c:v>
                </c:pt>
                <c:pt idx="83">
                  <c:v>473.8</c:v>
                </c:pt>
                <c:pt idx="84">
                  <c:v>492.6</c:v>
                </c:pt>
                <c:pt idx="85">
                  <c:v>516.29999999999995</c:v>
                </c:pt>
                <c:pt idx="86">
                  <c:v>544.6</c:v>
                </c:pt>
                <c:pt idx="87">
                  <c:v>566.29999999999995</c:v>
                </c:pt>
                <c:pt idx="88">
                  <c:v>584.1</c:v>
                </c:pt>
                <c:pt idx="89">
                  <c:v>603.70000000000005</c:v>
                </c:pt>
                <c:pt idx="90">
                  <c:v>629.1</c:v>
                </c:pt>
                <c:pt idx="91">
                  <c:v>666.4</c:v>
                </c:pt>
                <c:pt idx="92">
                  <c:v>705.7</c:v>
                </c:pt>
                <c:pt idx="93">
                  <c:v>788</c:v>
                </c:pt>
                <c:pt idx="94">
                  <c:v>869.8</c:v>
                </c:pt>
                <c:pt idx="95">
                  <c:v>943.4</c:v>
                </c:pt>
                <c:pt idx="96">
                  <c:v>1027.4000000000001</c:v>
                </c:pt>
                <c:pt idx="97">
                  <c:v>1097.8</c:v>
                </c:pt>
                <c:pt idx="98">
                  <c:v>1192.4000000000001</c:v>
                </c:pt>
                <c:pt idx="99">
                  <c:v>1279.4000000000001</c:v>
                </c:pt>
                <c:pt idx="100">
                  <c:v>1390.2</c:v>
                </c:pt>
                <c:pt idx="101">
                  <c:v>1507.5</c:v>
                </c:pt>
                <c:pt idx="102">
                  <c:v>1616.3</c:v>
                </c:pt>
                <c:pt idx="103">
                  <c:v>1719.3</c:v>
                </c:pt>
                <c:pt idx="104">
                  <c:v>1837.1</c:v>
                </c:pt>
                <c:pt idx="105">
                  <c:v>1948.4</c:v>
                </c:pt>
                <c:pt idx="106">
                  <c:v>2032</c:v>
                </c:pt>
                <c:pt idx="107">
                  <c:v>2085.9</c:v>
                </c:pt>
                <c:pt idx="108">
                  <c:v>2142.1</c:v>
                </c:pt>
                <c:pt idx="109">
                  <c:v>2202.4</c:v>
                </c:pt>
                <c:pt idx="110">
                  <c:v>2273.5</c:v>
                </c:pt>
                <c:pt idx="111">
                  <c:v>2330.3000000000002</c:v>
                </c:pt>
                <c:pt idx="112">
                  <c:v>2388.9</c:v>
                </c:pt>
                <c:pt idx="113">
                  <c:v>2445.8000000000002</c:v>
                </c:pt>
                <c:pt idx="114">
                  <c:v>2499.6999999999998</c:v>
                </c:pt>
                <c:pt idx="115">
                  <c:v>2558.6999999999998</c:v>
                </c:pt>
                <c:pt idx="116">
                  <c:v>2611.9</c:v>
                </c:pt>
                <c:pt idx="117">
                  <c:v>2665.3</c:v>
                </c:pt>
                <c:pt idx="118">
                  <c:v>2715.9</c:v>
                </c:pt>
                <c:pt idx="119">
                  <c:v>2774.2</c:v>
                </c:pt>
                <c:pt idx="120">
                  <c:v>2829.2</c:v>
                </c:pt>
                <c:pt idx="121">
                  <c:v>2898.9</c:v>
                </c:pt>
                <c:pt idx="122">
                  <c:v>2950.5</c:v>
                </c:pt>
                <c:pt idx="123">
                  <c:v>3006.4</c:v>
                </c:pt>
                <c:pt idx="124">
                  <c:v>3047.4</c:v>
                </c:pt>
                <c:pt idx="125">
                  <c:v>3084.8</c:v>
                </c:pt>
                <c:pt idx="126">
                  <c:v>3127</c:v>
                </c:pt>
                <c:pt idx="127">
                  <c:v>3168.7</c:v>
                </c:pt>
                <c:pt idx="128">
                  <c:v>3205.9</c:v>
                </c:pt>
                <c:pt idx="129">
                  <c:v>3255.7</c:v>
                </c:pt>
                <c:pt idx="130">
                  <c:v>3301.3</c:v>
                </c:pt>
                <c:pt idx="131">
                  <c:v>3346.4</c:v>
                </c:pt>
                <c:pt idx="132">
                  <c:v>3384.2</c:v>
                </c:pt>
                <c:pt idx="133">
                  <c:v>3419.7</c:v>
                </c:pt>
                <c:pt idx="134">
                  <c:v>3459.8</c:v>
                </c:pt>
                <c:pt idx="135">
                  <c:v>3497.6</c:v>
                </c:pt>
                <c:pt idx="136">
                  <c:v>3541.9</c:v>
                </c:pt>
                <c:pt idx="137">
                  <c:v>3591.1</c:v>
                </c:pt>
                <c:pt idx="138">
                  <c:v>3654.8</c:v>
                </c:pt>
                <c:pt idx="139">
                  <c:v>3715.5</c:v>
                </c:pt>
                <c:pt idx="140">
                  <c:v>3775.3</c:v>
                </c:pt>
                <c:pt idx="141">
                  <c:v>3830.8</c:v>
                </c:pt>
                <c:pt idx="142">
                  <c:v>3900</c:v>
                </c:pt>
                <c:pt idx="143">
                  <c:v>3956</c:v>
                </c:pt>
                <c:pt idx="144">
                  <c:v>3999.2</c:v>
                </c:pt>
                <c:pt idx="145">
                  <c:v>4046.3</c:v>
                </c:pt>
                <c:pt idx="146">
                  <c:v>4079.7</c:v>
                </c:pt>
                <c:pt idx="147">
                  <c:v>4106.7</c:v>
                </c:pt>
                <c:pt idx="148">
                  <c:v>4136.8</c:v>
                </c:pt>
                <c:pt idx="149">
                  <c:v>4170.7</c:v>
                </c:pt>
                <c:pt idx="150">
                  <c:v>4218.7</c:v>
                </c:pt>
                <c:pt idx="151">
                  <c:v>4264.1000000000004</c:v>
                </c:pt>
                <c:pt idx="152">
                  <c:v>4315</c:v>
                </c:pt>
                <c:pt idx="153">
                  <c:v>4363.1000000000004</c:v>
                </c:pt>
                <c:pt idx="154">
                  <c:v>4399.3</c:v>
                </c:pt>
                <c:pt idx="155">
                  <c:v>4448.2</c:v>
                </c:pt>
                <c:pt idx="156">
                  <c:v>4507.1000000000004</c:v>
                </c:pt>
                <c:pt idx="157">
                  <c:v>4564.3999999999996</c:v>
                </c:pt>
                <c:pt idx="158">
                  <c:v>4601.7</c:v>
                </c:pt>
                <c:pt idx="159">
                  <c:v>4628.7</c:v>
                </c:pt>
                <c:pt idx="160">
                  <c:v>4660.1000000000004</c:v>
                </c:pt>
                <c:pt idx="161">
                  <c:v>4695.6000000000004</c:v>
                </c:pt>
                <c:pt idx="162">
                  <c:v>4729.2</c:v>
                </c:pt>
                <c:pt idx="163">
                  <c:v>4760.3999999999996</c:v>
                </c:pt>
                <c:pt idx="164">
                  <c:v>4800.3</c:v>
                </c:pt>
                <c:pt idx="165">
                  <c:v>4837.3999999999996</c:v>
                </c:pt>
                <c:pt idx="166">
                  <c:v>4872.8999999999996</c:v>
                </c:pt>
                <c:pt idx="167">
                  <c:v>4911.3</c:v>
                </c:pt>
                <c:pt idx="168">
                  <c:v>4946.6000000000004</c:v>
                </c:pt>
                <c:pt idx="169">
                  <c:v>4987.5</c:v>
                </c:pt>
                <c:pt idx="170">
                  <c:v>5028.6000000000004</c:v>
                </c:pt>
                <c:pt idx="171">
                  <c:v>5075.8999999999996</c:v>
                </c:pt>
                <c:pt idx="172">
                  <c:v>5136.8</c:v>
                </c:pt>
                <c:pt idx="173">
                  <c:v>5188</c:v>
                </c:pt>
                <c:pt idx="174">
                  <c:v>5231</c:v>
                </c:pt>
                <c:pt idx="175">
                  <c:v>5273.4</c:v>
                </c:pt>
                <c:pt idx="176">
                  <c:v>5315.1</c:v>
                </c:pt>
                <c:pt idx="177">
                  <c:v>5360.7</c:v>
                </c:pt>
                <c:pt idx="178">
                  <c:v>5401.8</c:v>
                </c:pt>
                <c:pt idx="179">
                  <c:v>5447.6</c:v>
                </c:pt>
                <c:pt idx="180">
                  <c:v>5488.3</c:v>
                </c:pt>
                <c:pt idx="181">
                  <c:v>5547.7</c:v>
                </c:pt>
                <c:pt idx="182">
                  <c:v>5609.1</c:v>
                </c:pt>
                <c:pt idx="183">
                  <c:v>5670.3</c:v>
                </c:pt>
                <c:pt idx="184">
                  <c:v>5731.4</c:v>
                </c:pt>
                <c:pt idx="185">
                  <c:v>5798.6</c:v>
                </c:pt>
                <c:pt idx="186">
                  <c:v>5851.3</c:v>
                </c:pt>
                <c:pt idx="187">
                  <c:v>5887</c:v>
                </c:pt>
                <c:pt idx="188">
                  <c:v>5929.3</c:v>
                </c:pt>
                <c:pt idx="189">
                  <c:v>5966.5</c:v>
                </c:pt>
                <c:pt idx="190">
                  <c:v>6005</c:v>
                </c:pt>
                <c:pt idx="191">
                  <c:v>6041.3</c:v>
                </c:pt>
                <c:pt idx="192">
                  <c:v>6076.4</c:v>
                </c:pt>
                <c:pt idx="193">
                  <c:v>6116.8</c:v>
                </c:pt>
                <c:pt idx="194">
                  <c:v>6167</c:v>
                </c:pt>
                <c:pt idx="195">
                  <c:v>6201</c:v>
                </c:pt>
                <c:pt idx="196">
                  <c:v>6235.3</c:v>
                </c:pt>
                <c:pt idx="197">
                  <c:v>6275.6</c:v>
                </c:pt>
                <c:pt idx="198">
                  <c:v>6315.2</c:v>
                </c:pt>
                <c:pt idx="199">
                  <c:v>6369.2</c:v>
                </c:pt>
                <c:pt idx="200">
                  <c:v>6430.2</c:v>
                </c:pt>
                <c:pt idx="201">
                  <c:v>6495</c:v>
                </c:pt>
                <c:pt idx="202">
                  <c:v>6554.9</c:v>
                </c:pt>
                <c:pt idx="203">
                  <c:v>6611.9</c:v>
                </c:pt>
                <c:pt idx="204">
                  <c:v>6670.8</c:v>
                </c:pt>
                <c:pt idx="205">
                  <c:v>6720.6</c:v>
                </c:pt>
                <c:pt idx="206">
                  <c:v>6766.3</c:v>
                </c:pt>
                <c:pt idx="207">
                  <c:v>6811.8</c:v>
                </c:pt>
                <c:pt idx="208">
                  <c:v>6856.2</c:v>
                </c:pt>
                <c:pt idx="209">
                  <c:v>6901.4</c:v>
                </c:pt>
                <c:pt idx="210">
                  <c:v>6947.2</c:v>
                </c:pt>
                <c:pt idx="211">
                  <c:v>6990</c:v>
                </c:pt>
                <c:pt idx="212">
                  <c:v>7033.3</c:v>
                </c:pt>
                <c:pt idx="213">
                  <c:v>7075.4</c:v>
                </c:pt>
                <c:pt idx="214">
                  <c:v>7118.6</c:v>
                </c:pt>
                <c:pt idx="215">
                  <c:v>7162.2</c:v>
                </c:pt>
                <c:pt idx="216">
                  <c:v>7203.4</c:v>
                </c:pt>
                <c:pt idx="217">
                  <c:v>7248.2</c:v>
                </c:pt>
                <c:pt idx="218">
                  <c:v>7291.9</c:v>
                </c:pt>
                <c:pt idx="219">
                  <c:v>7337.5</c:v>
                </c:pt>
                <c:pt idx="220">
                  <c:v>7377</c:v>
                </c:pt>
                <c:pt idx="221">
                  <c:v>7417.7</c:v>
                </c:pt>
                <c:pt idx="222">
                  <c:v>7459.2</c:v>
                </c:pt>
                <c:pt idx="223">
                  <c:v>7499.2</c:v>
                </c:pt>
                <c:pt idx="224">
                  <c:v>7535.1</c:v>
                </c:pt>
                <c:pt idx="225">
                  <c:v>7569.7</c:v>
                </c:pt>
                <c:pt idx="226">
                  <c:v>7608.9</c:v>
                </c:pt>
                <c:pt idx="227">
                  <c:v>7642.9</c:v>
                </c:pt>
                <c:pt idx="228">
                  <c:v>7679.6</c:v>
                </c:pt>
                <c:pt idx="229">
                  <c:v>7717.1</c:v>
                </c:pt>
                <c:pt idx="230">
                  <c:v>7753.2</c:v>
                </c:pt>
                <c:pt idx="231">
                  <c:v>7790.1</c:v>
                </c:pt>
                <c:pt idx="232">
                  <c:v>7831.7</c:v>
                </c:pt>
                <c:pt idx="233">
                  <c:v>7867.5</c:v>
                </c:pt>
                <c:pt idx="234">
                  <c:v>7901.3</c:v>
                </c:pt>
                <c:pt idx="235">
                  <c:v>7941.3</c:v>
                </c:pt>
                <c:pt idx="236">
                  <c:v>7978.5</c:v>
                </c:pt>
                <c:pt idx="237">
                  <c:v>8019.1</c:v>
                </c:pt>
                <c:pt idx="238">
                  <c:v>8058.5</c:v>
                </c:pt>
                <c:pt idx="239">
                  <c:v>8096.8</c:v>
                </c:pt>
                <c:pt idx="240">
                  <c:v>8134.9</c:v>
                </c:pt>
                <c:pt idx="241">
                  <c:v>8180.1</c:v>
                </c:pt>
                <c:pt idx="242">
                  <c:v>8221</c:v>
                </c:pt>
                <c:pt idx="243">
                  <c:v>8261</c:v>
                </c:pt>
                <c:pt idx="244">
                  <c:v>8301.6</c:v>
                </c:pt>
                <c:pt idx="245">
                  <c:v>8353.2999999999993</c:v>
                </c:pt>
                <c:pt idx="246">
                  <c:v>8401.2999999999993</c:v>
                </c:pt>
                <c:pt idx="247">
                  <c:v>8446</c:v>
                </c:pt>
                <c:pt idx="248">
                  <c:v>8493.7000000000007</c:v>
                </c:pt>
                <c:pt idx="249">
                  <c:v>8542.2000000000007</c:v>
                </c:pt>
                <c:pt idx="250">
                  <c:v>8598.7000000000007</c:v>
                </c:pt>
                <c:pt idx="251">
                  <c:v>8664.6</c:v>
                </c:pt>
                <c:pt idx="252">
                  <c:v>8717.1</c:v>
                </c:pt>
                <c:pt idx="253">
                  <c:v>8764.6</c:v>
                </c:pt>
                <c:pt idx="254">
                  <c:v>8816.4</c:v>
                </c:pt>
                <c:pt idx="255">
                  <c:v>8868.4</c:v>
                </c:pt>
                <c:pt idx="256">
                  <c:v>8917.2000000000007</c:v>
                </c:pt>
                <c:pt idx="257">
                  <c:v>8962.1</c:v>
                </c:pt>
                <c:pt idx="258">
                  <c:v>9017.1</c:v>
                </c:pt>
                <c:pt idx="259">
                  <c:v>9064.1</c:v>
                </c:pt>
                <c:pt idx="260">
                  <c:v>9122.7000000000007</c:v>
                </c:pt>
                <c:pt idx="261">
                  <c:v>9184.1</c:v>
                </c:pt>
                <c:pt idx="262">
                  <c:v>9234.2999999999993</c:v>
                </c:pt>
                <c:pt idx="263">
                  <c:v>9287.7999999999993</c:v>
                </c:pt>
                <c:pt idx="264">
                  <c:v>9336.2000000000007</c:v>
                </c:pt>
                <c:pt idx="265">
                  <c:v>9417.1</c:v>
                </c:pt>
                <c:pt idx="266">
                  <c:v>9483.9</c:v>
                </c:pt>
                <c:pt idx="267">
                  <c:v>9528.6</c:v>
                </c:pt>
                <c:pt idx="268">
                  <c:v>9569</c:v>
                </c:pt>
                <c:pt idx="269">
                  <c:v>9608.2000000000007</c:v>
                </c:pt>
                <c:pt idx="270">
                  <c:v>9648.7000000000007</c:v>
                </c:pt>
                <c:pt idx="271">
                  <c:v>9689.7999999999993</c:v>
                </c:pt>
                <c:pt idx="272">
                  <c:v>9730.4</c:v>
                </c:pt>
                <c:pt idx="273">
                  <c:v>9770.4</c:v>
                </c:pt>
                <c:pt idx="274">
                  <c:v>9802.1</c:v>
                </c:pt>
                <c:pt idx="275">
                  <c:v>9845.5</c:v>
                </c:pt>
                <c:pt idx="276">
                  <c:v>9885.1</c:v>
                </c:pt>
                <c:pt idx="277">
                  <c:v>9944.1</c:v>
                </c:pt>
                <c:pt idx="278">
                  <c:v>10013.5</c:v>
                </c:pt>
                <c:pt idx="279">
                  <c:v>10091</c:v>
                </c:pt>
                <c:pt idx="280">
                  <c:v>10147.6</c:v>
                </c:pt>
                <c:pt idx="281">
                  <c:v>10203.4</c:v>
                </c:pt>
                <c:pt idx="282">
                  <c:v>10251.5</c:v>
                </c:pt>
                <c:pt idx="283">
                  <c:v>10292.299999999999</c:v>
                </c:pt>
                <c:pt idx="284">
                  <c:v>10336.9</c:v>
                </c:pt>
                <c:pt idx="285">
                  <c:v>10384.6</c:v>
                </c:pt>
                <c:pt idx="286">
                  <c:v>10433.299999999999</c:v>
                </c:pt>
                <c:pt idx="287">
                  <c:v>10482.200000000001</c:v>
                </c:pt>
                <c:pt idx="288">
                  <c:v>10532.3</c:v>
                </c:pt>
                <c:pt idx="289">
                  <c:v>10580.1</c:v>
                </c:pt>
                <c:pt idx="290">
                  <c:v>10628.2</c:v>
                </c:pt>
                <c:pt idx="291">
                  <c:v>10679.7</c:v>
                </c:pt>
                <c:pt idx="292">
                  <c:v>10724.5</c:v>
                </c:pt>
                <c:pt idx="293">
                  <c:v>10772.5</c:v>
                </c:pt>
                <c:pt idx="294">
                  <c:v>10823.1</c:v>
                </c:pt>
                <c:pt idx="295">
                  <c:v>10873.4</c:v>
                </c:pt>
                <c:pt idx="296">
                  <c:v>10919.9</c:v>
                </c:pt>
                <c:pt idx="297">
                  <c:v>10962.2</c:v>
                </c:pt>
                <c:pt idx="298">
                  <c:v>11008.6</c:v>
                </c:pt>
                <c:pt idx="299">
                  <c:v>11053.7</c:v>
                </c:pt>
                <c:pt idx="300">
                  <c:v>11100.3</c:v>
                </c:pt>
                <c:pt idx="301">
                  <c:v>11148.3</c:v>
                </c:pt>
                <c:pt idx="302">
                  <c:v>11196.2</c:v>
                </c:pt>
                <c:pt idx="303">
                  <c:v>11247.3</c:v>
                </c:pt>
                <c:pt idx="304">
                  <c:v>11294.8</c:v>
                </c:pt>
                <c:pt idx="305">
                  <c:v>11341.2</c:v>
                </c:pt>
                <c:pt idx="306">
                  <c:v>11386.4</c:v>
                </c:pt>
                <c:pt idx="307">
                  <c:v>11437.3</c:v>
                </c:pt>
                <c:pt idx="308">
                  <c:v>11510.4</c:v>
                </c:pt>
                <c:pt idx="309">
                  <c:v>11571.4</c:v>
                </c:pt>
                <c:pt idx="310">
                  <c:v>11629.4</c:v>
                </c:pt>
                <c:pt idx="311">
                  <c:v>11692.8</c:v>
                </c:pt>
                <c:pt idx="312">
                  <c:v>11756.5</c:v>
                </c:pt>
                <c:pt idx="313">
                  <c:v>11791.3</c:v>
                </c:pt>
                <c:pt idx="314">
                  <c:v>11841.7</c:v>
                </c:pt>
                <c:pt idx="315">
                  <c:v>11893.7</c:v>
                </c:pt>
                <c:pt idx="316">
                  <c:v>11944.6</c:v>
                </c:pt>
                <c:pt idx="317">
                  <c:v>12016</c:v>
                </c:pt>
                <c:pt idx="318">
                  <c:v>12071.2</c:v>
                </c:pt>
                <c:pt idx="319">
                  <c:v>12118.3</c:v>
                </c:pt>
                <c:pt idx="320">
                  <c:v>12179</c:v>
                </c:pt>
                <c:pt idx="321">
                  <c:v>12236.7</c:v>
                </c:pt>
                <c:pt idx="322">
                  <c:v>12295.9</c:v>
                </c:pt>
                <c:pt idx="323">
                  <c:v>12347.4</c:v>
                </c:pt>
                <c:pt idx="324">
                  <c:v>12392.7</c:v>
                </c:pt>
                <c:pt idx="325">
                  <c:v>12437</c:v>
                </c:pt>
                <c:pt idx="326">
                  <c:v>12492.5</c:v>
                </c:pt>
                <c:pt idx="327">
                  <c:v>12582.8</c:v>
                </c:pt>
                <c:pt idx="328">
                  <c:v>12626.8</c:v>
                </c:pt>
                <c:pt idx="329">
                  <c:v>12672.2</c:v>
                </c:pt>
                <c:pt idx="330">
                  <c:v>12724.7</c:v>
                </c:pt>
                <c:pt idx="331">
                  <c:v>12769</c:v>
                </c:pt>
                <c:pt idx="332">
                  <c:v>12816.9</c:v>
                </c:pt>
                <c:pt idx="333">
                  <c:v>12864.7</c:v>
                </c:pt>
                <c:pt idx="334">
                  <c:v>12913</c:v>
                </c:pt>
                <c:pt idx="335">
                  <c:v>12961.9</c:v>
                </c:pt>
                <c:pt idx="336">
                  <c:v>13006.9</c:v>
                </c:pt>
                <c:pt idx="337">
                  <c:v>13051.8</c:v>
                </c:pt>
                <c:pt idx="338">
                  <c:v>13108.2</c:v>
                </c:pt>
                <c:pt idx="339">
                  <c:v>13173.9</c:v>
                </c:pt>
                <c:pt idx="340">
                  <c:v>13236.8</c:v>
                </c:pt>
                <c:pt idx="341">
                  <c:v>13290</c:v>
                </c:pt>
                <c:pt idx="342">
                  <c:v>13349.7</c:v>
                </c:pt>
                <c:pt idx="343">
                  <c:v>13412.7</c:v>
                </c:pt>
                <c:pt idx="344">
                  <c:v>13493.5</c:v>
                </c:pt>
                <c:pt idx="345">
                  <c:v>13552.9</c:v>
                </c:pt>
                <c:pt idx="346">
                  <c:v>13611.6</c:v>
                </c:pt>
                <c:pt idx="347">
                  <c:v>13655.3</c:v>
                </c:pt>
                <c:pt idx="348">
                  <c:v>13700.6</c:v>
                </c:pt>
                <c:pt idx="349">
                  <c:v>13740.1</c:v>
                </c:pt>
                <c:pt idx="350">
                  <c:v>13795</c:v>
                </c:pt>
                <c:pt idx="351">
                  <c:v>13842.1</c:v>
                </c:pt>
                <c:pt idx="352">
                  <c:v>13886.4</c:v>
                </c:pt>
                <c:pt idx="353">
                  <c:v>13933.6</c:v>
                </c:pt>
                <c:pt idx="354">
                  <c:v>13981.6</c:v>
                </c:pt>
                <c:pt idx="355">
                  <c:v>14041.6</c:v>
                </c:pt>
                <c:pt idx="356">
                  <c:v>14117.9</c:v>
                </c:pt>
                <c:pt idx="357">
                  <c:v>14193.5</c:v>
                </c:pt>
                <c:pt idx="358">
                  <c:v>14251.8</c:v>
                </c:pt>
                <c:pt idx="359">
                  <c:v>14300.6</c:v>
                </c:pt>
                <c:pt idx="360">
                  <c:v>14347.4</c:v>
                </c:pt>
                <c:pt idx="361">
                  <c:v>14396.1</c:v>
                </c:pt>
                <c:pt idx="362">
                  <c:v>14441.7</c:v>
                </c:pt>
                <c:pt idx="363">
                  <c:v>14488.9</c:v>
                </c:pt>
                <c:pt idx="364">
                  <c:v>14532.1</c:v>
                </c:pt>
                <c:pt idx="365">
                  <c:v>14577.7</c:v>
                </c:pt>
                <c:pt idx="366">
                  <c:v>14632.4</c:v>
                </c:pt>
                <c:pt idx="367">
                  <c:v>14680.7</c:v>
                </c:pt>
                <c:pt idx="368">
                  <c:v>14729.4</c:v>
                </c:pt>
                <c:pt idx="369">
                  <c:v>14779</c:v>
                </c:pt>
                <c:pt idx="370">
                  <c:v>14825.9</c:v>
                </c:pt>
                <c:pt idx="371">
                  <c:v>14877.2</c:v>
                </c:pt>
                <c:pt idx="372">
                  <c:v>14929.5</c:v>
                </c:pt>
                <c:pt idx="373">
                  <c:v>14979</c:v>
                </c:pt>
                <c:pt idx="374">
                  <c:v>15033</c:v>
                </c:pt>
                <c:pt idx="375">
                  <c:v>15085.5</c:v>
                </c:pt>
                <c:pt idx="376">
                  <c:v>15138.2</c:v>
                </c:pt>
                <c:pt idx="377">
                  <c:v>15192.6</c:v>
                </c:pt>
                <c:pt idx="378">
                  <c:v>15253</c:v>
                </c:pt>
                <c:pt idx="379">
                  <c:v>15309.4</c:v>
                </c:pt>
                <c:pt idx="380">
                  <c:v>15369</c:v>
                </c:pt>
                <c:pt idx="381">
                  <c:v>15420.4</c:v>
                </c:pt>
                <c:pt idx="382">
                  <c:v>15473.6</c:v>
                </c:pt>
                <c:pt idx="383">
                  <c:v>15526.2</c:v>
                </c:pt>
                <c:pt idx="384">
                  <c:v>15577.3</c:v>
                </c:pt>
                <c:pt idx="385">
                  <c:v>15633.9</c:v>
                </c:pt>
                <c:pt idx="386">
                  <c:v>15695.8</c:v>
                </c:pt>
                <c:pt idx="387">
                  <c:v>15759.3</c:v>
                </c:pt>
                <c:pt idx="388">
                  <c:v>15811</c:v>
                </c:pt>
                <c:pt idx="389">
                  <c:v>15861</c:v>
                </c:pt>
                <c:pt idx="390">
                  <c:v>15915.4</c:v>
                </c:pt>
                <c:pt idx="391">
                  <c:v>15962.5</c:v>
                </c:pt>
                <c:pt idx="392">
                  <c:v>16014.8</c:v>
                </c:pt>
                <c:pt idx="393">
                  <c:v>16069</c:v>
                </c:pt>
                <c:pt idx="394">
                  <c:v>16122.6</c:v>
                </c:pt>
                <c:pt idx="395">
                  <c:v>16173.4</c:v>
                </c:pt>
                <c:pt idx="396">
                  <c:v>16223</c:v>
                </c:pt>
                <c:pt idx="397">
                  <c:v>16268.3</c:v>
                </c:pt>
                <c:pt idx="398">
                  <c:v>16319.5</c:v>
                </c:pt>
                <c:pt idx="399">
                  <c:v>16368.1</c:v>
                </c:pt>
                <c:pt idx="400">
                  <c:v>16416.5</c:v>
                </c:pt>
                <c:pt idx="401">
                  <c:v>16461.400000000001</c:v>
                </c:pt>
                <c:pt idx="402">
                  <c:v>16507.3</c:v>
                </c:pt>
                <c:pt idx="403">
                  <c:v>16557</c:v>
                </c:pt>
                <c:pt idx="404">
                  <c:v>16601.400000000001</c:v>
                </c:pt>
                <c:pt idx="405">
                  <c:v>16648.400000000001</c:v>
                </c:pt>
                <c:pt idx="406">
                  <c:v>16695.099999999999</c:v>
                </c:pt>
                <c:pt idx="407">
                  <c:v>16741.5</c:v>
                </c:pt>
                <c:pt idx="408">
                  <c:v>16786</c:v>
                </c:pt>
                <c:pt idx="409">
                  <c:v>16837.5</c:v>
                </c:pt>
                <c:pt idx="410">
                  <c:v>16886.099999999999</c:v>
                </c:pt>
                <c:pt idx="411">
                  <c:v>16934.400000000001</c:v>
                </c:pt>
                <c:pt idx="412">
                  <c:v>16988.3</c:v>
                </c:pt>
                <c:pt idx="413">
                  <c:v>17042</c:v>
                </c:pt>
                <c:pt idx="414">
                  <c:v>17092.900000000001</c:v>
                </c:pt>
                <c:pt idx="415">
                  <c:v>17145</c:v>
                </c:pt>
                <c:pt idx="416">
                  <c:v>17201.8</c:v>
                </c:pt>
                <c:pt idx="417">
                  <c:v>17255.099999999999</c:v>
                </c:pt>
                <c:pt idx="418">
                  <c:v>17311.7</c:v>
                </c:pt>
                <c:pt idx="419">
                  <c:v>17366.5</c:v>
                </c:pt>
                <c:pt idx="420">
                  <c:v>17416.5</c:v>
                </c:pt>
                <c:pt idx="421">
                  <c:v>17473.400000000001</c:v>
                </c:pt>
                <c:pt idx="422">
                  <c:v>17529.2</c:v>
                </c:pt>
                <c:pt idx="423">
                  <c:v>17581.400000000001</c:v>
                </c:pt>
                <c:pt idx="424">
                  <c:v>17631.3</c:v>
                </c:pt>
                <c:pt idx="425">
                  <c:v>17681.099999999999</c:v>
                </c:pt>
                <c:pt idx="426">
                  <c:v>17729.7</c:v>
                </c:pt>
                <c:pt idx="427">
                  <c:v>17780.599999999999</c:v>
                </c:pt>
                <c:pt idx="428">
                  <c:v>17831.7</c:v>
                </c:pt>
                <c:pt idx="429">
                  <c:v>17880.599999999999</c:v>
                </c:pt>
                <c:pt idx="430">
                  <c:v>17930.400000000001</c:v>
                </c:pt>
                <c:pt idx="431">
                  <c:v>17981.5</c:v>
                </c:pt>
                <c:pt idx="432">
                  <c:v>18036.599999999999</c:v>
                </c:pt>
                <c:pt idx="433">
                  <c:v>18091.7</c:v>
                </c:pt>
                <c:pt idx="434">
                  <c:v>18146.7</c:v>
                </c:pt>
                <c:pt idx="435">
                  <c:v>18200.2</c:v>
                </c:pt>
                <c:pt idx="436">
                  <c:v>18248.7</c:v>
                </c:pt>
                <c:pt idx="437">
                  <c:v>18306.400000000001</c:v>
                </c:pt>
                <c:pt idx="438">
                  <c:v>18366</c:v>
                </c:pt>
                <c:pt idx="439">
                  <c:v>18419.2</c:v>
                </c:pt>
                <c:pt idx="440">
                  <c:v>18474.2</c:v>
                </c:pt>
                <c:pt idx="441">
                  <c:v>18527.7</c:v>
                </c:pt>
                <c:pt idx="442">
                  <c:v>18581.7</c:v>
                </c:pt>
                <c:pt idx="443">
                  <c:v>18635.400000000001</c:v>
                </c:pt>
                <c:pt idx="444">
                  <c:v>18691.2</c:v>
                </c:pt>
                <c:pt idx="445">
                  <c:v>18746.400000000001</c:v>
                </c:pt>
                <c:pt idx="446">
                  <c:v>18803.7</c:v>
                </c:pt>
                <c:pt idx="447">
                  <c:v>18869.900000000001</c:v>
                </c:pt>
                <c:pt idx="448">
                  <c:v>18935.900000000001</c:v>
                </c:pt>
                <c:pt idx="449">
                  <c:v>19005.400000000001</c:v>
                </c:pt>
                <c:pt idx="450">
                  <c:v>19069.599999999999</c:v>
                </c:pt>
                <c:pt idx="451">
                  <c:v>19136.2</c:v>
                </c:pt>
                <c:pt idx="452">
                  <c:v>19189.7</c:v>
                </c:pt>
                <c:pt idx="453">
                  <c:v>19245.599999999999</c:v>
                </c:pt>
                <c:pt idx="454">
                  <c:v>19306.5</c:v>
                </c:pt>
                <c:pt idx="455">
                  <c:v>19368.400000000001</c:v>
                </c:pt>
                <c:pt idx="456">
                  <c:v>19426.7</c:v>
                </c:pt>
                <c:pt idx="457">
                  <c:v>19484.599999999999</c:v>
                </c:pt>
                <c:pt idx="458">
                  <c:v>19542.400000000001</c:v>
                </c:pt>
                <c:pt idx="459">
                  <c:v>19602.3</c:v>
                </c:pt>
                <c:pt idx="460">
                  <c:v>19662.599999999999</c:v>
                </c:pt>
                <c:pt idx="461">
                  <c:v>19719.5</c:v>
                </c:pt>
                <c:pt idx="462">
                  <c:v>19779.900000000001</c:v>
                </c:pt>
                <c:pt idx="463">
                  <c:v>19838.7</c:v>
                </c:pt>
                <c:pt idx="464">
                  <c:v>19900.2</c:v>
                </c:pt>
                <c:pt idx="465">
                  <c:v>19962.900000000001</c:v>
                </c:pt>
                <c:pt idx="466">
                  <c:v>20029.5</c:v>
                </c:pt>
                <c:pt idx="467">
                  <c:v>20090.099999999999</c:v>
                </c:pt>
                <c:pt idx="468">
                  <c:v>20149.3</c:v>
                </c:pt>
                <c:pt idx="469">
                  <c:v>20201.599999999999</c:v>
                </c:pt>
                <c:pt idx="470">
                  <c:v>20260.2</c:v>
                </c:pt>
                <c:pt idx="471">
                  <c:v>20314.7</c:v>
                </c:pt>
                <c:pt idx="472">
                  <c:v>20364.5</c:v>
                </c:pt>
                <c:pt idx="473">
                  <c:v>20416</c:v>
                </c:pt>
                <c:pt idx="474">
                  <c:v>20465.2</c:v>
                </c:pt>
                <c:pt idx="475">
                  <c:v>20518.8</c:v>
                </c:pt>
                <c:pt idx="476">
                  <c:v>20568.3</c:v>
                </c:pt>
                <c:pt idx="477">
                  <c:v>20625.8</c:v>
                </c:pt>
                <c:pt idx="478">
                  <c:v>20680</c:v>
                </c:pt>
                <c:pt idx="479">
                  <c:v>20734</c:v>
                </c:pt>
                <c:pt idx="480">
                  <c:v>20789.400000000001</c:v>
                </c:pt>
                <c:pt idx="481">
                  <c:v>20853.900000000001</c:v>
                </c:pt>
                <c:pt idx="482">
                  <c:v>20931.900000000001</c:v>
                </c:pt>
                <c:pt idx="483">
                  <c:v>20989.9</c:v>
                </c:pt>
                <c:pt idx="484">
                  <c:v>21044.3</c:v>
                </c:pt>
                <c:pt idx="485">
                  <c:v>21097.3</c:v>
                </c:pt>
                <c:pt idx="486">
                  <c:v>21157.9</c:v>
                </c:pt>
                <c:pt idx="487">
                  <c:v>21215</c:v>
                </c:pt>
                <c:pt idx="488">
                  <c:v>21269</c:v>
                </c:pt>
                <c:pt idx="489">
                  <c:v>21327.4</c:v>
                </c:pt>
                <c:pt idx="490">
                  <c:v>21386.2</c:v>
                </c:pt>
                <c:pt idx="491">
                  <c:v>21448.3</c:v>
                </c:pt>
                <c:pt idx="492">
                  <c:v>21506.2</c:v>
                </c:pt>
                <c:pt idx="493">
                  <c:v>21565.7</c:v>
                </c:pt>
                <c:pt idx="494">
                  <c:v>21623.7</c:v>
                </c:pt>
                <c:pt idx="495">
                  <c:v>21680.799999999999</c:v>
                </c:pt>
                <c:pt idx="496">
                  <c:v>21738.6</c:v>
                </c:pt>
                <c:pt idx="497">
                  <c:v>21792.799999999999</c:v>
                </c:pt>
                <c:pt idx="498">
                  <c:v>21842.1</c:v>
                </c:pt>
                <c:pt idx="499">
                  <c:v>21898.400000000001</c:v>
                </c:pt>
                <c:pt idx="500">
                  <c:v>21954.3</c:v>
                </c:pt>
                <c:pt idx="501">
                  <c:v>22009.200000000001</c:v>
                </c:pt>
                <c:pt idx="502">
                  <c:v>22065.4</c:v>
                </c:pt>
                <c:pt idx="503">
                  <c:v>22122.6</c:v>
                </c:pt>
                <c:pt idx="504">
                  <c:v>22180.3</c:v>
                </c:pt>
                <c:pt idx="505">
                  <c:v>22237.9</c:v>
                </c:pt>
                <c:pt idx="506">
                  <c:v>22295.5</c:v>
                </c:pt>
                <c:pt idx="507">
                  <c:v>22353.4</c:v>
                </c:pt>
                <c:pt idx="508">
                  <c:v>22406.2</c:v>
                </c:pt>
                <c:pt idx="509">
                  <c:v>22463.9</c:v>
                </c:pt>
                <c:pt idx="510">
                  <c:v>22519.3</c:v>
                </c:pt>
                <c:pt idx="511">
                  <c:v>22569.599999999999</c:v>
                </c:pt>
                <c:pt idx="512">
                  <c:v>22624.5</c:v>
                </c:pt>
                <c:pt idx="513">
                  <c:v>22681.7</c:v>
                </c:pt>
                <c:pt idx="514">
                  <c:v>22734.9</c:v>
                </c:pt>
                <c:pt idx="515">
                  <c:v>22787.599999999999</c:v>
                </c:pt>
                <c:pt idx="516">
                  <c:v>22838.3</c:v>
                </c:pt>
                <c:pt idx="517">
                  <c:v>22890</c:v>
                </c:pt>
                <c:pt idx="518">
                  <c:v>22946.7</c:v>
                </c:pt>
                <c:pt idx="519">
                  <c:v>23002.5</c:v>
                </c:pt>
                <c:pt idx="520">
                  <c:v>23059.8</c:v>
                </c:pt>
                <c:pt idx="521">
                  <c:v>23115.9</c:v>
                </c:pt>
                <c:pt idx="522">
                  <c:v>23177.200000000001</c:v>
                </c:pt>
                <c:pt idx="523">
                  <c:v>23238</c:v>
                </c:pt>
                <c:pt idx="524">
                  <c:v>23301.3</c:v>
                </c:pt>
                <c:pt idx="525">
                  <c:v>23356</c:v>
                </c:pt>
                <c:pt idx="526">
                  <c:v>23411.599999999999</c:v>
                </c:pt>
                <c:pt idx="527">
                  <c:v>23468.3</c:v>
                </c:pt>
                <c:pt idx="528">
                  <c:v>23523.1</c:v>
                </c:pt>
                <c:pt idx="529">
                  <c:v>23574</c:v>
                </c:pt>
                <c:pt idx="530">
                  <c:v>23631.1</c:v>
                </c:pt>
                <c:pt idx="531">
                  <c:v>23686.1</c:v>
                </c:pt>
                <c:pt idx="532">
                  <c:v>23738.5</c:v>
                </c:pt>
                <c:pt idx="533">
                  <c:v>23796.2</c:v>
                </c:pt>
                <c:pt idx="534">
                  <c:v>23856.3</c:v>
                </c:pt>
                <c:pt idx="535">
                  <c:v>23911.200000000001</c:v>
                </c:pt>
                <c:pt idx="536">
                  <c:v>23986</c:v>
                </c:pt>
                <c:pt idx="537">
                  <c:v>24054.5</c:v>
                </c:pt>
                <c:pt idx="538">
                  <c:v>24112.6</c:v>
                </c:pt>
                <c:pt idx="539">
                  <c:v>24176.9</c:v>
                </c:pt>
                <c:pt idx="540">
                  <c:v>24236.400000000001</c:v>
                </c:pt>
                <c:pt idx="541">
                  <c:v>24294.3</c:v>
                </c:pt>
                <c:pt idx="542">
                  <c:v>24356.6</c:v>
                </c:pt>
                <c:pt idx="543">
                  <c:v>24418.6</c:v>
                </c:pt>
                <c:pt idx="544">
                  <c:v>24477.4</c:v>
                </c:pt>
                <c:pt idx="545">
                  <c:v>24532.9</c:v>
                </c:pt>
                <c:pt idx="546">
                  <c:v>24587.3</c:v>
                </c:pt>
                <c:pt idx="547">
                  <c:v>24640.7</c:v>
                </c:pt>
                <c:pt idx="548">
                  <c:v>24692.3</c:v>
                </c:pt>
                <c:pt idx="549">
                  <c:v>24745.9</c:v>
                </c:pt>
                <c:pt idx="550">
                  <c:v>24801.5</c:v>
                </c:pt>
                <c:pt idx="551">
                  <c:v>24860.2</c:v>
                </c:pt>
                <c:pt idx="552">
                  <c:v>24921.5</c:v>
                </c:pt>
                <c:pt idx="553">
                  <c:v>24977.8</c:v>
                </c:pt>
                <c:pt idx="554">
                  <c:v>25028.3</c:v>
                </c:pt>
                <c:pt idx="555">
                  <c:v>25081.1</c:v>
                </c:pt>
                <c:pt idx="556">
                  <c:v>25142.400000000001</c:v>
                </c:pt>
                <c:pt idx="557">
                  <c:v>25199.5</c:v>
                </c:pt>
                <c:pt idx="558">
                  <c:v>25255</c:v>
                </c:pt>
                <c:pt idx="559">
                  <c:v>25310.400000000001</c:v>
                </c:pt>
                <c:pt idx="560">
                  <c:v>25366.799999999999</c:v>
                </c:pt>
                <c:pt idx="561">
                  <c:v>25419.9</c:v>
                </c:pt>
                <c:pt idx="562">
                  <c:v>25473.599999999999</c:v>
                </c:pt>
                <c:pt idx="563">
                  <c:v>25529.200000000001</c:v>
                </c:pt>
                <c:pt idx="564">
                  <c:v>25586.799999999999</c:v>
                </c:pt>
                <c:pt idx="565">
                  <c:v>25644.3</c:v>
                </c:pt>
                <c:pt idx="566">
                  <c:v>25701.599999999999</c:v>
                </c:pt>
                <c:pt idx="567">
                  <c:v>25759.3</c:v>
                </c:pt>
                <c:pt idx="568">
                  <c:v>25812.6</c:v>
                </c:pt>
                <c:pt idx="569">
                  <c:v>25867.7</c:v>
                </c:pt>
                <c:pt idx="570">
                  <c:v>25918.799999999999</c:v>
                </c:pt>
                <c:pt idx="571">
                  <c:v>25973.200000000001</c:v>
                </c:pt>
                <c:pt idx="572">
                  <c:v>26033.4</c:v>
                </c:pt>
                <c:pt idx="573">
                  <c:v>26086.9</c:v>
                </c:pt>
                <c:pt idx="574">
                  <c:v>26136.7</c:v>
                </c:pt>
                <c:pt idx="575">
                  <c:v>26187.7</c:v>
                </c:pt>
                <c:pt idx="576">
                  <c:v>26237.200000000001</c:v>
                </c:pt>
                <c:pt idx="577">
                  <c:v>26292.799999999999</c:v>
                </c:pt>
                <c:pt idx="578">
                  <c:v>26351.8</c:v>
                </c:pt>
                <c:pt idx="579">
                  <c:v>26407.1</c:v>
                </c:pt>
                <c:pt idx="580">
                  <c:v>26463.1</c:v>
                </c:pt>
                <c:pt idx="581">
                  <c:v>26520.5</c:v>
                </c:pt>
                <c:pt idx="582">
                  <c:v>26577.8</c:v>
                </c:pt>
                <c:pt idx="583">
                  <c:v>26639.200000000001</c:v>
                </c:pt>
                <c:pt idx="584">
                  <c:v>26694.9</c:v>
                </c:pt>
                <c:pt idx="585">
                  <c:v>26753.9</c:v>
                </c:pt>
                <c:pt idx="586">
                  <c:v>26814.7</c:v>
                </c:pt>
                <c:pt idx="587">
                  <c:v>26872.5</c:v>
                </c:pt>
                <c:pt idx="588">
                  <c:v>26922</c:v>
                </c:pt>
                <c:pt idx="589">
                  <c:v>26976.9</c:v>
                </c:pt>
                <c:pt idx="590">
                  <c:v>27029.599999999999</c:v>
                </c:pt>
                <c:pt idx="591">
                  <c:v>27079.8</c:v>
                </c:pt>
                <c:pt idx="592">
                  <c:v>27129.200000000001</c:v>
                </c:pt>
                <c:pt idx="593">
                  <c:v>27180</c:v>
                </c:pt>
                <c:pt idx="594">
                  <c:v>27230.5</c:v>
                </c:pt>
                <c:pt idx="595">
                  <c:v>27285.200000000001</c:v>
                </c:pt>
                <c:pt idx="596">
                  <c:v>27337.3</c:v>
                </c:pt>
                <c:pt idx="597">
                  <c:v>27387.4</c:v>
                </c:pt>
                <c:pt idx="598">
                  <c:v>27439.3</c:v>
                </c:pt>
                <c:pt idx="599">
                  <c:v>27491.5</c:v>
                </c:pt>
                <c:pt idx="600">
                  <c:v>27543.8</c:v>
                </c:pt>
                <c:pt idx="601">
                  <c:v>27595.599999999999</c:v>
                </c:pt>
                <c:pt idx="602">
                  <c:v>27647.4</c:v>
                </c:pt>
                <c:pt idx="603">
                  <c:v>27700.9</c:v>
                </c:pt>
                <c:pt idx="604">
                  <c:v>27754</c:v>
                </c:pt>
                <c:pt idx="605">
                  <c:v>27804.1</c:v>
                </c:pt>
                <c:pt idx="606">
                  <c:v>27854.6</c:v>
                </c:pt>
                <c:pt idx="607">
                  <c:v>27902.2</c:v>
                </c:pt>
                <c:pt idx="608">
                  <c:v>27954.5</c:v>
                </c:pt>
                <c:pt idx="609">
                  <c:v>28006.9</c:v>
                </c:pt>
                <c:pt idx="610">
                  <c:v>28055</c:v>
                </c:pt>
                <c:pt idx="611">
                  <c:v>28104.400000000001</c:v>
                </c:pt>
                <c:pt idx="612">
                  <c:v>28156</c:v>
                </c:pt>
                <c:pt idx="613">
                  <c:v>28202.400000000001</c:v>
                </c:pt>
                <c:pt idx="614">
                  <c:v>28251.5</c:v>
                </c:pt>
                <c:pt idx="615">
                  <c:v>28303.4</c:v>
                </c:pt>
                <c:pt idx="616">
                  <c:v>28356.799999999999</c:v>
                </c:pt>
                <c:pt idx="617">
                  <c:v>28408.400000000001</c:v>
                </c:pt>
                <c:pt idx="618">
                  <c:v>28459.8</c:v>
                </c:pt>
                <c:pt idx="619">
                  <c:v>28508.5</c:v>
                </c:pt>
                <c:pt idx="620">
                  <c:v>28555.9</c:v>
                </c:pt>
                <c:pt idx="621">
                  <c:v>28604.3</c:v>
                </c:pt>
                <c:pt idx="622">
                  <c:v>28652.1</c:v>
                </c:pt>
                <c:pt idx="623">
                  <c:v>28699.5</c:v>
                </c:pt>
                <c:pt idx="624">
                  <c:v>28749.1</c:v>
                </c:pt>
                <c:pt idx="625">
                  <c:v>28803.1</c:v>
                </c:pt>
                <c:pt idx="626">
                  <c:v>28851.200000000001</c:v>
                </c:pt>
                <c:pt idx="627">
                  <c:v>28901.7</c:v>
                </c:pt>
                <c:pt idx="628">
                  <c:v>28950.9</c:v>
                </c:pt>
                <c:pt idx="629">
                  <c:v>28995.5</c:v>
                </c:pt>
                <c:pt idx="630">
                  <c:v>29042.400000000001</c:v>
                </c:pt>
                <c:pt idx="631">
                  <c:v>29090.799999999999</c:v>
                </c:pt>
                <c:pt idx="632">
                  <c:v>29140.2</c:v>
                </c:pt>
                <c:pt idx="633">
                  <c:v>29194.799999999999</c:v>
                </c:pt>
                <c:pt idx="634">
                  <c:v>29246.5</c:v>
                </c:pt>
                <c:pt idx="635">
                  <c:v>29287</c:v>
                </c:pt>
                <c:pt idx="636">
                  <c:v>29333.200000000001</c:v>
                </c:pt>
                <c:pt idx="637">
                  <c:v>29378.7</c:v>
                </c:pt>
                <c:pt idx="638">
                  <c:v>29422.2</c:v>
                </c:pt>
                <c:pt idx="639">
                  <c:v>29463.1</c:v>
                </c:pt>
                <c:pt idx="640">
                  <c:v>29506.7</c:v>
                </c:pt>
                <c:pt idx="641">
                  <c:v>29552</c:v>
                </c:pt>
                <c:pt idx="642">
                  <c:v>29596.5</c:v>
                </c:pt>
                <c:pt idx="643">
                  <c:v>29641</c:v>
                </c:pt>
                <c:pt idx="644">
                  <c:v>29685.4</c:v>
                </c:pt>
                <c:pt idx="645">
                  <c:v>29733.599999999999</c:v>
                </c:pt>
                <c:pt idx="646">
                  <c:v>29778.9</c:v>
                </c:pt>
                <c:pt idx="647">
                  <c:v>29821.4</c:v>
                </c:pt>
                <c:pt idx="648">
                  <c:v>29867.5</c:v>
                </c:pt>
                <c:pt idx="649">
                  <c:v>29916.400000000001</c:v>
                </c:pt>
                <c:pt idx="650">
                  <c:v>29969.3</c:v>
                </c:pt>
                <c:pt idx="651">
                  <c:v>30018.400000000001</c:v>
                </c:pt>
                <c:pt idx="652">
                  <c:v>30063.8</c:v>
                </c:pt>
                <c:pt idx="653">
                  <c:v>30104.9</c:v>
                </c:pt>
                <c:pt idx="654">
                  <c:v>30145.3</c:v>
                </c:pt>
                <c:pt idx="655">
                  <c:v>30189.8</c:v>
                </c:pt>
                <c:pt idx="656">
                  <c:v>30233.4</c:v>
                </c:pt>
                <c:pt idx="657">
                  <c:v>30277</c:v>
                </c:pt>
                <c:pt idx="658">
                  <c:v>30326.6</c:v>
                </c:pt>
                <c:pt idx="659">
                  <c:v>30383.200000000001</c:v>
                </c:pt>
                <c:pt idx="660">
                  <c:v>30432.799999999999</c:v>
                </c:pt>
                <c:pt idx="661">
                  <c:v>30485.7</c:v>
                </c:pt>
                <c:pt idx="662">
                  <c:v>30538.7</c:v>
                </c:pt>
                <c:pt idx="663">
                  <c:v>30590.5</c:v>
                </c:pt>
                <c:pt idx="664">
                  <c:v>30636</c:v>
                </c:pt>
                <c:pt idx="665">
                  <c:v>30684.6</c:v>
                </c:pt>
                <c:pt idx="666">
                  <c:v>30734.5</c:v>
                </c:pt>
                <c:pt idx="667">
                  <c:v>30784.6</c:v>
                </c:pt>
                <c:pt idx="668">
                  <c:v>30831.3</c:v>
                </c:pt>
                <c:pt idx="669">
                  <c:v>30878.799999999999</c:v>
                </c:pt>
                <c:pt idx="670">
                  <c:v>30924.799999999999</c:v>
                </c:pt>
                <c:pt idx="671">
                  <c:v>30964.6</c:v>
                </c:pt>
                <c:pt idx="672">
                  <c:v>31007.4</c:v>
                </c:pt>
                <c:pt idx="673">
                  <c:v>31045.9</c:v>
                </c:pt>
                <c:pt idx="674">
                  <c:v>31084.799999999999</c:v>
                </c:pt>
                <c:pt idx="675">
                  <c:v>31123.5</c:v>
                </c:pt>
                <c:pt idx="676">
                  <c:v>31159.4</c:v>
                </c:pt>
                <c:pt idx="677">
                  <c:v>31198.5</c:v>
                </c:pt>
                <c:pt idx="678">
                  <c:v>31237.5</c:v>
                </c:pt>
                <c:pt idx="679">
                  <c:v>31276.2</c:v>
                </c:pt>
                <c:pt idx="680">
                  <c:v>31314.2</c:v>
                </c:pt>
                <c:pt idx="681">
                  <c:v>31354.3</c:v>
                </c:pt>
                <c:pt idx="682">
                  <c:v>31398.7</c:v>
                </c:pt>
                <c:pt idx="683">
                  <c:v>31440.799999999999</c:v>
                </c:pt>
                <c:pt idx="684">
                  <c:v>31487.5</c:v>
                </c:pt>
                <c:pt idx="685">
                  <c:v>31529.1</c:v>
                </c:pt>
                <c:pt idx="686">
                  <c:v>31561.8</c:v>
                </c:pt>
                <c:pt idx="687">
                  <c:v>31390.3</c:v>
                </c:pt>
                <c:pt idx="688">
                  <c:v>25775.4</c:v>
                </c:pt>
                <c:pt idx="689">
                  <c:v>25206.1</c:v>
                </c:pt>
                <c:pt idx="690">
                  <c:v>24668.799999999999</c:v>
                </c:pt>
                <c:pt idx="691">
                  <c:v>24164.5</c:v>
                </c:pt>
                <c:pt idx="692">
                  <c:v>23685.8</c:v>
                </c:pt>
                <c:pt idx="693">
                  <c:v>23222.6</c:v>
                </c:pt>
                <c:pt idx="694">
                  <c:v>22773.200000000001</c:v>
                </c:pt>
                <c:pt idx="695">
                  <c:v>22353.1</c:v>
                </c:pt>
                <c:pt idx="696">
                  <c:v>21884.400000000001</c:v>
                </c:pt>
                <c:pt idx="697">
                  <c:v>21483.599999999999</c:v>
                </c:pt>
                <c:pt idx="698">
                  <c:v>21094.799999999999</c:v>
                </c:pt>
                <c:pt idx="699">
                  <c:v>20712</c:v>
                </c:pt>
                <c:pt idx="700">
                  <c:v>20342.7</c:v>
                </c:pt>
                <c:pt idx="701">
                  <c:v>19985.5</c:v>
                </c:pt>
                <c:pt idx="702">
                  <c:v>19632.2</c:v>
                </c:pt>
                <c:pt idx="703">
                  <c:v>19282.2</c:v>
                </c:pt>
                <c:pt idx="704">
                  <c:v>18943.900000000001</c:v>
                </c:pt>
                <c:pt idx="705">
                  <c:v>18624.400000000001</c:v>
                </c:pt>
                <c:pt idx="706">
                  <c:v>18312.400000000001</c:v>
                </c:pt>
                <c:pt idx="707">
                  <c:v>17992.099999999999</c:v>
                </c:pt>
                <c:pt idx="708">
                  <c:v>17671.099999999999</c:v>
                </c:pt>
                <c:pt idx="709">
                  <c:v>17353.599999999999</c:v>
                </c:pt>
                <c:pt idx="710">
                  <c:v>17076.400000000001</c:v>
                </c:pt>
                <c:pt idx="711">
                  <c:v>16742.3</c:v>
                </c:pt>
                <c:pt idx="712">
                  <c:v>16431.400000000001</c:v>
                </c:pt>
                <c:pt idx="713">
                  <c:v>16147</c:v>
                </c:pt>
                <c:pt idx="714">
                  <c:v>15869.7</c:v>
                </c:pt>
                <c:pt idx="715">
                  <c:v>15579.7</c:v>
                </c:pt>
                <c:pt idx="716">
                  <c:v>15302.3</c:v>
                </c:pt>
                <c:pt idx="717">
                  <c:v>15049.6</c:v>
                </c:pt>
                <c:pt idx="718">
                  <c:v>14790.3</c:v>
                </c:pt>
                <c:pt idx="719">
                  <c:v>14529.9</c:v>
                </c:pt>
                <c:pt idx="720">
                  <c:v>14273.1</c:v>
                </c:pt>
                <c:pt idx="721">
                  <c:v>14023.8</c:v>
                </c:pt>
                <c:pt idx="722">
                  <c:v>13764.8</c:v>
                </c:pt>
                <c:pt idx="723">
                  <c:v>13505.6</c:v>
                </c:pt>
                <c:pt idx="724">
                  <c:v>13242.3</c:v>
                </c:pt>
                <c:pt idx="725">
                  <c:v>13016.7</c:v>
                </c:pt>
                <c:pt idx="726">
                  <c:v>12739.3</c:v>
                </c:pt>
                <c:pt idx="727">
                  <c:v>12499.2</c:v>
                </c:pt>
                <c:pt idx="728">
                  <c:v>12256.7</c:v>
                </c:pt>
                <c:pt idx="729">
                  <c:v>12027.2</c:v>
                </c:pt>
                <c:pt idx="730">
                  <c:v>11803.2</c:v>
                </c:pt>
                <c:pt idx="731">
                  <c:v>11588.1</c:v>
                </c:pt>
                <c:pt idx="732">
                  <c:v>11374.3</c:v>
                </c:pt>
                <c:pt idx="733">
                  <c:v>11160.5</c:v>
                </c:pt>
                <c:pt idx="734">
                  <c:v>10980.1</c:v>
                </c:pt>
                <c:pt idx="735">
                  <c:v>10758.3</c:v>
                </c:pt>
                <c:pt idx="736">
                  <c:v>10545.5</c:v>
                </c:pt>
                <c:pt idx="737">
                  <c:v>10363.700000000001</c:v>
                </c:pt>
                <c:pt idx="738">
                  <c:v>10164.4</c:v>
                </c:pt>
                <c:pt idx="739">
                  <c:v>9956.7999999999993</c:v>
                </c:pt>
                <c:pt idx="740">
                  <c:v>9786</c:v>
                </c:pt>
                <c:pt idx="741">
                  <c:v>9571.2999999999993</c:v>
                </c:pt>
                <c:pt idx="742">
                  <c:v>9404.7999999999993</c:v>
                </c:pt>
                <c:pt idx="743">
                  <c:v>9217.1</c:v>
                </c:pt>
                <c:pt idx="744">
                  <c:v>9032.7999999999993</c:v>
                </c:pt>
                <c:pt idx="745">
                  <c:v>8850</c:v>
                </c:pt>
                <c:pt idx="746">
                  <c:v>8664.6</c:v>
                </c:pt>
                <c:pt idx="747">
                  <c:v>8492.4</c:v>
                </c:pt>
                <c:pt idx="748">
                  <c:v>8307.4</c:v>
                </c:pt>
                <c:pt idx="749">
                  <c:v>8139.6</c:v>
                </c:pt>
                <c:pt idx="750">
                  <c:v>7969.2</c:v>
                </c:pt>
                <c:pt idx="751">
                  <c:v>7790.2</c:v>
                </c:pt>
                <c:pt idx="752">
                  <c:v>7621.1</c:v>
                </c:pt>
                <c:pt idx="753">
                  <c:v>7445.6</c:v>
                </c:pt>
                <c:pt idx="754">
                  <c:v>7276.4</c:v>
                </c:pt>
                <c:pt idx="755">
                  <c:v>7128.8</c:v>
                </c:pt>
                <c:pt idx="756">
                  <c:v>6952.5</c:v>
                </c:pt>
                <c:pt idx="757">
                  <c:v>6790.8</c:v>
                </c:pt>
                <c:pt idx="758">
                  <c:v>6647.7</c:v>
                </c:pt>
                <c:pt idx="759">
                  <c:v>6515.5</c:v>
                </c:pt>
                <c:pt idx="760">
                  <c:v>6397.5</c:v>
                </c:pt>
                <c:pt idx="761">
                  <c:v>6284.2</c:v>
                </c:pt>
                <c:pt idx="762">
                  <c:v>6170.1</c:v>
                </c:pt>
                <c:pt idx="763">
                  <c:v>6053.1</c:v>
                </c:pt>
                <c:pt idx="764">
                  <c:v>5939.2</c:v>
                </c:pt>
                <c:pt idx="765">
                  <c:v>5821.7</c:v>
                </c:pt>
                <c:pt idx="766">
                  <c:v>5708.1</c:v>
                </c:pt>
                <c:pt idx="767">
                  <c:v>5602</c:v>
                </c:pt>
                <c:pt idx="768">
                  <c:v>5491.7</c:v>
                </c:pt>
                <c:pt idx="769">
                  <c:v>5389.8</c:v>
                </c:pt>
                <c:pt idx="770">
                  <c:v>5286.8</c:v>
                </c:pt>
                <c:pt idx="771">
                  <c:v>5162.8999999999996</c:v>
                </c:pt>
                <c:pt idx="772">
                  <c:v>5059.3</c:v>
                </c:pt>
                <c:pt idx="773">
                  <c:v>4943.3</c:v>
                </c:pt>
                <c:pt idx="774">
                  <c:v>4840.6000000000004</c:v>
                </c:pt>
                <c:pt idx="775">
                  <c:v>4733.8999999999996</c:v>
                </c:pt>
                <c:pt idx="776">
                  <c:v>4625</c:v>
                </c:pt>
                <c:pt idx="777">
                  <c:v>4516.2</c:v>
                </c:pt>
                <c:pt idx="778">
                  <c:v>4411.2</c:v>
                </c:pt>
                <c:pt idx="779">
                  <c:v>4284.3</c:v>
                </c:pt>
                <c:pt idx="780">
                  <c:v>4185.2</c:v>
                </c:pt>
                <c:pt idx="781">
                  <c:v>4061.7</c:v>
                </c:pt>
                <c:pt idx="782">
                  <c:v>3929.8</c:v>
                </c:pt>
                <c:pt idx="783">
                  <c:v>3802.4</c:v>
                </c:pt>
                <c:pt idx="784">
                  <c:v>3677.6</c:v>
                </c:pt>
                <c:pt idx="785">
                  <c:v>3542.3</c:v>
                </c:pt>
                <c:pt idx="786">
                  <c:v>3409.8</c:v>
                </c:pt>
                <c:pt idx="787">
                  <c:v>3279.2</c:v>
                </c:pt>
                <c:pt idx="788">
                  <c:v>3155.5</c:v>
                </c:pt>
                <c:pt idx="789">
                  <c:v>3025.3</c:v>
                </c:pt>
                <c:pt idx="790">
                  <c:v>2889.8</c:v>
                </c:pt>
                <c:pt idx="791">
                  <c:v>2747.8</c:v>
                </c:pt>
                <c:pt idx="792">
                  <c:v>2605.1999999999998</c:v>
                </c:pt>
                <c:pt idx="793">
                  <c:v>2474</c:v>
                </c:pt>
                <c:pt idx="794">
                  <c:v>2346</c:v>
                </c:pt>
                <c:pt idx="795">
                  <c:v>2224.1</c:v>
                </c:pt>
                <c:pt idx="796">
                  <c:v>2100.4</c:v>
                </c:pt>
                <c:pt idx="797">
                  <c:v>1978.5</c:v>
                </c:pt>
                <c:pt idx="798">
                  <c:v>1855.7</c:v>
                </c:pt>
                <c:pt idx="799">
                  <c:v>1729.3</c:v>
                </c:pt>
                <c:pt idx="800">
                  <c:v>1614.7</c:v>
                </c:pt>
                <c:pt idx="801">
                  <c:v>1491.5</c:v>
                </c:pt>
                <c:pt idx="802">
                  <c:v>1367.6</c:v>
                </c:pt>
                <c:pt idx="803">
                  <c:v>1260.4000000000001</c:v>
                </c:pt>
                <c:pt idx="804">
                  <c:v>1150.2</c:v>
                </c:pt>
                <c:pt idx="805">
                  <c:v>1023.5</c:v>
                </c:pt>
                <c:pt idx="806">
                  <c:v>887.1</c:v>
                </c:pt>
                <c:pt idx="807">
                  <c:v>759.2</c:v>
                </c:pt>
                <c:pt idx="808">
                  <c:v>626.4</c:v>
                </c:pt>
                <c:pt idx="809">
                  <c:v>510.2</c:v>
                </c:pt>
                <c:pt idx="810">
                  <c:v>398.8</c:v>
                </c:pt>
                <c:pt idx="811">
                  <c:v>311.10000000000002</c:v>
                </c:pt>
                <c:pt idx="812">
                  <c:v>204.5</c:v>
                </c:pt>
                <c:pt idx="813">
                  <c:v>142.69999999999999</c:v>
                </c:pt>
                <c:pt idx="814">
                  <c:v>142.6</c:v>
                </c:pt>
                <c:pt idx="815">
                  <c:v>142</c:v>
                </c:pt>
                <c:pt idx="816">
                  <c:v>137.19999999999999</c:v>
                </c:pt>
                <c:pt idx="817">
                  <c:v>136.1</c:v>
                </c:pt>
                <c:pt idx="818">
                  <c:v>136.80000000000001</c:v>
                </c:pt>
                <c:pt idx="819">
                  <c:v>134.6</c:v>
                </c:pt>
                <c:pt idx="820">
                  <c:v>135.6</c:v>
                </c:pt>
                <c:pt idx="821">
                  <c:v>135.5</c:v>
                </c:pt>
                <c:pt idx="822">
                  <c:v>134.80000000000001</c:v>
                </c:pt>
                <c:pt idx="823">
                  <c:v>134.69999999999999</c:v>
                </c:pt>
                <c:pt idx="824">
                  <c:v>134.80000000000001</c:v>
                </c:pt>
                <c:pt idx="825">
                  <c:v>134.80000000000001</c:v>
                </c:pt>
                <c:pt idx="826">
                  <c:v>134.6</c:v>
                </c:pt>
                <c:pt idx="827">
                  <c:v>134.9</c:v>
                </c:pt>
                <c:pt idx="828">
                  <c:v>134.4</c:v>
                </c:pt>
                <c:pt idx="829">
                  <c:v>133.9</c:v>
                </c:pt>
                <c:pt idx="830">
                  <c:v>133.9</c:v>
                </c:pt>
                <c:pt idx="831">
                  <c:v>133.9</c:v>
                </c:pt>
                <c:pt idx="832">
                  <c:v>133.9</c:v>
                </c:pt>
                <c:pt idx="833">
                  <c:v>133.9</c:v>
                </c:pt>
                <c:pt idx="834">
                  <c:v>133.9</c:v>
                </c:pt>
                <c:pt idx="835">
                  <c:v>134</c:v>
                </c:pt>
                <c:pt idx="836">
                  <c:v>135.19999999999999</c:v>
                </c:pt>
                <c:pt idx="837">
                  <c:v>135.5</c:v>
                </c:pt>
                <c:pt idx="838">
                  <c:v>136.1</c:v>
                </c:pt>
                <c:pt idx="839">
                  <c:v>135.4</c:v>
                </c:pt>
                <c:pt idx="840">
                  <c:v>135.19999999999999</c:v>
                </c:pt>
                <c:pt idx="841">
                  <c:v>135.4</c:v>
                </c:pt>
                <c:pt idx="842">
                  <c:v>135.30000000000001</c:v>
                </c:pt>
                <c:pt idx="843">
                  <c:v>135.30000000000001</c:v>
                </c:pt>
                <c:pt idx="844">
                  <c:v>135.30000000000001</c:v>
                </c:pt>
                <c:pt idx="845">
                  <c:v>135.19999999999999</c:v>
                </c:pt>
                <c:pt idx="846">
                  <c:v>135.19999999999999</c:v>
                </c:pt>
                <c:pt idx="847">
                  <c:v>135.19999999999999</c:v>
                </c:pt>
                <c:pt idx="848">
                  <c:v>135.5</c:v>
                </c:pt>
                <c:pt idx="849">
                  <c:v>135.5</c:v>
                </c:pt>
                <c:pt idx="850">
                  <c:v>135.69999999999999</c:v>
                </c:pt>
                <c:pt idx="851">
                  <c:v>135.69999999999999</c:v>
                </c:pt>
                <c:pt idx="852">
                  <c:v>135.9</c:v>
                </c:pt>
                <c:pt idx="853">
                  <c:v>136.1</c:v>
                </c:pt>
                <c:pt idx="854">
                  <c:v>136.1</c:v>
                </c:pt>
                <c:pt idx="855">
                  <c:v>136.1</c:v>
                </c:pt>
                <c:pt idx="856">
                  <c:v>136.1</c:v>
                </c:pt>
                <c:pt idx="857">
                  <c:v>136.1</c:v>
                </c:pt>
                <c:pt idx="858">
                  <c:v>136.1</c:v>
                </c:pt>
                <c:pt idx="859">
                  <c:v>136.19999999999999</c:v>
                </c:pt>
                <c:pt idx="860">
                  <c:v>136.19999999999999</c:v>
                </c:pt>
                <c:pt idx="861">
                  <c:v>136.19999999999999</c:v>
                </c:pt>
                <c:pt idx="862">
                  <c:v>136</c:v>
                </c:pt>
                <c:pt idx="863">
                  <c:v>136.69999999999999</c:v>
                </c:pt>
                <c:pt idx="864">
                  <c:v>136.80000000000001</c:v>
                </c:pt>
                <c:pt idx="865">
                  <c:v>136.9</c:v>
                </c:pt>
                <c:pt idx="866">
                  <c:v>136.9</c:v>
                </c:pt>
                <c:pt idx="867">
                  <c:v>136.80000000000001</c:v>
                </c:pt>
                <c:pt idx="868">
                  <c:v>136.80000000000001</c:v>
                </c:pt>
                <c:pt idx="869">
                  <c:v>137.19999999999999</c:v>
                </c:pt>
                <c:pt idx="870">
                  <c:v>137.6</c:v>
                </c:pt>
                <c:pt idx="871">
                  <c:v>136.80000000000001</c:v>
                </c:pt>
                <c:pt idx="872">
                  <c:v>136.80000000000001</c:v>
                </c:pt>
                <c:pt idx="873">
                  <c:v>136.69999999999999</c:v>
                </c:pt>
                <c:pt idx="874">
                  <c:v>136.80000000000001</c:v>
                </c:pt>
                <c:pt idx="875">
                  <c:v>136.80000000000001</c:v>
                </c:pt>
                <c:pt idx="876">
                  <c:v>136.80000000000001</c:v>
                </c:pt>
                <c:pt idx="877">
                  <c:v>136.69999999999999</c:v>
                </c:pt>
                <c:pt idx="878">
                  <c:v>137</c:v>
                </c:pt>
                <c:pt idx="879">
                  <c:v>137</c:v>
                </c:pt>
                <c:pt idx="880">
                  <c:v>136.19999999999999</c:v>
                </c:pt>
                <c:pt idx="881">
                  <c:v>136.5</c:v>
                </c:pt>
                <c:pt idx="882">
                  <c:v>136.30000000000001</c:v>
                </c:pt>
                <c:pt idx="883">
                  <c:v>136.30000000000001</c:v>
                </c:pt>
                <c:pt idx="884">
                  <c:v>136.30000000000001</c:v>
                </c:pt>
                <c:pt idx="885">
                  <c:v>135.80000000000001</c:v>
                </c:pt>
                <c:pt idx="886">
                  <c:v>135.9</c:v>
                </c:pt>
                <c:pt idx="887">
                  <c:v>136.30000000000001</c:v>
                </c:pt>
                <c:pt idx="888">
                  <c:v>136.5</c:v>
                </c:pt>
                <c:pt idx="889">
                  <c:v>136.4</c:v>
                </c:pt>
                <c:pt idx="890">
                  <c:v>137.1</c:v>
                </c:pt>
                <c:pt idx="891">
                  <c:v>137.1</c:v>
                </c:pt>
                <c:pt idx="892">
                  <c:v>137</c:v>
                </c:pt>
                <c:pt idx="893">
                  <c:v>136</c:v>
                </c:pt>
                <c:pt idx="894">
                  <c:v>136</c:v>
                </c:pt>
                <c:pt idx="895">
                  <c:v>136</c:v>
                </c:pt>
                <c:pt idx="896">
                  <c:v>136</c:v>
                </c:pt>
                <c:pt idx="897">
                  <c:v>136.4</c:v>
                </c:pt>
                <c:pt idx="898">
                  <c:v>136.30000000000001</c:v>
                </c:pt>
                <c:pt idx="899">
                  <c:v>136.30000000000001</c:v>
                </c:pt>
                <c:pt idx="900">
                  <c:v>136.30000000000001</c:v>
                </c:pt>
                <c:pt idx="901">
                  <c:v>136.19999999999999</c:v>
                </c:pt>
                <c:pt idx="902">
                  <c:v>136</c:v>
                </c:pt>
                <c:pt idx="903">
                  <c:v>136.30000000000001</c:v>
                </c:pt>
                <c:pt idx="904">
                  <c:v>135.80000000000001</c:v>
                </c:pt>
                <c:pt idx="905">
                  <c:v>135.9</c:v>
                </c:pt>
                <c:pt idx="906">
                  <c:v>135.9</c:v>
                </c:pt>
                <c:pt idx="907">
                  <c:v>135.69999999999999</c:v>
                </c:pt>
                <c:pt idx="908">
                  <c:v>135.69999999999999</c:v>
                </c:pt>
                <c:pt idx="909">
                  <c:v>135.5</c:v>
                </c:pt>
                <c:pt idx="910">
                  <c:v>135.1</c:v>
                </c:pt>
                <c:pt idx="911">
                  <c:v>135.1</c:v>
                </c:pt>
                <c:pt idx="912">
                  <c:v>135</c:v>
                </c:pt>
                <c:pt idx="913">
                  <c:v>134.9</c:v>
                </c:pt>
                <c:pt idx="914">
                  <c:v>134.6</c:v>
                </c:pt>
                <c:pt idx="915">
                  <c:v>134.5</c:v>
                </c:pt>
                <c:pt idx="916">
                  <c:v>134.6</c:v>
                </c:pt>
                <c:pt idx="917">
                  <c:v>134.6</c:v>
                </c:pt>
                <c:pt idx="918">
                  <c:v>135.19999999999999</c:v>
                </c:pt>
                <c:pt idx="919">
                  <c:v>135.1</c:v>
                </c:pt>
                <c:pt idx="920">
                  <c:v>134.69999999999999</c:v>
                </c:pt>
                <c:pt idx="921">
                  <c:v>134.80000000000001</c:v>
                </c:pt>
                <c:pt idx="922">
                  <c:v>134.6</c:v>
                </c:pt>
                <c:pt idx="923">
                  <c:v>134.6</c:v>
                </c:pt>
                <c:pt idx="924">
                  <c:v>134.6</c:v>
                </c:pt>
                <c:pt idx="925">
                  <c:v>133.69999999999999</c:v>
                </c:pt>
                <c:pt idx="926">
                  <c:v>133.6</c:v>
                </c:pt>
                <c:pt idx="927">
                  <c:v>133.5</c:v>
                </c:pt>
                <c:pt idx="928">
                  <c:v>133.19999999999999</c:v>
                </c:pt>
                <c:pt idx="929">
                  <c:v>132.80000000000001</c:v>
                </c:pt>
                <c:pt idx="930">
                  <c:v>132.5</c:v>
                </c:pt>
                <c:pt idx="931">
                  <c:v>132.30000000000001</c:v>
                </c:pt>
                <c:pt idx="932">
                  <c:v>131.80000000000001</c:v>
                </c:pt>
                <c:pt idx="933">
                  <c:v>131.69999999999999</c:v>
                </c:pt>
                <c:pt idx="934">
                  <c:v>131.6</c:v>
                </c:pt>
                <c:pt idx="935">
                  <c:v>131.5</c:v>
                </c:pt>
                <c:pt idx="936">
                  <c:v>131.80000000000001</c:v>
                </c:pt>
                <c:pt idx="937">
                  <c:v>131.6</c:v>
                </c:pt>
                <c:pt idx="938">
                  <c:v>132.5</c:v>
                </c:pt>
                <c:pt idx="939">
                  <c:v>132.5</c:v>
                </c:pt>
                <c:pt idx="940">
                  <c:v>132.5</c:v>
                </c:pt>
                <c:pt idx="941">
                  <c:v>133.30000000000001</c:v>
                </c:pt>
                <c:pt idx="942">
                  <c:v>133.30000000000001</c:v>
                </c:pt>
                <c:pt idx="943">
                  <c:v>133</c:v>
                </c:pt>
                <c:pt idx="944">
                  <c:v>132.30000000000001</c:v>
                </c:pt>
                <c:pt idx="945">
                  <c:v>131.9</c:v>
                </c:pt>
                <c:pt idx="946">
                  <c:v>127.4</c:v>
                </c:pt>
                <c:pt idx="947">
                  <c:v>127.1</c:v>
                </c:pt>
                <c:pt idx="948">
                  <c:v>126.3</c:v>
                </c:pt>
                <c:pt idx="949">
                  <c:v>126</c:v>
                </c:pt>
                <c:pt idx="950">
                  <c:v>125.8</c:v>
                </c:pt>
                <c:pt idx="951">
                  <c:v>124.9</c:v>
                </c:pt>
                <c:pt idx="952">
                  <c:v>125.7</c:v>
                </c:pt>
                <c:pt idx="953">
                  <c:v>125.3</c:v>
                </c:pt>
                <c:pt idx="954">
                  <c:v>126.6</c:v>
                </c:pt>
                <c:pt idx="955">
                  <c:v>124.2</c:v>
                </c:pt>
                <c:pt idx="956">
                  <c:v>126.3</c:v>
                </c:pt>
                <c:pt idx="957">
                  <c:v>125.5</c:v>
                </c:pt>
                <c:pt idx="958">
                  <c:v>123.3</c:v>
                </c:pt>
              </c:numCache>
            </c:numRef>
          </c:yVal>
          <c:smooth val="0"/>
          <c:extLst>
            <c:ext xmlns:c16="http://schemas.microsoft.com/office/drawing/2014/chart" uri="{C3380CC4-5D6E-409C-BE32-E72D297353CC}">
              <c16:uniqueId val="{00000000-2B53-438B-9A08-4374EC382383}"/>
            </c:ext>
          </c:extLst>
        </c:ser>
        <c:dLbls>
          <c:showLegendKey val="0"/>
          <c:showVal val="0"/>
          <c:showCatName val="0"/>
          <c:showSerName val="0"/>
          <c:showPercent val="0"/>
          <c:showBubbleSize val="0"/>
        </c:dLbls>
        <c:axId val="478785872"/>
        <c:axId val="478785216"/>
      </c:scatterChart>
      <c:scatterChart>
        <c:scatterStyle val="lineMarker"/>
        <c:varyColors val="0"/>
        <c:ser>
          <c:idx val="1"/>
          <c:order val="1"/>
          <c:tx>
            <c:strRef>
              <c:f>'Alt over Time'!$K$1</c:f>
              <c:strCache>
                <c:ptCount val="1"/>
                <c:pt idx="0">
                  <c:v>COUNT</c:v>
                </c:pt>
              </c:strCache>
            </c:strRef>
          </c:tx>
          <c:spPr>
            <a:ln w="15875" cap="rnd">
              <a:solidFill>
                <a:schemeClr val="accent2"/>
              </a:solidFill>
              <a:round/>
            </a:ln>
            <a:effectLst/>
          </c:spPr>
          <c:marker>
            <c:symbol val="none"/>
          </c:marker>
          <c:xVal>
            <c:numRef>
              <c:f>'Alt over Time'!$I$2:$I$960</c:f>
              <c:numCache>
                <c:formatCode>h:mm:ss;@</c:formatCode>
                <c:ptCount val="959"/>
                <c:pt idx="0">
                  <c:v>0.73502314814814806</c:v>
                </c:pt>
                <c:pt idx="1">
                  <c:v>0.73520833333333335</c:v>
                </c:pt>
                <c:pt idx="2">
                  <c:v>0.73539351851851853</c:v>
                </c:pt>
                <c:pt idx="3">
                  <c:v>0.73557870370370371</c:v>
                </c:pt>
                <c:pt idx="4">
                  <c:v>0.73576388888888899</c:v>
                </c:pt>
                <c:pt idx="5">
                  <c:v>0.73594907407407406</c:v>
                </c:pt>
                <c:pt idx="6">
                  <c:v>0.73614583333333339</c:v>
                </c:pt>
                <c:pt idx="7">
                  <c:v>0.73633101851851857</c:v>
                </c:pt>
                <c:pt idx="8">
                  <c:v>0.73651620370370363</c:v>
                </c:pt>
                <c:pt idx="9">
                  <c:v>0.73671296296296296</c:v>
                </c:pt>
                <c:pt idx="10">
                  <c:v>0.73689814814814814</c:v>
                </c:pt>
                <c:pt idx="11">
                  <c:v>0.73708333333333342</c:v>
                </c:pt>
                <c:pt idx="12">
                  <c:v>0.73726851851851849</c:v>
                </c:pt>
                <c:pt idx="13">
                  <c:v>0.73745370370370367</c:v>
                </c:pt>
                <c:pt idx="14">
                  <c:v>0.73763888888888884</c:v>
                </c:pt>
                <c:pt idx="15">
                  <c:v>0.73782407407407413</c:v>
                </c:pt>
                <c:pt idx="16">
                  <c:v>0.73800925925925931</c:v>
                </c:pt>
                <c:pt idx="17">
                  <c:v>0.73819444444444438</c:v>
                </c:pt>
                <c:pt idx="18">
                  <c:v>0.7383912037037037</c:v>
                </c:pt>
                <c:pt idx="19">
                  <c:v>0.73857638888888888</c:v>
                </c:pt>
                <c:pt idx="20">
                  <c:v>0.73876157407407417</c:v>
                </c:pt>
                <c:pt idx="21">
                  <c:v>0.73894675925925923</c:v>
                </c:pt>
                <c:pt idx="22">
                  <c:v>0.73913194444444441</c:v>
                </c:pt>
                <c:pt idx="23">
                  <c:v>0.73931712962962959</c:v>
                </c:pt>
                <c:pt idx="24">
                  <c:v>0.73950231481481488</c:v>
                </c:pt>
                <c:pt idx="25">
                  <c:v>0.73968750000000005</c:v>
                </c:pt>
                <c:pt idx="26">
                  <c:v>0.73987268518518512</c:v>
                </c:pt>
                <c:pt idx="27">
                  <c:v>0.74006944444444445</c:v>
                </c:pt>
                <c:pt idx="28">
                  <c:v>0.74024305555555558</c:v>
                </c:pt>
                <c:pt idx="29">
                  <c:v>0.74043981481481491</c:v>
                </c:pt>
                <c:pt idx="30">
                  <c:v>0.74062499999999998</c:v>
                </c:pt>
                <c:pt idx="31">
                  <c:v>0.74081018518518515</c:v>
                </c:pt>
                <c:pt idx="32">
                  <c:v>0.74099537037037033</c:v>
                </c:pt>
                <c:pt idx="33">
                  <c:v>0.74119212962962966</c:v>
                </c:pt>
                <c:pt idx="34">
                  <c:v>0.74137731481481473</c:v>
                </c:pt>
                <c:pt idx="35">
                  <c:v>0.74156250000000001</c:v>
                </c:pt>
                <c:pt idx="36">
                  <c:v>0.74174768518518519</c:v>
                </c:pt>
                <c:pt idx="37">
                  <c:v>0.74193287037037037</c:v>
                </c:pt>
                <c:pt idx="38">
                  <c:v>0.74211805555555566</c:v>
                </c:pt>
                <c:pt idx="39">
                  <c:v>0.74230324074074072</c:v>
                </c:pt>
                <c:pt idx="40">
                  <c:v>0.7424884259259259</c:v>
                </c:pt>
                <c:pt idx="41">
                  <c:v>0.74267361111111108</c:v>
                </c:pt>
                <c:pt idx="42">
                  <c:v>0.74285879629629636</c:v>
                </c:pt>
                <c:pt idx="43">
                  <c:v>0.74305555555555547</c:v>
                </c:pt>
                <c:pt idx="44">
                  <c:v>0.74324074074074076</c:v>
                </c:pt>
                <c:pt idx="45">
                  <c:v>0.74342592592592593</c:v>
                </c:pt>
                <c:pt idx="46">
                  <c:v>0.74361111111111111</c:v>
                </c:pt>
                <c:pt idx="47">
                  <c:v>0.7437962962962964</c:v>
                </c:pt>
                <c:pt idx="48">
                  <c:v>0.74398148148148147</c:v>
                </c:pt>
                <c:pt idx="49">
                  <c:v>0.74416666666666664</c:v>
                </c:pt>
                <c:pt idx="50">
                  <c:v>0.74435185185185182</c:v>
                </c:pt>
                <c:pt idx="51">
                  <c:v>0.74453703703703711</c:v>
                </c:pt>
                <c:pt idx="52">
                  <c:v>0.74472222222222229</c:v>
                </c:pt>
                <c:pt idx="53">
                  <c:v>0.74490740740740735</c:v>
                </c:pt>
                <c:pt idx="54">
                  <c:v>0.74509259259259253</c:v>
                </c:pt>
                <c:pt idx="55">
                  <c:v>0.74527777777777782</c:v>
                </c:pt>
                <c:pt idx="56">
                  <c:v>0.74546296296296299</c:v>
                </c:pt>
                <c:pt idx="57">
                  <c:v>0.74565972222222221</c:v>
                </c:pt>
                <c:pt idx="58">
                  <c:v>0.74584490740740739</c:v>
                </c:pt>
                <c:pt idx="59">
                  <c:v>0.74603009259259256</c:v>
                </c:pt>
                <c:pt idx="60">
                  <c:v>0.74621527777777785</c:v>
                </c:pt>
                <c:pt idx="61">
                  <c:v>0.74640046296296303</c:v>
                </c:pt>
                <c:pt idx="62">
                  <c:v>0.7465856481481481</c:v>
                </c:pt>
                <c:pt idx="63">
                  <c:v>0.74677083333333327</c:v>
                </c:pt>
                <c:pt idx="64">
                  <c:v>0.74695601851851856</c:v>
                </c:pt>
                <c:pt idx="65">
                  <c:v>0.74714120370370374</c:v>
                </c:pt>
                <c:pt idx="66">
                  <c:v>0.74732638888888892</c:v>
                </c:pt>
                <c:pt idx="67">
                  <c:v>0.74751157407407398</c:v>
                </c:pt>
                <c:pt idx="68">
                  <c:v>0.74769675925925927</c:v>
                </c:pt>
                <c:pt idx="69">
                  <c:v>0.74788194444444445</c:v>
                </c:pt>
                <c:pt idx="70">
                  <c:v>0.74806712962962962</c:v>
                </c:pt>
                <c:pt idx="71">
                  <c:v>0.74826388888888884</c:v>
                </c:pt>
                <c:pt idx="72">
                  <c:v>0.74844907407407402</c:v>
                </c:pt>
                <c:pt idx="73">
                  <c:v>0.74862268518518515</c:v>
                </c:pt>
                <c:pt idx="74">
                  <c:v>0.74881944444444448</c:v>
                </c:pt>
                <c:pt idx="75">
                  <c:v>0.74900462962962966</c:v>
                </c:pt>
                <c:pt idx="76">
                  <c:v>0.74918981481481473</c:v>
                </c:pt>
                <c:pt idx="77">
                  <c:v>0.74937500000000001</c:v>
                </c:pt>
                <c:pt idx="78">
                  <c:v>0.74956018518518519</c:v>
                </c:pt>
                <c:pt idx="79">
                  <c:v>0.74974537037037037</c:v>
                </c:pt>
                <c:pt idx="80">
                  <c:v>0.74993055555555566</c:v>
                </c:pt>
                <c:pt idx="81">
                  <c:v>0.75011574074074072</c:v>
                </c:pt>
                <c:pt idx="82">
                  <c:v>0.7503009259259259</c:v>
                </c:pt>
                <c:pt idx="83">
                  <c:v>0.75049768518518523</c:v>
                </c:pt>
                <c:pt idx="84">
                  <c:v>0.7506828703703704</c:v>
                </c:pt>
                <c:pt idx="85">
                  <c:v>0.75086805555555547</c:v>
                </c:pt>
                <c:pt idx="86">
                  <c:v>0.75105324074074076</c:v>
                </c:pt>
                <c:pt idx="87">
                  <c:v>0.75125000000000008</c:v>
                </c:pt>
                <c:pt idx="88">
                  <c:v>0.75143518518518515</c:v>
                </c:pt>
                <c:pt idx="89">
                  <c:v>0.75162037037037033</c:v>
                </c:pt>
                <c:pt idx="90">
                  <c:v>0.75181712962962965</c:v>
                </c:pt>
                <c:pt idx="91">
                  <c:v>0.75200231481481483</c:v>
                </c:pt>
                <c:pt idx="92">
                  <c:v>0.7521874999999999</c:v>
                </c:pt>
                <c:pt idx="93">
                  <c:v>0.75237268518518519</c:v>
                </c:pt>
                <c:pt idx="94">
                  <c:v>0.75256944444444451</c:v>
                </c:pt>
                <c:pt idx="95">
                  <c:v>0.75275462962962969</c:v>
                </c:pt>
                <c:pt idx="96">
                  <c:v>0.75293981481481476</c:v>
                </c:pt>
                <c:pt idx="97">
                  <c:v>0.75312499999999993</c:v>
                </c:pt>
                <c:pt idx="98">
                  <c:v>0.75332175925925926</c:v>
                </c:pt>
                <c:pt idx="99">
                  <c:v>0.75350694444444455</c:v>
                </c:pt>
                <c:pt idx="100">
                  <c:v>0.75369212962962961</c:v>
                </c:pt>
                <c:pt idx="101">
                  <c:v>0.75387731481481479</c:v>
                </c:pt>
                <c:pt idx="102">
                  <c:v>0.75407407407407412</c:v>
                </c:pt>
                <c:pt idx="103">
                  <c:v>0.75427083333333333</c:v>
                </c:pt>
                <c:pt idx="104">
                  <c:v>0.75445601851851851</c:v>
                </c:pt>
                <c:pt idx="105">
                  <c:v>0.75464120370370369</c:v>
                </c:pt>
                <c:pt idx="106">
                  <c:v>0.75483796296296291</c:v>
                </c:pt>
                <c:pt idx="107">
                  <c:v>0.75502314814814808</c:v>
                </c:pt>
                <c:pt idx="108">
                  <c:v>0.75520833333333337</c:v>
                </c:pt>
                <c:pt idx="109">
                  <c:v>0.75539351851851855</c:v>
                </c:pt>
                <c:pt idx="110">
                  <c:v>0.75559027777777776</c:v>
                </c:pt>
                <c:pt idx="111">
                  <c:v>0.75577546296296294</c:v>
                </c:pt>
                <c:pt idx="112">
                  <c:v>0.75596064814814812</c:v>
                </c:pt>
                <c:pt idx="113">
                  <c:v>0.75614583333333341</c:v>
                </c:pt>
                <c:pt idx="114">
                  <c:v>0.75634259259259251</c:v>
                </c:pt>
                <c:pt idx="115">
                  <c:v>0.7565277777777778</c:v>
                </c:pt>
                <c:pt idx="116">
                  <c:v>0.75671296296296298</c:v>
                </c:pt>
                <c:pt idx="117">
                  <c:v>0.75690972222222219</c:v>
                </c:pt>
                <c:pt idx="118">
                  <c:v>0.75709490740740737</c:v>
                </c:pt>
                <c:pt idx="119">
                  <c:v>0.75728009259259255</c:v>
                </c:pt>
                <c:pt idx="120">
                  <c:v>0.75746527777777783</c:v>
                </c:pt>
                <c:pt idx="121">
                  <c:v>0.75765046296296301</c:v>
                </c:pt>
                <c:pt idx="122">
                  <c:v>0.75784722222222223</c:v>
                </c:pt>
                <c:pt idx="123">
                  <c:v>0.7580324074074074</c:v>
                </c:pt>
                <c:pt idx="124">
                  <c:v>0.75821759259259258</c:v>
                </c:pt>
                <c:pt idx="125">
                  <c:v>0.75840277777777787</c:v>
                </c:pt>
                <c:pt idx="126">
                  <c:v>0.75858796296296294</c:v>
                </c:pt>
                <c:pt idx="127">
                  <c:v>0.75878472222222226</c:v>
                </c:pt>
                <c:pt idx="128">
                  <c:v>0.75896990740740744</c:v>
                </c:pt>
                <c:pt idx="129">
                  <c:v>0.75915509259259262</c:v>
                </c:pt>
                <c:pt idx="130">
                  <c:v>0.75934027777777768</c:v>
                </c:pt>
                <c:pt idx="131">
                  <c:v>0.75953703703703701</c:v>
                </c:pt>
                <c:pt idx="132">
                  <c:v>0.7597222222222223</c:v>
                </c:pt>
                <c:pt idx="133">
                  <c:v>0.75990740740740748</c:v>
                </c:pt>
                <c:pt idx="134">
                  <c:v>0.76010416666666669</c:v>
                </c:pt>
                <c:pt idx="135">
                  <c:v>0.76028935185185187</c:v>
                </c:pt>
                <c:pt idx="136">
                  <c:v>0.76047453703703705</c:v>
                </c:pt>
                <c:pt idx="137">
                  <c:v>0.76065972222222211</c:v>
                </c:pt>
                <c:pt idx="138">
                  <c:v>0.76085648148148144</c:v>
                </c:pt>
                <c:pt idx="139">
                  <c:v>0.76104166666666673</c:v>
                </c:pt>
                <c:pt idx="140">
                  <c:v>0.7612268518518519</c:v>
                </c:pt>
                <c:pt idx="141">
                  <c:v>0.76141203703703697</c:v>
                </c:pt>
                <c:pt idx="142">
                  <c:v>0.76159722222222215</c:v>
                </c:pt>
                <c:pt idx="143">
                  <c:v>0.76178240740740744</c:v>
                </c:pt>
                <c:pt idx="144">
                  <c:v>0.76197916666666676</c:v>
                </c:pt>
                <c:pt idx="145">
                  <c:v>0.76216435185185183</c:v>
                </c:pt>
                <c:pt idx="146">
                  <c:v>0.76234953703703701</c:v>
                </c:pt>
                <c:pt idx="147">
                  <c:v>0.76252314814814814</c:v>
                </c:pt>
                <c:pt idx="148">
                  <c:v>0.76273148148148151</c:v>
                </c:pt>
                <c:pt idx="149">
                  <c:v>0.76291666666666658</c:v>
                </c:pt>
                <c:pt idx="150">
                  <c:v>0.76310185185185186</c:v>
                </c:pt>
                <c:pt idx="151">
                  <c:v>0.76329861111111119</c:v>
                </c:pt>
                <c:pt idx="152">
                  <c:v>0.76348379629629637</c:v>
                </c:pt>
                <c:pt idx="153">
                  <c:v>0.76366898148148143</c:v>
                </c:pt>
                <c:pt idx="154">
                  <c:v>0.76385416666666661</c:v>
                </c:pt>
                <c:pt idx="155">
                  <c:v>0.7640393518518519</c:v>
                </c:pt>
                <c:pt idx="156">
                  <c:v>0.76422453703703708</c:v>
                </c:pt>
                <c:pt idx="157">
                  <c:v>0.76440972222222225</c:v>
                </c:pt>
                <c:pt idx="158">
                  <c:v>0.76459490740740732</c:v>
                </c:pt>
                <c:pt idx="159">
                  <c:v>0.76478009259259261</c:v>
                </c:pt>
                <c:pt idx="160">
                  <c:v>0.76496527777777779</c:v>
                </c:pt>
                <c:pt idx="161">
                  <c:v>0.765162037037037</c:v>
                </c:pt>
                <c:pt idx="162">
                  <c:v>0.76534722222222218</c:v>
                </c:pt>
                <c:pt idx="163">
                  <c:v>0.76553240740740736</c:v>
                </c:pt>
                <c:pt idx="164">
                  <c:v>0.76571759259259264</c:v>
                </c:pt>
                <c:pt idx="165">
                  <c:v>0.76590277777777782</c:v>
                </c:pt>
                <c:pt idx="166">
                  <c:v>0.766087962962963</c:v>
                </c:pt>
                <c:pt idx="167">
                  <c:v>0.76628472222222221</c:v>
                </c:pt>
                <c:pt idx="168">
                  <c:v>0.76646990740740739</c:v>
                </c:pt>
                <c:pt idx="169">
                  <c:v>0.76665509259259268</c:v>
                </c:pt>
                <c:pt idx="170">
                  <c:v>0.76684027777777775</c:v>
                </c:pt>
                <c:pt idx="171">
                  <c:v>0.76703703703703707</c:v>
                </c:pt>
                <c:pt idx="172">
                  <c:v>0.76722222222222225</c:v>
                </c:pt>
                <c:pt idx="173">
                  <c:v>0.76740740740740743</c:v>
                </c:pt>
                <c:pt idx="174">
                  <c:v>0.76759259259259249</c:v>
                </c:pt>
                <c:pt idx="175">
                  <c:v>0.76777777777777778</c:v>
                </c:pt>
                <c:pt idx="176">
                  <c:v>0.76796296296296296</c:v>
                </c:pt>
                <c:pt idx="177">
                  <c:v>0.76814814814814814</c:v>
                </c:pt>
                <c:pt idx="178">
                  <c:v>0.76833333333333342</c:v>
                </c:pt>
                <c:pt idx="179">
                  <c:v>0.76853009259259253</c:v>
                </c:pt>
                <c:pt idx="180">
                  <c:v>0.76871527777777782</c:v>
                </c:pt>
                <c:pt idx="181">
                  <c:v>0.76890046296296299</c:v>
                </c:pt>
                <c:pt idx="182">
                  <c:v>0.76908564814814817</c:v>
                </c:pt>
                <c:pt idx="183">
                  <c:v>0.76927083333333324</c:v>
                </c:pt>
                <c:pt idx="184">
                  <c:v>0.76945601851851853</c:v>
                </c:pt>
                <c:pt idx="185">
                  <c:v>0.76965277777777785</c:v>
                </c:pt>
                <c:pt idx="186">
                  <c:v>0.76983796296296303</c:v>
                </c:pt>
                <c:pt idx="187">
                  <c:v>0.7700231481481481</c:v>
                </c:pt>
                <c:pt idx="188">
                  <c:v>0.77021990740740742</c:v>
                </c:pt>
                <c:pt idx="189">
                  <c:v>0.7704050925925926</c:v>
                </c:pt>
                <c:pt idx="190">
                  <c:v>0.77059027777777767</c:v>
                </c:pt>
                <c:pt idx="191">
                  <c:v>0.77077546296296295</c:v>
                </c:pt>
                <c:pt idx="192">
                  <c:v>0.77096064814814813</c:v>
                </c:pt>
                <c:pt idx="193">
                  <c:v>0.77114583333333331</c:v>
                </c:pt>
                <c:pt idx="194">
                  <c:v>0.7713310185185186</c:v>
                </c:pt>
                <c:pt idx="195">
                  <c:v>0.77151620370370377</c:v>
                </c:pt>
                <c:pt idx="196">
                  <c:v>0.77170138888888884</c:v>
                </c:pt>
                <c:pt idx="197">
                  <c:v>0.77188657407407402</c:v>
                </c:pt>
                <c:pt idx="198">
                  <c:v>0.7720717592592593</c:v>
                </c:pt>
                <c:pt idx="199">
                  <c:v>0.77225694444444448</c:v>
                </c:pt>
                <c:pt idx="200">
                  <c:v>0.77244212962962966</c:v>
                </c:pt>
                <c:pt idx="201">
                  <c:v>0.77262731481481473</c:v>
                </c:pt>
                <c:pt idx="202">
                  <c:v>0.77281250000000001</c:v>
                </c:pt>
                <c:pt idx="203">
                  <c:v>0.77300925925925934</c:v>
                </c:pt>
                <c:pt idx="204">
                  <c:v>0.77319444444444441</c:v>
                </c:pt>
                <c:pt idx="205">
                  <c:v>0.77337962962962958</c:v>
                </c:pt>
                <c:pt idx="206">
                  <c:v>0.77355324074074072</c:v>
                </c:pt>
                <c:pt idx="207">
                  <c:v>0.77375000000000005</c:v>
                </c:pt>
                <c:pt idx="208">
                  <c:v>0.77393518518518523</c:v>
                </c:pt>
                <c:pt idx="209">
                  <c:v>0.7741203703703704</c:v>
                </c:pt>
                <c:pt idx="210">
                  <c:v>0.77430555555555547</c:v>
                </c:pt>
                <c:pt idx="211">
                  <c:v>0.77449074074074076</c:v>
                </c:pt>
                <c:pt idx="212">
                  <c:v>0.77467592592592593</c:v>
                </c:pt>
                <c:pt idx="213">
                  <c:v>0.77486111111111111</c:v>
                </c:pt>
                <c:pt idx="214">
                  <c:v>0.7750462962962964</c:v>
                </c:pt>
                <c:pt idx="215">
                  <c:v>0.77523148148148147</c:v>
                </c:pt>
                <c:pt idx="216">
                  <c:v>0.77542824074074079</c:v>
                </c:pt>
                <c:pt idx="217">
                  <c:v>0.77561342592592597</c:v>
                </c:pt>
                <c:pt idx="218">
                  <c:v>0.77579861111111104</c:v>
                </c:pt>
                <c:pt idx="219">
                  <c:v>0.77598379629629621</c:v>
                </c:pt>
                <c:pt idx="220">
                  <c:v>0.7761689814814815</c:v>
                </c:pt>
                <c:pt idx="221">
                  <c:v>0.77635416666666668</c:v>
                </c:pt>
                <c:pt idx="222">
                  <c:v>0.77653935185185186</c:v>
                </c:pt>
                <c:pt idx="223">
                  <c:v>0.77672453703703714</c:v>
                </c:pt>
                <c:pt idx="224">
                  <c:v>0.77690972222222221</c:v>
                </c:pt>
                <c:pt idx="225">
                  <c:v>0.77709490740740739</c:v>
                </c:pt>
                <c:pt idx="226">
                  <c:v>0.77728009259259256</c:v>
                </c:pt>
                <c:pt idx="227">
                  <c:v>0.77746527777777785</c:v>
                </c:pt>
                <c:pt idx="228">
                  <c:v>0.77766203703703696</c:v>
                </c:pt>
                <c:pt idx="229">
                  <c:v>0.77784722222222225</c:v>
                </c:pt>
                <c:pt idx="230">
                  <c:v>0.77803240740740742</c:v>
                </c:pt>
                <c:pt idx="231">
                  <c:v>0.7782175925925926</c:v>
                </c:pt>
                <c:pt idx="232">
                  <c:v>0.77840277777777767</c:v>
                </c:pt>
                <c:pt idx="233">
                  <c:v>0.77858796296296295</c:v>
                </c:pt>
                <c:pt idx="234">
                  <c:v>0.77877314814814813</c:v>
                </c:pt>
                <c:pt idx="235">
                  <c:v>0.77895833333333331</c:v>
                </c:pt>
                <c:pt idx="236">
                  <c:v>0.7791435185185186</c:v>
                </c:pt>
                <c:pt idx="237">
                  <c:v>0.77932870370370377</c:v>
                </c:pt>
                <c:pt idx="238">
                  <c:v>0.77951388888888884</c:v>
                </c:pt>
                <c:pt idx="239">
                  <c:v>0.77969907407407402</c:v>
                </c:pt>
                <c:pt idx="240">
                  <c:v>0.7798842592592593</c:v>
                </c:pt>
                <c:pt idx="241">
                  <c:v>0.78008101851851863</c:v>
                </c:pt>
                <c:pt idx="242">
                  <c:v>0.7802662037037037</c:v>
                </c:pt>
                <c:pt idx="243">
                  <c:v>0.78045138888888888</c:v>
                </c:pt>
                <c:pt idx="244">
                  <c:v>0.78062500000000001</c:v>
                </c:pt>
                <c:pt idx="245">
                  <c:v>0.78082175925925934</c:v>
                </c:pt>
                <c:pt idx="246">
                  <c:v>0.78100694444444441</c:v>
                </c:pt>
                <c:pt idx="247">
                  <c:v>0.78119212962962958</c:v>
                </c:pt>
                <c:pt idx="248">
                  <c:v>0.78137731481481476</c:v>
                </c:pt>
                <c:pt idx="249">
                  <c:v>0.78156250000000005</c:v>
                </c:pt>
                <c:pt idx="250">
                  <c:v>0.78174768518518523</c:v>
                </c:pt>
                <c:pt idx="251">
                  <c:v>0.7819328703703704</c:v>
                </c:pt>
                <c:pt idx="252">
                  <c:v>0.78211805555555547</c:v>
                </c:pt>
                <c:pt idx="253">
                  <c:v>0.78230324074074076</c:v>
                </c:pt>
                <c:pt idx="254">
                  <c:v>0.78248842592592593</c:v>
                </c:pt>
                <c:pt idx="255">
                  <c:v>0.78267361111111111</c:v>
                </c:pt>
                <c:pt idx="256">
                  <c:v>0.7828587962962964</c:v>
                </c:pt>
                <c:pt idx="257">
                  <c:v>0.78304398148148147</c:v>
                </c:pt>
                <c:pt idx="258">
                  <c:v>0.78324074074074079</c:v>
                </c:pt>
                <c:pt idx="259">
                  <c:v>0.78342592592592597</c:v>
                </c:pt>
                <c:pt idx="260">
                  <c:v>0.78361111111111104</c:v>
                </c:pt>
                <c:pt idx="261">
                  <c:v>0.78379629629629621</c:v>
                </c:pt>
                <c:pt idx="262">
                  <c:v>0.7839814814814815</c:v>
                </c:pt>
                <c:pt idx="263">
                  <c:v>0.78416666666666668</c:v>
                </c:pt>
                <c:pt idx="264">
                  <c:v>0.78435185185185186</c:v>
                </c:pt>
                <c:pt idx="265">
                  <c:v>0.78454861111111107</c:v>
                </c:pt>
                <c:pt idx="266">
                  <c:v>0.78473379629629625</c:v>
                </c:pt>
                <c:pt idx="267">
                  <c:v>0.78491898148148154</c:v>
                </c:pt>
                <c:pt idx="268">
                  <c:v>0.78510416666666671</c:v>
                </c:pt>
                <c:pt idx="269">
                  <c:v>0.78528935185185189</c:v>
                </c:pt>
                <c:pt idx="270">
                  <c:v>0.78547453703703696</c:v>
                </c:pt>
                <c:pt idx="271">
                  <c:v>0.78565972222222225</c:v>
                </c:pt>
                <c:pt idx="272">
                  <c:v>0.78584490740740742</c:v>
                </c:pt>
                <c:pt idx="273">
                  <c:v>0.7860300925925926</c:v>
                </c:pt>
                <c:pt idx="274">
                  <c:v>0.78619212962962959</c:v>
                </c:pt>
                <c:pt idx="275">
                  <c:v>0.78640046296296295</c:v>
                </c:pt>
                <c:pt idx="276">
                  <c:v>0.78658564814814813</c:v>
                </c:pt>
                <c:pt idx="277">
                  <c:v>0.78677083333333331</c:v>
                </c:pt>
                <c:pt idx="278">
                  <c:v>0.7869560185185186</c:v>
                </c:pt>
                <c:pt idx="279">
                  <c:v>0.78714120370370377</c:v>
                </c:pt>
                <c:pt idx="280">
                  <c:v>0.78732638888888884</c:v>
                </c:pt>
                <c:pt idx="281">
                  <c:v>0.78751157407407402</c:v>
                </c:pt>
                <c:pt idx="282">
                  <c:v>0.78770833333333334</c:v>
                </c:pt>
                <c:pt idx="283">
                  <c:v>0.78789351851851863</c:v>
                </c:pt>
                <c:pt idx="284">
                  <c:v>0.7880787037037037</c:v>
                </c:pt>
                <c:pt idx="285">
                  <c:v>0.78826388888888888</c:v>
                </c:pt>
                <c:pt idx="286">
                  <c:v>0.78844907407407405</c:v>
                </c:pt>
                <c:pt idx="287">
                  <c:v>0.78863425925925934</c:v>
                </c:pt>
                <c:pt idx="288">
                  <c:v>0.78881944444444441</c:v>
                </c:pt>
                <c:pt idx="289">
                  <c:v>0.78900462962962958</c:v>
                </c:pt>
                <c:pt idx="290">
                  <c:v>0.78918981481481476</c:v>
                </c:pt>
                <c:pt idx="291">
                  <c:v>0.78937500000000005</c:v>
                </c:pt>
                <c:pt idx="292">
                  <c:v>0.78956018518518523</c:v>
                </c:pt>
                <c:pt idx="293">
                  <c:v>0.7897453703703704</c:v>
                </c:pt>
                <c:pt idx="294">
                  <c:v>0.78993055555555547</c:v>
                </c:pt>
                <c:pt idx="295">
                  <c:v>0.79011574074074076</c:v>
                </c:pt>
                <c:pt idx="296">
                  <c:v>0.79030092592592593</c:v>
                </c:pt>
                <c:pt idx="297">
                  <c:v>0.79048611111111111</c:v>
                </c:pt>
                <c:pt idx="298">
                  <c:v>0.7906712962962964</c:v>
                </c:pt>
                <c:pt idx="299">
                  <c:v>0.79085648148148147</c:v>
                </c:pt>
                <c:pt idx="300">
                  <c:v>0.79104166666666664</c:v>
                </c:pt>
                <c:pt idx="301">
                  <c:v>0.79122685185185182</c:v>
                </c:pt>
                <c:pt idx="302">
                  <c:v>0.79141203703703711</c:v>
                </c:pt>
                <c:pt idx="303">
                  <c:v>0.79160879629629621</c:v>
                </c:pt>
                <c:pt idx="304">
                  <c:v>0.7917939814814815</c:v>
                </c:pt>
                <c:pt idx="305">
                  <c:v>0.79197916666666668</c:v>
                </c:pt>
                <c:pt idx="306">
                  <c:v>0.79216435185185186</c:v>
                </c:pt>
                <c:pt idx="307">
                  <c:v>0.79234953703703714</c:v>
                </c:pt>
                <c:pt idx="308">
                  <c:v>0.79253472222222221</c:v>
                </c:pt>
                <c:pt idx="309">
                  <c:v>0.79271990740740739</c:v>
                </c:pt>
                <c:pt idx="310">
                  <c:v>0.79290509259259256</c:v>
                </c:pt>
                <c:pt idx="311">
                  <c:v>0.79309027777777785</c:v>
                </c:pt>
                <c:pt idx="312">
                  <c:v>0.79327546296296303</c:v>
                </c:pt>
                <c:pt idx="313">
                  <c:v>0.79343750000000002</c:v>
                </c:pt>
                <c:pt idx="314">
                  <c:v>0.79364583333333327</c:v>
                </c:pt>
                <c:pt idx="315">
                  <c:v>0.79383101851851856</c:v>
                </c:pt>
                <c:pt idx="316">
                  <c:v>0.79401620370370374</c:v>
                </c:pt>
                <c:pt idx="317">
                  <c:v>0.79420138888888892</c:v>
                </c:pt>
                <c:pt idx="318">
                  <c:v>0.79439814814814813</c:v>
                </c:pt>
                <c:pt idx="319">
                  <c:v>0.79458333333333331</c:v>
                </c:pt>
                <c:pt idx="320">
                  <c:v>0.7947685185185186</c:v>
                </c:pt>
                <c:pt idx="321">
                  <c:v>0.79495370370370377</c:v>
                </c:pt>
                <c:pt idx="322">
                  <c:v>0.79513888888888884</c:v>
                </c:pt>
                <c:pt idx="323">
                  <c:v>0.79532407407407402</c:v>
                </c:pt>
                <c:pt idx="324">
                  <c:v>0.7955092592592593</c:v>
                </c:pt>
                <c:pt idx="325">
                  <c:v>0.79569444444444448</c:v>
                </c:pt>
                <c:pt idx="326">
                  <c:v>0.79587962962962966</c:v>
                </c:pt>
                <c:pt idx="327">
                  <c:v>0.79606481481481473</c:v>
                </c:pt>
                <c:pt idx="328">
                  <c:v>0.79625000000000001</c:v>
                </c:pt>
                <c:pt idx="329">
                  <c:v>0.79643518518518519</c:v>
                </c:pt>
                <c:pt idx="330">
                  <c:v>0.79662037037037037</c:v>
                </c:pt>
                <c:pt idx="331">
                  <c:v>0.79680555555555566</c:v>
                </c:pt>
                <c:pt idx="332">
                  <c:v>0.79699074074074072</c:v>
                </c:pt>
                <c:pt idx="333">
                  <c:v>0.7971759259259259</c:v>
                </c:pt>
                <c:pt idx="334">
                  <c:v>0.79737268518518523</c:v>
                </c:pt>
                <c:pt idx="335">
                  <c:v>0.7975578703703704</c:v>
                </c:pt>
                <c:pt idx="336">
                  <c:v>0.79774305555555547</c:v>
                </c:pt>
                <c:pt idx="337">
                  <c:v>0.79792824074074076</c:v>
                </c:pt>
                <c:pt idx="338">
                  <c:v>0.79811342592592593</c:v>
                </c:pt>
                <c:pt idx="339">
                  <c:v>0.79829861111111111</c:v>
                </c:pt>
                <c:pt idx="340">
                  <c:v>0.7984837962962964</c:v>
                </c:pt>
                <c:pt idx="341">
                  <c:v>0.79866898148148147</c:v>
                </c:pt>
                <c:pt idx="342">
                  <c:v>0.79885416666666664</c:v>
                </c:pt>
                <c:pt idx="343">
                  <c:v>0.79903935185185182</c:v>
                </c:pt>
                <c:pt idx="344">
                  <c:v>0.79922453703703711</c:v>
                </c:pt>
                <c:pt idx="345">
                  <c:v>0.79940972222222229</c:v>
                </c:pt>
                <c:pt idx="346">
                  <c:v>0.79959490740740735</c:v>
                </c:pt>
                <c:pt idx="347">
                  <c:v>0.79978009259259253</c:v>
                </c:pt>
                <c:pt idx="348">
                  <c:v>0.79996527777777782</c:v>
                </c:pt>
                <c:pt idx="349">
                  <c:v>0.80011574074074077</c:v>
                </c:pt>
                <c:pt idx="350">
                  <c:v>0.80034722222222221</c:v>
                </c:pt>
                <c:pt idx="351">
                  <c:v>0.80053240740740739</c:v>
                </c:pt>
                <c:pt idx="352">
                  <c:v>0.80071759259259256</c:v>
                </c:pt>
                <c:pt idx="353">
                  <c:v>0.80090277777777785</c:v>
                </c:pt>
                <c:pt idx="354">
                  <c:v>0.80107638888888888</c:v>
                </c:pt>
                <c:pt idx="355">
                  <c:v>0.8012731481481481</c:v>
                </c:pt>
                <c:pt idx="356">
                  <c:v>0.80145833333333327</c:v>
                </c:pt>
                <c:pt idx="357">
                  <c:v>0.80164351851851856</c:v>
                </c:pt>
                <c:pt idx="358">
                  <c:v>0.80182870370370374</c:v>
                </c:pt>
                <c:pt idx="359">
                  <c:v>0.80201388888888892</c:v>
                </c:pt>
                <c:pt idx="360">
                  <c:v>0.80219907407407398</c:v>
                </c:pt>
                <c:pt idx="361">
                  <c:v>0.80238425925925927</c:v>
                </c:pt>
                <c:pt idx="362">
                  <c:v>0.80256944444444445</c:v>
                </c:pt>
                <c:pt idx="363">
                  <c:v>0.80276620370370377</c:v>
                </c:pt>
                <c:pt idx="364">
                  <c:v>0.80295138888888884</c:v>
                </c:pt>
                <c:pt idx="365">
                  <c:v>0.80313657407407402</c:v>
                </c:pt>
                <c:pt idx="366">
                  <c:v>0.8033217592592593</c:v>
                </c:pt>
                <c:pt idx="367">
                  <c:v>0.80350694444444448</c:v>
                </c:pt>
                <c:pt idx="368">
                  <c:v>0.80369212962962966</c:v>
                </c:pt>
                <c:pt idx="369">
                  <c:v>0.80387731481481473</c:v>
                </c:pt>
                <c:pt idx="370">
                  <c:v>0.80406250000000001</c:v>
                </c:pt>
                <c:pt idx="371">
                  <c:v>0.80424768518518519</c:v>
                </c:pt>
                <c:pt idx="372">
                  <c:v>0.80443287037037037</c:v>
                </c:pt>
                <c:pt idx="373">
                  <c:v>0.80461805555555566</c:v>
                </c:pt>
                <c:pt idx="374">
                  <c:v>0.80480324074074072</c:v>
                </c:pt>
                <c:pt idx="375">
                  <c:v>0.8049884259259259</c:v>
                </c:pt>
                <c:pt idx="376">
                  <c:v>0.80517361111111108</c:v>
                </c:pt>
                <c:pt idx="377">
                  <c:v>0.80535879629629636</c:v>
                </c:pt>
                <c:pt idx="378">
                  <c:v>0.80555555555555547</c:v>
                </c:pt>
                <c:pt idx="379">
                  <c:v>0.80574074074074076</c:v>
                </c:pt>
                <c:pt idx="380">
                  <c:v>0.80592592592592593</c:v>
                </c:pt>
                <c:pt idx="381">
                  <c:v>0.80611111111111111</c:v>
                </c:pt>
                <c:pt idx="382">
                  <c:v>0.8062962962962964</c:v>
                </c:pt>
                <c:pt idx="383">
                  <c:v>0.80648148148148147</c:v>
                </c:pt>
                <c:pt idx="384">
                  <c:v>0.80666666666666664</c:v>
                </c:pt>
                <c:pt idx="385">
                  <c:v>0.80685185185185182</c:v>
                </c:pt>
                <c:pt idx="386">
                  <c:v>0.80703703703703711</c:v>
                </c:pt>
                <c:pt idx="387">
                  <c:v>0.80722222222222229</c:v>
                </c:pt>
                <c:pt idx="388">
                  <c:v>0.80740740740740735</c:v>
                </c:pt>
                <c:pt idx="389">
                  <c:v>0.80759259259259253</c:v>
                </c:pt>
                <c:pt idx="390">
                  <c:v>0.80778935185185186</c:v>
                </c:pt>
                <c:pt idx="391">
                  <c:v>0.80797453703703714</c:v>
                </c:pt>
                <c:pt idx="392">
                  <c:v>0.80815972222222221</c:v>
                </c:pt>
                <c:pt idx="393">
                  <c:v>0.80834490740740739</c:v>
                </c:pt>
                <c:pt idx="394">
                  <c:v>0.80853009259259256</c:v>
                </c:pt>
                <c:pt idx="395">
                  <c:v>0.80871527777777785</c:v>
                </c:pt>
                <c:pt idx="396">
                  <c:v>0.80890046296296303</c:v>
                </c:pt>
                <c:pt idx="397">
                  <c:v>0.8090856481481481</c:v>
                </c:pt>
                <c:pt idx="398">
                  <c:v>0.80927083333333327</c:v>
                </c:pt>
                <c:pt idx="399">
                  <c:v>0.80945601851851856</c:v>
                </c:pt>
                <c:pt idx="400">
                  <c:v>0.80964120370370374</c:v>
                </c:pt>
                <c:pt idx="401">
                  <c:v>0.80982638888888892</c:v>
                </c:pt>
                <c:pt idx="402">
                  <c:v>0.81001157407407398</c:v>
                </c:pt>
                <c:pt idx="403">
                  <c:v>0.81019675925925927</c:v>
                </c:pt>
                <c:pt idx="404">
                  <c:v>0.81038194444444445</c:v>
                </c:pt>
                <c:pt idx="405">
                  <c:v>0.81056712962962962</c:v>
                </c:pt>
                <c:pt idx="406">
                  <c:v>0.81076388888888884</c:v>
                </c:pt>
                <c:pt idx="407">
                  <c:v>0.81094907407407402</c:v>
                </c:pt>
                <c:pt idx="408">
                  <c:v>0.81112268518518515</c:v>
                </c:pt>
                <c:pt idx="409">
                  <c:v>0.81131944444444448</c:v>
                </c:pt>
                <c:pt idx="410">
                  <c:v>0.81150462962962966</c:v>
                </c:pt>
                <c:pt idx="411">
                  <c:v>0.81168981481481473</c:v>
                </c:pt>
                <c:pt idx="412">
                  <c:v>0.81187500000000001</c:v>
                </c:pt>
                <c:pt idx="413">
                  <c:v>0.81206018518518519</c:v>
                </c:pt>
                <c:pt idx="414">
                  <c:v>0.81224537037037037</c:v>
                </c:pt>
                <c:pt idx="415">
                  <c:v>0.81243055555555566</c:v>
                </c:pt>
                <c:pt idx="416">
                  <c:v>0.81261574074074072</c:v>
                </c:pt>
                <c:pt idx="417">
                  <c:v>0.8128009259259259</c:v>
                </c:pt>
                <c:pt idx="418">
                  <c:v>0.81298611111111108</c:v>
                </c:pt>
                <c:pt idx="419">
                  <c:v>0.81317129629629636</c:v>
                </c:pt>
                <c:pt idx="420">
                  <c:v>0.81335648148148154</c:v>
                </c:pt>
                <c:pt idx="421">
                  <c:v>0.81354166666666661</c:v>
                </c:pt>
                <c:pt idx="422">
                  <c:v>0.81373842592592593</c:v>
                </c:pt>
                <c:pt idx="423">
                  <c:v>0.81392361111111111</c:v>
                </c:pt>
                <c:pt idx="424">
                  <c:v>0.8141087962962964</c:v>
                </c:pt>
                <c:pt idx="425">
                  <c:v>0.81429398148148147</c:v>
                </c:pt>
                <c:pt idx="426">
                  <c:v>0.81447916666666664</c:v>
                </c:pt>
                <c:pt idx="427">
                  <c:v>0.81466435185185182</c:v>
                </c:pt>
                <c:pt idx="428">
                  <c:v>0.81484953703703711</c:v>
                </c:pt>
                <c:pt idx="429">
                  <c:v>0.81503472222222229</c:v>
                </c:pt>
                <c:pt idx="430">
                  <c:v>0.81521990740740735</c:v>
                </c:pt>
                <c:pt idx="431">
                  <c:v>0.81540509259259253</c:v>
                </c:pt>
                <c:pt idx="432">
                  <c:v>0.81559027777777782</c:v>
                </c:pt>
                <c:pt idx="433">
                  <c:v>0.81577546296296299</c:v>
                </c:pt>
                <c:pt idx="434">
                  <c:v>0.81597222222222221</c:v>
                </c:pt>
                <c:pt idx="435">
                  <c:v>0.81615740740740739</c:v>
                </c:pt>
                <c:pt idx="436">
                  <c:v>0.81633101851851853</c:v>
                </c:pt>
                <c:pt idx="437">
                  <c:v>0.81652777777777785</c:v>
                </c:pt>
                <c:pt idx="438">
                  <c:v>0.81671296296296303</c:v>
                </c:pt>
                <c:pt idx="439">
                  <c:v>0.8168981481481481</c:v>
                </c:pt>
                <c:pt idx="440">
                  <c:v>0.81708333333333327</c:v>
                </c:pt>
                <c:pt idx="441">
                  <c:v>0.81726851851851856</c:v>
                </c:pt>
                <c:pt idx="442">
                  <c:v>0.81745370370370374</c:v>
                </c:pt>
                <c:pt idx="443">
                  <c:v>0.81763888888888892</c:v>
                </c:pt>
                <c:pt idx="444">
                  <c:v>0.81782407407407398</c:v>
                </c:pt>
                <c:pt idx="445">
                  <c:v>0.81800925925925927</c:v>
                </c:pt>
                <c:pt idx="446">
                  <c:v>0.81819444444444445</c:v>
                </c:pt>
                <c:pt idx="447">
                  <c:v>0.81837962962962962</c:v>
                </c:pt>
                <c:pt idx="448">
                  <c:v>0.81856481481481491</c:v>
                </c:pt>
                <c:pt idx="449">
                  <c:v>0.81874999999999998</c:v>
                </c:pt>
                <c:pt idx="450">
                  <c:v>0.81893518518518515</c:v>
                </c:pt>
                <c:pt idx="451">
                  <c:v>0.81913194444444448</c:v>
                </c:pt>
                <c:pt idx="452">
                  <c:v>0.81931712962962966</c:v>
                </c:pt>
                <c:pt idx="453">
                  <c:v>0.81950231481481473</c:v>
                </c:pt>
                <c:pt idx="454">
                  <c:v>0.81968750000000001</c:v>
                </c:pt>
                <c:pt idx="455">
                  <c:v>0.81988425925925934</c:v>
                </c:pt>
                <c:pt idx="456">
                  <c:v>0.82006944444444441</c:v>
                </c:pt>
                <c:pt idx="457">
                  <c:v>0.82025462962962958</c:v>
                </c:pt>
                <c:pt idx="458">
                  <c:v>0.82043981481481476</c:v>
                </c:pt>
                <c:pt idx="459">
                  <c:v>0.82062500000000005</c:v>
                </c:pt>
                <c:pt idx="460">
                  <c:v>0.82081018518518523</c:v>
                </c:pt>
                <c:pt idx="461">
                  <c:v>0.8209953703703704</c:v>
                </c:pt>
                <c:pt idx="462">
                  <c:v>0.82118055555555547</c:v>
                </c:pt>
                <c:pt idx="463">
                  <c:v>0.82136574074074076</c:v>
                </c:pt>
                <c:pt idx="464">
                  <c:v>0.82155092592592593</c:v>
                </c:pt>
                <c:pt idx="465">
                  <c:v>0.82173611111111111</c:v>
                </c:pt>
                <c:pt idx="466">
                  <c:v>0.8219212962962964</c:v>
                </c:pt>
                <c:pt idx="467">
                  <c:v>0.82210648148148147</c:v>
                </c:pt>
                <c:pt idx="468">
                  <c:v>0.82229166666666664</c:v>
                </c:pt>
                <c:pt idx="469">
                  <c:v>0.82247685185185182</c:v>
                </c:pt>
                <c:pt idx="470">
                  <c:v>0.82267361111111104</c:v>
                </c:pt>
                <c:pt idx="471">
                  <c:v>0.82285879629629621</c:v>
                </c:pt>
                <c:pt idx="472">
                  <c:v>0.8230439814814815</c:v>
                </c:pt>
                <c:pt idx="473">
                  <c:v>0.82322916666666668</c:v>
                </c:pt>
                <c:pt idx="474">
                  <c:v>0.82341435185185186</c:v>
                </c:pt>
                <c:pt idx="475">
                  <c:v>0.82359953703703714</c:v>
                </c:pt>
                <c:pt idx="476">
                  <c:v>0.82378472222222221</c:v>
                </c:pt>
                <c:pt idx="477">
                  <c:v>0.82396990740740739</c:v>
                </c:pt>
                <c:pt idx="478">
                  <c:v>0.82415509259259256</c:v>
                </c:pt>
                <c:pt idx="479">
                  <c:v>0.82434027777777785</c:v>
                </c:pt>
                <c:pt idx="480">
                  <c:v>0.82452546296296303</c:v>
                </c:pt>
                <c:pt idx="481">
                  <c:v>0.8247106481481481</c:v>
                </c:pt>
                <c:pt idx="482">
                  <c:v>0.82489583333333327</c:v>
                </c:pt>
                <c:pt idx="483">
                  <c:v>0.82508101851851856</c:v>
                </c:pt>
                <c:pt idx="484">
                  <c:v>0.82526620370370374</c:v>
                </c:pt>
                <c:pt idx="485">
                  <c:v>0.82545138888888892</c:v>
                </c:pt>
                <c:pt idx="486">
                  <c:v>0.82564814814814813</c:v>
                </c:pt>
                <c:pt idx="487">
                  <c:v>0.82583333333333331</c:v>
                </c:pt>
                <c:pt idx="488">
                  <c:v>0.8260185185185186</c:v>
                </c:pt>
                <c:pt idx="489">
                  <c:v>0.82620370370370377</c:v>
                </c:pt>
                <c:pt idx="490">
                  <c:v>0.82638888888888884</c:v>
                </c:pt>
                <c:pt idx="491">
                  <c:v>0.82657407407407402</c:v>
                </c:pt>
                <c:pt idx="492">
                  <c:v>0.8267592592592593</c:v>
                </c:pt>
                <c:pt idx="493">
                  <c:v>0.82694444444444448</c:v>
                </c:pt>
                <c:pt idx="494">
                  <c:v>0.82712962962962966</c:v>
                </c:pt>
                <c:pt idx="495">
                  <c:v>0.82731481481481473</c:v>
                </c:pt>
                <c:pt idx="496">
                  <c:v>0.82750000000000001</c:v>
                </c:pt>
                <c:pt idx="497">
                  <c:v>0.82769675925925934</c:v>
                </c:pt>
                <c:pt idx="498">
                  <c:v>0.82788194444444441</c:v>
                </c:pt>
                <c:pt idx="499">
                  <c:v>0.82806712962962958</c:v>
                </c:pt>
                <c:pt idx="500">
                  <c:v>0.82825231481481476</c:v>
                </c:pt>
                <c:pt idx="501">
                  <c:v>0.82843750000000005</c:v>
                </c:pt>
                <c:pt idx="502">
                  <c:v>0.82862268518518523</c:v>
                </c:pt>
                <c:pt idx="503">
                  <c:v>0.8288078703703704</c:v>
                </c:pt>
                <c:pt idx="504">
                  <c:v>0.82899305555555547</c:v>
                </c:pt>
                <c:pt idx="505">
                  <c:v>0.82917824074074076</c:v>
                </c:pt>
                <c:pt idx="506">
                  <c:v>0.82936342592592593</c:v>
                </c:pt>
                <c:pt idx="507">
                  <c:v>0.82954861111111111</c:v>
                </c:pt>
                <c:pt idx="508">
                  <c:v>0.8297337962962964</c:v>
                </c:pt>
                <c:pt idx="509">
                  <c:v>0.82991898148148147</c:v>
                </c:pt>
                <c:pt idx="510">
                  <c:v>0.83010416666666664</c:v>
                </c:pt>
                <c:pt idx="511">
                  <c:v>0.83028935185185182</c:v>
                </c:pt>
                <c:pt idx="512">
                  <c:v>0.83047453703703711</c:v>
                </c:pt>
                <c:pt idx="513">
                  <c:v>0.83067129629629621</c:v>
                </c:pt>
                <c:pt idx="514">
                  <c:v>0.8308564814814815</c:v>
                </c:pt>
                <c:pt idx="515">
                  <c:v>0.83104166666666668</c:v>
                </c:pt>
                <c:pt idx="516">
                  <c:v>0.83122685185185186</c:v>
                </c:pt>
                <c:pt idx="517">
                  <c:v>0.83141203703703714</c:v>
                </c:pt>
                <c:pt idx="518">
                  <c:v>0.83159722222222221</c:v>
                </c:pt>
                <c:pt idx="519">
                  <c:v>0.83178240740740739</c:v>
                </c:pt>
                <c:pt idx="520">
                  <c:v>0.83196759259259256</c:v>
                </c:pt>
                <c:pt idx="521">
                  <c:v>0.83215277777777785</c:v>
                </c:pt>
                <c:pt idx="522">
                  <c:v>0.83234953703703696</c:v>
                </c:pt>
                <c:pt idx="523">
                  <c:v>0.83253472222222225</c:v>
                </c:pt>
                <c:pt idx="524">
                  <c:v>0.83271990740740742</c:v>
                </c:pt>
                <c:pt idx="525">
                  <c:v>0.8329050925925926</c:v>
                </c:pt>
                <c:pt idx="526">
                  <c:v>0.83309027777777767</c:v>
                </c:pt>
                <c:pt idx="527">
                  <c:v>0.83327546296296295</c:v>
                </c:pt>
                <c:pt idx="528">
                  <c:v>0.83346064814814813</c:v>
                </c:pt>
                <c:pt idx="529">
                  <c:v>0.83364583333333331</c:v>
                </c:pt>
                <c:pt idx="530">
                  <c:v>0.8338310185185186</c:v>
                </c:pt>
                <c:pt idx="531">
                  <c:v>0.83401620370370377</c:v>
                </c:pt>
                <c:pt idx="532">
                  <c:v>0.83420138888888884</c:v>
                </c:pt>
                <c:pt idx="533">
                  <c:v>0.83438657407407402</c:v>
                </c:pt>
                <c:pt idx="534">
                  <c:v>0.8345717592592593</c:v>
                </c:pt>
                <c:pt idx="535">
                  <c:v>0.83475694444444448</c:v>
                </c:pt>
                <c:pt idx="536">
                  <c:v>0.8349537037037037</c:v>
                </c:pt>
                <c:pt idx="537">
                  <c:v>0.83513888888888888</c:v>
                </c:pt>
                <c:pt idx="538">
                  <c:v>0.83531250000000001</c:v>
                </c:pt>
                <c:pt idx="539">
                  <c:v>0.83550925925925934</c:v>
                </c:pt>
                <c:pt idx="540">
                  <c:v>0.83569444444444452</c:v>
                </c:pt>
                <c:pt idx="541">
                  <c:v>0.83587962962962958</c:v>
                </c:pt>
                <c:pt idx="542">
                  <c:v>0.83606481481481476</c:v>
                </c:pt>
                <c:pt idx="543">
                  <c:v>0.83625000000000005</c:v>
                </c:pt>
                <c:pt idx="544">
                  <c:v>0.83643518518518523</c:v>
                </c:pt>
                <c:pt idx="545">
                  <c:v>0.8366203703703704</c:v>
                </c:pt>
                <c:pt idx="546">
                  <c:v>0.83680555555555547</c:v>
                </c:pt>
                <c:pt idx="547">
                  <c:v>0.83699074074074076</c:v>
                </c:pt>
                <c:pt idx="548">
                  <c:v>0.83717592592592593</c:v>
                </c:pt>
                <c:pt idx="549">
                  <c:v>0.83736111111111111</c:v>
                </c:pt>
                <c:pt idx="550">
                  <c:v>0.8375462962962964</c:v>
                </c:pt>
                <c:pt idx="551">
                  <c:v>0.83773148148148147</c:v>
                </c:pt>
                <c:pt idx="552">
                  <c:v>0.83791666666666664</c:v>
                </c:pt>
                <c:pt idx="553">
                  <c:v>0.83810185185185182</c:v>
                </c:pt>
                <c:pt idx="554">
                  <c:v>0.83828703703703711</c:v>
                </c:pt>
                <c:pt idx="555">
                  <c:v>0.83847222222222229</c:v>
                </c:pt>
                <c:pt idx="556">
                  <c:v>0.8386689814814815</c:v>
                </c:pt>
                <c:pt idx="557">
                  <c:v>0.83885416666666668</c:v>
                </c:pt>
                <c:pt idx="558">
                  <c:v>0.83903935185185186</c:v>
                </c:pt>
                <c:pt idx="559">
                  <c:v>0.83922453703703714</c:v>
                </c:pt>
                <c:pt idx="560">
                  <c:v>0.83940972222222221</c:v>
                </c:pt>
                <c:pt idx="561">
                  <c:v>0.83959490740740739</c:v>
                </c:pt>
                <c:pt idx="562">
                  <c:v>0.83978009259259256</c:v>
                </c:pt>
                <c:pt idx="563">
                  <c:v>0.83996527777777785</c:v>
                </c:pt>
                <c:pt idx="564">
                  <c:v>0.84015046296296303</c:v>
                </c:pt>
                <c:pt idx="565">
                  <c:v>0.8403356481481481</c:v>
                </c:pt>
                <c:pt idx="566">
                  <c:v>0.84052083333333327</c:v>
                </c:pt>
                <c:pt idx="567">
                  <c:v>0.84070601851851856</c:v>
                </c:pt>
                <c:pt idx="568">
                  <c:v>0.84089120370370374</c:v>
                </c:pt>
                <c:pt idx="569">
                  <c:v>0.84107638888888892</c:v>
                </c:pt>
                <c:pt idx="570">
                  <c:v>0.84126157407407398</c:v>
                </c:pt>
                <c:pt idx="571">
                  <c:v>0.84144675925925927</c:v>
                </c:pt>
                <c:pt idx="572">
                  <c:v>0.8416435185185186</c:v>
                </c:pt>
                <c:pt idx="573">
                  <c:v>0.84182870370370377</c:v>
                </c:pt>
                <c:pt idx="574">
                  <c:v>0.84201388888888884</c:v>
                </c:pt>
                <c:pt idx="575">
                  <c:v>0.84219907407407402</c:v>
                </c:pt>
                <c:pt idx="576">
                  <c:v>0.8423842592592593</c:v>
                </c:pt>
                <c:pt idx="577">
                  <c:v>0.84256944444444448</c:v>
                </c:pt>
                <c:pt idx="578">
                  <c:v>0.84275462962962966</c:v>
                </c:pt>
                <c:pt idx="579">
                  <c:v>0.84293981481481473</c:v>
                </c:pt>
                <c:pt idx="580">
                  <c:v>0.84312500000000001</c:v>
                </c:pt>
                <c:pt idx="581">
                  <c:v>0.84331018518518519</c:v>
                </c:pt>
                <c:pt idx="582">
                  <c:v>0.84349537037037037</c:v>
                </c:pt>
                <c:pt idx="583">
                  <c:v>0.84368055555555566</c:v>
                </c:pt>
                <c:pt idx="584">
                  <c:v>0.84386574074074072</c:v>
                </c:pt>
                <c:pt idx="585">
                  <c:v>0.8440509259259259</c:v>
                </c:pt>
                <c:pt idx="586">
                  <c:v>0.84423611111111108</c:v>
                </c:pt>
                <c:pt idx="587">
                  <c:v>0.8444328703703704</c:v>
                </c:pt>
                <c:pt idx="588">
                  <c:v>0.84461805555555547</c:v>
                </c:pt>
                <c:pt idx="589">
                  <c:v>0.84480324074074076</c:v>
                </c:pt>
                <c:pt idx="590">
                  <c:v>0.84498842592592593</c:v>
                </c:pt>
                <c:pt idx="591">
                  <c:v>0.84517361111111111</c:v>
                </c:pt>
                <c:pt idx="592">
                  <c:v>0.8453587962962964</c:v>
                </c:pt>
                <c:pt idx="593">
                  <c:v>0.84554398148148147</c:v>
                </c:pt>
                <c:pt idx="594">
                  <c:v>0.84572916666666664</c:v>
                </c:pt>
                <c:pt idx="595">
                  <c:v>0.84591435185185182</c:v>
                </c:pt>
                <c:pt idx="596">
                  <c:v>0.84609953703703711</c:v>
                </c:pt>
                <c:pt idx="597">
                  <c:v>0.84628472222222229</c:v>
                </c:pt>
                <c:pt idx="598">
                  <c:v>0.84646990740740735</c:v>
                </c:pt>
                <c:pt idx="599">
                  <c:v>0.84666666666666668</c:v>
                </c:pt>
                <c:pt idx="600">
                  <c:v>0.84685185185185186</c:v>
                </c:pt>
                <c:pt idx="601">
                  <c:v>0.84703703703703714</c:v>
                </c:pt>
                <c:pt idx="602">
                  <c:v>0.84722222222222221</c:v>
                </c:pt>
                <c:pt idx="603">
                  <c:v>0.84740740740740739</c:v>
                </c:pt>
                <c:pt idx="604">
                  <c:v>0.84759259259259256</c:v>
                </c:pt>
                <c:pt idx="605">
                  <c:v>0.84777777777777785</c:v>
                </c:pt>
                <c:pt idx="606">
                  <c:v>0.84796296296296303</c:v>
                </c:pt>
                <c:pt idx="607">
                  <c:v>0.8481481481481481</c:v>
                </c:pt>
                <c:pt idx="608">
                  <c:v>0.84833333333333327</c:v>
                </c:pt>
                <c:pt idx="609">
                  <c:v>0.84851851851851856</c:v>
                </c:pt>
                <c:pt idx="610">
                  <c:v>0.84870370370370374</c:v>
                </c:pt>
                <c:pt idx="611">
                  <c:v>0.84888888888888892</c:v>
                </c:pt>
                <c:pt idx="612">
                  <c:v>0.84908564814814813</c:v>
                </c:pt>
                <c:pt idx="613">
                  <c:v>0.84927083333333331</c:v>
                </c:pt>
                <c:pt idx="614">
                  <c:v>0.8494560185185186</c:v>
                </c:pt>
                <c:pt idx="615">
                  <c:v>0.84964120370370377</c:v>
                </c:pt>
                <c:pt idx="616">
                  <c:v>0.84982638888888884</c:v>
                </c:pt>
                <c:pt idx="617">
                  <c:v>0.85001157407407402</c:v>
                </c:pt>
                <c:pt idx="618">
                  <c:v>0.8501967592592593</c:v>
                </c:pt>
                <c:pt idx="619">
                  <c:v>0.85038194444444448</c:v>
                </c:pt>
                <c:pt idx="620">
                  <c:v>0.85056712962962966</c:v>
                </c:pt>
                <c:pt idx="621">
                  <c:v>0.85075231481481473</c:v>
                </c:pt>
                <c:pt idx="622">
                  <c:v>0.85093750000000001</c:v>
                </c:pt>
                <c:pt idx="623">
                  <c:v>0.85112268518518519</c:v>
                </c:pt>
                <c:pt idx="624">
                  <c:v>0.85130787037037037</c:v>
                </c:pt>
                <c:pt idx="625">
                  <c:v>0.85150462962962958</c:v>
                </c:pt>
                <c:pt idx="626">
                  <c:v>0.85167824074074072</c:v>
                </c:pt>
                <c:pt idx="627">
                  <c:v>0.85187500000000005</c:v>
                </c:pt>
                <c:pt idx="628">
                  <c:v>0.85206018518518523</c:v>
                </c:pt>
                <c:pt idx="629">
                  <c:v>0.8522453703703704</c:v>
                </c:pt>
                <c:pt idx="630">
                  <c:v>0.85243055555555547</c:v>
                </c:pt>
                <c:pt idx="631">
                  <c:v>0.85261574074074076</c:v>
                </c:pt>
                <c:pt idx="632">
                  <c:v>0.85280092592592593</c:v>
                </c:pt>
                <c:pt idx="633">
                  <c:v>0.85298611111111111</c:v>
                </c:pt>
                <c:pt idx="634">
                  <c:v>0.8531712962962964</c:v>
                </c:pt>
                <c:pt idx="635">
                  <c:v>0.85335648148148147</c:v>
                </c:pt>
                <c:pt idx="636">
                  <c:v>0.85354166666666664</c:v>
                </c:pt>
                <c:pt idx="637">
                  <c:v>0.85372685185185182</c:v>
                </c:pt>
                <c:pt idx="638">
                  <c:v>0.85391203703703711</c:v>
                </c:pt>
                <c:pt idx="639">
                  <c:v>0.85409722222222229</c:v>
                </c:pt>
                <c:pt idx="640">
                  <c:v>0.85428240740740735</c:v>
                </c:pt>
                <c:pt idx="641">
                  <c:v>0.85446759259259253</c:v>
                </c:pt>
                <c:pt idx="642">
                  <c:v>0.85465277777777782</c:v>
                </c:pt>
                <c:pt idx="643">
                  <c:v>0.85484953703703714</c:v>
                </c:pt>
                <c:pt idx="644">
                  <c:v>0.85503472222222221</c:v>
                </c:pt>
                <c:pt idx="645">
                  <c:v>0.85521990740740739</c:v>
                </c:pt>
                <c:pt idx="646">
                  <c:v>0.85540509259259256</c:v>
                </c:pt>
                <c:pt idx="647">
                  <c:v>0.85559027777777785</c:v>
                </c:pt>
                <c:pt idx="648">
                  <c:v>0.85577546296296303</c:v>
                </c:pt>
                <c:pt idx="649">
                  <c:v>0.8559606481481481</c:v>
                </c:pt>
                <c:pt idx="650">
                  <c:v>0.85614583333333327</c:v>
                </c:pt>
                <c:pt idx="651">
                  <c:v>0.85633101851851856</c:v>
                </c:pt>
                <c:pt idx="652">
                  <c:v>0.85651620370370374</c:v>
                </c:pt>
                <c:pt idx="653">
                  <c:v>0.85670138888888892</c:v>
                </c:pt>
                <c:pt idx="654">
                  <c:v>0.85688657407407398</c:v>
                </c:pt>
                <c:pt idx="655">
                  <c:v>0.85707175925925927</c:v>
                </c:pt>
                <c:pt idx="656">
                  <c:v>0.85725694444444445</c:v>
                </c:pt>
                <c:pt idx="657">
                  <c:v>0.85744212962962962</c:v>
                </c:pt>
                <c:pt idx="658">
                  <c:v>0.85762731481481491</c:v>
                </c:pt>
                <c:pt idx="659">
                  <c:v>0.85782407407407402</c:v>
                </c:pt>
                <c:pt idx="660">
                  <c:v>0.8580092592592593</c:v>
                </c:pt>
                <c:pt idx="661">
                  <c:v>0.85819444444444448</c:v>
                </c:pt>
                <c:pt idx="662">
                  <c:v>0.85837962962962966</c:v>
                </c:pt>
                <c:pt idx="663">
                  <c:v>0.85856481481481473</c:v>
                </c:pt>
                <c:pt idx="664">
                  <c:v>0.85875000000000001</c:v>
                </c:pt>
                <c:pt idx="665">
                  <c:v>0.85893518518518519</c:v>
                </c:pt>
                <c:pt idx="666">
                  <c:v>0.85912037037037037</c:v>
                </c:pt>
                <c:pt idx="667">
                  <c:v>0.85930555555555566</c:v>
                </c:pt>
                <c:pt idx="668">
                  <c:v>0.85949074074074072</c:v>
                </c:pt>
                <c:pt idx="669">
                  <c:v>0.8596759259259259</c:v>
                </c:pt>
                <c:pt idx="670">
                  <c:v>0.85986111111111108</c:v>
                </c:pt>
                <c:pt idx="671">
                  <c:v>0.8600578703703704</c:v>
                </c:pt>
                <c:pt idx="672">
                  <c:v>0.86024305555555547</c:v>
                </c:pt>
                <c:pt idx="673">
                  <c:v>0.86042824074074076</c:v>
                </c:pt>
                <c:pt idx="674">
                  <c:v>0.86061342592592593</c:v>
                </c:pt>
                <c:pt idx="675">
                  <c:v>0.86079861111111111</c:v>
                </c:pt>
                <c:pt idx="676">
                  <c:v>0.8609837962962964</c:v>
                </c:pt>
                <c:pt idx="677">
                  <c:v>0.86116898148148147</c:v>
                </c:pt>
                <c:pt idx="678">
                  <c:v>0.86135416666666664</c:v>
                </c:pt>
                <c:pt idx="679">
                  <c:v>0.86153935185185182</c:v>
                </c:pt>
                <c:pt idx="680">
                  <c:v>0.86172453703703711</c:v>
                </c:pt>
                <c:pt idx="681">
                  <c:v>0.86190972222222229</c:v>
                </c:pt>
                <c:pt idx="682">
                  <c:v>0.86209490740740735</c:v>
                </c:pt>
                <c:pt idx="683">
                  <c:v>0.86228009259259253</c:v>
                </c:pt>
                <c:pt idx="684">
                  <c:v>0.86246527777777782</c:v>
                </c:pt>
                <c:pt idx="685">
                  <c:v>0.86265046296296299</c:v>
                </c:pt>
                <c:pt idx="686">
                  <c:v>0.86299768518518516</c:v>
                </c:pt>
                <c:pt idx="687">
                  <c:v>0.86321759259259256</c:v>
                </c:pt>
                <c:pt idx="688">
                  <c:v>0.86432870370370374</c:v>
                </c:pt>
                <c:pt idx="689">
                  <c:v>0.86451388888888892</c:v>
                </c:pt>
                <c:pt idx="690">
                  <c:v>0.86469907407407398</c:v>
                </c:pt>
                <c:pt idx="691">
                  <c:v>0.86488425925925927</c:v>
                </c:pt>
                <c:pt idx="692">
                  <c:v>0.86506944444444445</c:v>
                </c:pt>
                <c:pt idx="693">
                  <c:v>0.86525462962962962</c:v>
                </c:pt>
                <c:pt idx="694">
                  <c:v>0.86543981481481491</c:v>
                </c:pt>
                <c:pt idx="695">
                  <c:v>0.86561342592592594</c:v>
                </c:pt>
                <c:pt idx="696">
                  <c:v>0.8658217592592593</c:v>
                </c:pt>
                <c:pt idx="697">
                  <c:v>0.86600694444444448</c:v>
                </c:pt>
                <c:pt idx="698">
                  <c:v>0.86619212962962966</c:v>
                </c:pt>
                <c:pt idx="699">
                  <c:v>0.86637731481481473</c:v>
                </c:pt>
                <c:pt idx="700">
                  <c:v>0.86656250000000001</c:v>
                </c:pt>
                <c:pt idx="701">
                  <c:v>0.86674768518518519</c:v>
                </c:pt>
                <c:pt idx="702">
                  <c:v>0.86693287037037037</c:v>
                </c:pt>
                <c:pt idx="703">
                  <c:v>0.86711805555555566</c:v>
                </c:pt>
                <c:pt idx="704">
                  <c:v>0.86730324074074072</c:v>
                </c:pt>
                <c:pt idx="705">
                  <c:v>0.8674884259259259</c:v>
                </c:pt>
                <c:pt idx="706">
                  <c:v>0.86767361111111108</c:v>
                </c:pt>
                <c:pt idx="707">
                  <c:v>0.86785879629629636</c:v>
                </c:pt>
                <c:pt idx="708">
                  <c:v>0.86804398148148154</c:v>
                </c:pt>
                <c:pt idx="709">
                  <c:v>0.86822916666666661</c:v>
                </c:pt>
                <c:pt idx="710">
                  <c:v>0.86840277777777775</c:v>
                </c:pt>
                <c:pt idx="711">
                  <c:v>0.86859953703703707</c:v>
                </c:pt>
                <c:pt idx="712">
                  <c:v>0.8687962962962964</c:v>
                </c:pt>
                <c:pt idx="713">
                  <c:v>0.86898148148148147</c:v>
                </c:pt>
                <c:pt idx="714">
                  <c:v>0.86916666666666664</c:v>
                </c:pt>
                <c:pt idx="715">
                  <c:v>0.86935185185185182</c:v>
                </c:pt>
                <c:pt idx="716">
                  <c:v>0.86953703703703711</c:v>
                </c:pt>
                <c:pt idx="717">
                  <c:v>0.86972222222222229</c:v>
                </c:pt>
                <c:pt idx="718">
                  <c:v>0.86990740740740735</c:v>
                </c:pt>
                <c:pt idx="719">
                  <c:v>0.87009259259259253</c:v>
                </c:pt>
                <c:pt idx="720">
                  <c:v>0.87027777777777782</c:v>
                </c:pt>
                <c:pt idx="721">
                  <c:v>0.87046296296296299</c:v>
                </c:pt>
                <c:pt idx="722">
                  <c:v>0.87064814814814817</c:v>
                </c:pt>
                <c:pt idx="723">
                  <c:v>0.87083333333333324</c:v>
                </c:pt>
                <c:pt idx="724">
                  <c:v>0.87103009259259256</c:v>
                </c:pt>
                <c:pt idx="725">
                  <c:v>0.87119212962962955</c:v>
                </c:pt>
                <c:pt idx="726">
                  <c:v>0.87140046296296303</c:v>
                </c:pt>
                <c:pt idx="727">
                  <c:v>0.8715856481481481</c:v>
                </c:pt>
                <c:pt idx="728">
                  <c:v>0.87177083333333327</c:v>
                </c:pt>
                <c:pt idx="729">
                  <c:v>0.87195601851851856</c:v>
                </c:pt>
                <c:pt idx="730">
                  <c:v>0.87214120370370374</c:v>
                </c:pt>
                <c:pt idx="731">
                  <c:v>0.87232638888888892</c:v>
                </c:pt>
                <c:pt idx="732">
                  <c:v>0.87251157407407398</c:v>
                </c:pt>
                <c:pt idx="733">
                  <c:v>0.87269675925925927</c:v>
                </c:pt>
                <c:pt idx="734">
                  <c:v>0.8728703703703703</c:v>
                </c:pt>
                <c:pt idx="735">
                  <c:v>0.87306712962962962</c:v>
                </c:pt>
                <c:pt idx="736">
                  <c:v>0.87325231481481491</c:v>
                </c:pt>
                <c:pt idx="737">
                  <c:v>0.87343749999999998</c:v>
                </c:pt>
                <c:pt idx="738">
                  <c:v>0.87362268518518515</c:v>
                </c:pt>
                <c:pt idx="739">
                  <c:v>0.87380787037037033</c:v>
                </c:pt>
                <c:pt idx="740">
                  <c:v>0.87398148148148147</c:v>
                </c:pt>
                <c:pt idx="741">
                  <c:v>0.87418981481481473</c:v>
                </c:pt>
                <c:pt idx="742">
                  <c:v>0.87436342592592586</c:v>
                </c:pt>
                <c:pt idx="743">
                  <c:v>0.87456018518518519</c:v>
                </c:pt>
                <c:pt idx="744">
                  <c:v>0.87474537037037037</c:v>
                </c:pt>
                <c:pt idx="745">
                  <c:v>0.87493055555555566</c:v>
                </c:pt>
                <c:pt idx="746">
                  <c:v>0.87511574074074072</c:v>
                </c:pt>
                <c:pt idx="747">
                  <c:v>0.8753009259259259</c:v>
                </c:pt>
                <c:pt idx="748">
                  <c:v>0.87548611111111108</c:v>
                </c:pt>
                <c:pt idx="749">
                  <c:v>0.87567129629629636</c:v>
                </c:pt>
                <c:pt idx="750">
                  <c:v>0.87585648148148154</c:v>
                </c:pt>
                <c:pt idx="751">
                  <c:v>0.87604166666666661</c:v>
                </c:pt>
                <c:pt idx="752">
                  <c:v>0.87622685185185178</c:v>
                </c:pt>
                <c:pt idx="753">
                  <c:v>0.87641203703703707</c:v>
                </c:pt>
                <c:pt idx="754">
                  <c:v>0.87659722222222225</c:v>
                </c:pt>
                <c:pt idx="755">
                  <c:v>0.87677083333333339</c:v>
                </c:pt>
                <c:pt idx="756">
                  <c:v>0.87697916666666664</c:v>
                </c:pt>
                <c:pt idx="757">
                  <c:v>0.87716435185185182</c:v>
                </c:pt>
                <c:pt idx="758">
                  <c:v>0.87734953703703711</c:v>
                </c:pt>
                <c:pt idx="759">
                  <c:v>0.87753472222222229</c:v>
                </c:pt>
                <c:pt idx="760">
                  <c:v>0.87771990740740735</c:v>
                </c:pt>
                <c:pt idx="761">
                  <c:v>0.87790509259259253</c:v>
                </c:pt>
                <c:pt idx="762">
                  <c:v>0.87809027777777782</c:v>
                </c:pt>
                <c:pt idx="763">
                  <c:v>0.87827546296296299</c:v>
                </c:pt>
                <c:pt idx="764">
                  <c:v>0.87846064814814817</c:v>
                </c:pt>
                <c:pt idx="765">
                  <c:v>0.87864583333333324</c:v>
                </c:pt>
                <c:pt idx="766">
                  <c:v>0.87883101851851853</c:v>
                </c:pt>
                <c:pt idx="767">
                  <c:v>0.8790162037037037</c:v>
                </c:pt>
                <c:pt idx="768">
                  <c:v>0.87920138888888888</c:v>
                </c:pt>
                <c:pt idx="769">
                  <c:v>0.87938657407407417</c:v>
                </c:pt>
                <c:pt idx="770">
                  <c:v>0.87956018518518519</c:v>
                </c:pt>
                <c:pt idx="771">
                  <c:v>0.87976851851851856</c:v>
                </c:pt>
                <c:pt idx="772">
                  <c:v>0.87994212962962959</c:v>
                </c:pt>
                <c:pt idx="773">
                  <c:v>0.88013888888888892</c:v>
                </c:pt>
                <c:pt idx="774">
                  <c:v>0.88032407407407398</c:v>
                </c:pt>
                <c:pt idx="775">
                  <c:v>0.88050925925925927</c:v>
                </c:pt>
                <c:pt idx="776">
                  <c:v>0.88069444444444445</c:v>
                </c:pt>
                <c:pt idx="777">
                  <c:v>0.88087962962962962</c:v>
                </c:pt>
                <c:pt idx="778">
                  <c:v>0.88106481481481491</c:v>
                </c:pt>
                <c:pt idx="779">
                  <c:v>0.88126157407407402</c:v>
                </c:pt>
                <c:pt idx="780">
                  <c:v>0.88143518518518515</c:v>
                </c:pt>
                <c:pt idx="781">
                  <c:v>0.88163194444444448</c:v>
                </c:pt>
                <c:pt idx="782">
                  <c:v>0.88181712962962966</c:v>
                </c:pt>
                <c:pt idx="783">
                  <c:v>0.88200231481481473</c:v>
                </c:pt>
                <c:pt idx="784">
                  <c:v>0.88218750000000001</c:v>
                </c:pt>
                <c:pt idx="785">
                  <c:v>0.88238425925925934</c:v>
                </c:pt>
                <c:pt idx="786">
                  <c:v>0.88256944444444452</c:v>
                </c:pt>
                <c:pt idx="787">
                  <c:v>0.88276620370370373</c:v>
                </c:pt>
                <c:pt idx="788">
                  <c:v>0.88295138888888891</c:v>
                </c:pt>
                <c:pt idx="789">
                  <c:v>0.88313657407407409</c:v>
                </c:pt>
                <c:pt idx="790">
                  <c:v>0.8833333333333333</c:v>
                </c:pt>
                <c:pt idx="791">
                  <c:v>0.88351851851851848</c:v>
                </c:pt>
                <c:pt idx="792">
                  <c:v>0.88371527777777781</c:v>
                </c:pt>
                <c:pt idx="793">
                  <c:v>0.88390046296296287</c:v>
                </c:pt>
                <c:pt idx="794">
                  <c:v>0.8840972222222222</c:v>
                </c:pt>
                <c:pt idx="795">
                  <c:v>0.88429398148148142</c:v>
                </c:pt>
                <c:pt idx="796">
                  <c:v>0.88447916666666659</c:v>
                </c:pt>
                <c:pt idx="797">
                  <c:v>0.88467592592592592</c:v>
                </c:pt>
                <c:pt idx="798">
                  <c:v>0.88487268518518514</c:v>
                </c:pt>
                <c:pt idx="799">
                  <c:v>0.88508101851851861</c:v>
                </c:pt>
                <c:pt idx="800">
                  <c:v>0.88527777777777772</c:v>
                </c:pt>
                <c:pt idx="801">
                  <c:v>0.88547453703703705</c:v>
                </c:pt>
                <c:pt idx="802">
                  <c:v>0.88568287037037041</c:v>
                </c:pt>
                <c:pt idx="803">
                  <c:v>0.88589120370370367</c:v>
                </c:pt>
                <c:pt idx="804">
                  <c:v>0.88609953703703714</c:v>
                </c:pt>
                <c:pt idx="805">
                  <c:v>0.88629629629629625</c:v>
                </c:pt>
                <c:pt idx="806">
                  <c:v>0.88650462962962961</c:v>
                </c:pt>
                <c:pt idx="807">
                  <c:v>0.88671296296296298</c:v>
                </c:pt>
                <c:pt idx="808">
                  <c:v>0.8869097222222222</c:v>
                </c:pt>
                <c:pt idx="809">
                  <c:v>0.88711805555555545</c:v>
                </c:pt>
                <c:pt idx="810">
                  <c:v>0.88732638888888893</c:v>
                </c:pt>
                <c:pt idx="811">
                  <c:v>0.88752314814814814</c:v>
                </c:pt>
                <c:pt idx="812">
                  <c:v>0.88774305555555555</c:v>
                </c:pt>
                <c:pt idx="813">
                  <c:v>0.88795138888888892</c:v>
                </c:pt>
                <c:pt idx="814">
                  <c:v>0.88814814814814813</c:v>
                </c:pt>
                <c:pt idx="815">
                  <c:v>0.88834490740740746</c:v>
                </c:pt>
                <c:pt idx="816">
                  <c:v>0.88855324074074071</c:v>
                </c:pt>
                <c:pt idx="817">
                  <c:v>0.88874999999999993</c:v>
                </c:pt>
                <c:pt idx="818">
                  <c:v>0.88895833333333341</c:v>
                </c:pt>
                <c:pt idx="819">
                  <c:v>0.88916666666666666</c:v>
                </c:pt>
                <c:pt idx="820">
                  <c:v>0.88936342592592599</c:v>
                </c:pt>
                <c:pt idx="821">
                  <c:v>0.8895601851851852</c:v>
                </c:pt>
                <c:pt idx="822">
                  <c:v>0.88976851851851846</c:v>
                </c:pt>
                <c:pt idx="823">
                  <c:v>0.88996527777777779</c:v>
                </c:pt>
                <c:pt idx="824">
                  <c:v>0.890162037037037</c:v>
                </c:pt>
                <c:pt idx="825">
                  <c:v>0.89037037037037037</c:v>
                </c:pt>
                <c:pt idx="826">
                  <c:v>0.89057870370370373</c:v>
                </c:pt>
                <c:pt idx="827">
                  <c:v>0.89077546296296306</c:v>
                </c:pt>
                <c:pt idx="828">
                  <c:v>0.89097222222222217</c:v>
                </c:pt>
                <c:pt idx="829">
                  <c:v>0.89118055555555553</c:v>
                </c:pt>
                <c:pt idx="830">
                  <c:v>0.89140046296296294</c:v>
                </c:pt>
                <c:pt idx="831">
                  <c:v>0.89159722222222226</c:v>
                </c:pt>
                <c:pt idx="832">
                  <c:v>0.89179398148148159</c:v>
                </c:pt>
                <c:pt idx="833">
                  <c:v>0.89200231481481485</c:v>
                </c:pt>
                <c:pt idx="834">
                  <c:v>0.89219907407407406</c:v>
                </c:pt>
                <c:pt idx="835">
                  <c:v>0.89240740740740743</c:v>
                </c:pt>
                <c:pt idx="836">
                  <c:v>0.89261574074074079</c:v>
                </c:pt>
                <c:pt idx="837">
                  <c:v>0.8928124999999999</c:v>
                </c:pt>
                <c:pt idx="838">
                  <c:v>0.89300925925925922</c:v>
                </c:pt>
                <c:pt idx="839">
                  <c:v>0.89320601851851855</c:v>
                </c:pt>
                <c:pt idx="840">
                  <c:v>0.89341435185185192</c:v>
                </c:pt>
                <c:pt idx="841">
                  <c:v>0.89361111111111102</c:v>
                </c:pt>
                <c:pt idx="842">
                  <c:v>0.89383101851851843</c:v>
                </c:pt>
                <c:pt idx="843">
                  <c:v>0.89402777777777775</c:v>
                </c:pt>
                <c:pt idx="844">
                  <c:v>0.89422453703703697</c:v>
                </c:pt>
                <c:pt idx="845">
                  <c:v>0.89443287037037045</c:v>
                </c:pt>
                <c:pt idx="846">
                  <c:v>0.89462962962962955</c:v>
                </c:pt>
                <c:pt idx="847">
                  <c:v>0.89482638888888888</c:v>
                </c:pt>
                <c:pt idx="848">
                  <c:v>0.8950231481481481</c:v>
                </c:pt>
                <c:pt idx="849">
                  <c:v>0.89523148148148157</c:v>
                </c:pt>
                <c:pt idx="850">
                  <c:v>0.89542824074074068</c:v>
                </c:pt>
                <c:pt idx="851">
                  <c:v>0.895625</c:v>
                </c:pt>
                <c:pt idx="852">
                  <c:v>0.89582175925925922</c:v>
                </c:pt>
                <c:pt idx="853">
                  <c:v>0.8960300925925927</c:v>
                </c:pt>
                <c:pt idx="854">
                  <c:v>0.89623842592592595</c:v>
                </c:pt>
                <c:pt idx="855">
                  <c:v>0.89644675925925921</c:v>
                </c:pt>
                <c:pt idx="856">
                  <c:v>0.89664351851851853</c:v>
                </c:pt>
                <c:pt idx="857">
                  <c:v>0.8968518518518519</c:v>
                </c:pt>
                <c:pt idx="858">
                  <c:v>0.89704861111111101</c:v>
                </c:pt>
                <c:pt idx="859">
                  <c:v>0.89724537037037033</c:v>
                </c:pt>
                <c:pt idx="860">
                  <c:v>0.8974537037037037</c:v>
                </c:pt>
                <c:pt idx="861">
                  <c:v>0.89765046296296302</c:v>
                </c:pt>
                <c:pt idx="862">
                  <c:v>0.89784722222222213</c:v>
                </c:pt>
                <c:pt idx="863">
                  <c:v>0.89806712962962953</c:v>
                </c:pt>
                <c:pt idx="864">
                  <c:v>0.89826388888888886</c:v>
                </c:pt>
                <c:pt idx="865">
                  <c:v>0.89847222222222223</c:v>
                </c:pt>
                <c:pt idx="866">
                  <c:v>0.89866898148148155</c:v>
                </c:pt>
                <c:pt idx="867">
                  <c:v>0.89886574074074066</c:v>
                </c:pt>
                <c:pt idx="868">
                  <c:v>0.89907407407407414</c:v>
                </c:pt>
                <c:pt idx="869">
                  <c:v>0.89927083333333335</c:v>
                </c:pt>
                <c:pt idx="870">
                  <c:v>0.89947916666666661</c:v>
                </c:pt>
                <c:pt idx="871">
                  <c:v>0.89968750000000008</c:v>
                </c:pt>
                <c:pt idx="872">
                  <c:v>0.89988425925925919</c:v>
                </c:pt>
                <c:pt idx="873">
                  <c:v>0.90008101851851852</c:v>
                </c:pt>
                <c:pt idx="874">
                  <c:v>0.90028935185185188</c:v>
                </c:pt>
                <c:pt idx="875">
                  <c:v>0.90049768518518514</c:v>
                </c:pt>
                <c:pt idx="876">
                  <c:v>0.90069444444444446</c:v>
                </c:pt>
                <c:pt idx="877">
                  <c:v>0.90090277777777772</c:v>
                </c:pt>
                <c:pt idx="878">
                  <c:v>0.90109953703703705</c:v>
                </c:pt>
                <c:pt idx="879">
                  <c:v>0.90129629629629626</c:v>
                </c:pt>
                <c:pt idx="880">
                  <c:v>0.90149305555555559</c:v>
                </c:pt>
                <c:pt idx="881">
                  <c:v>0.90171296296296299</c:v>
                </c:pt>
                <c:pt idx="882">
                  <c:v>0.90190972222222221</c:v>
                </c:pt>
                <c:pt idx="883">
                  <c:v>0.90210648148148154</c:v>
                </c:pt>
                <c:pt idx="884">
                  <c:v>0.90232638888888894</c:v>
                </c:pt>
                <c:pt idx="885">
                  <c:v>0.90252314814814805</c:v>
                </c:pt>
                <c:pt idx="886">
                  <c:v>0.90273148148148152</c:v>
                </c:pt>
                <c:pt idx="887">
                  <c:v>0.90292824074074074</c:v>
                </c:pt>
                <c:pt idx="888">
                  <c:v>0.90312500000000007</c:v>
                </c:pt>
                <c:pt idx="889">
                  <c:v>0.90334490740740747</c:v>
                </c:pt>
                <c:pt idx="890">
                  <c:v>0.90354166666666658</c:v>
                </c:pt>
                <c:pt idx="891">
                  <c:v>0.90376157407407398</c:v>
                </c:pt>
                <c:pt idx="892">
                  <c:v>0.90395833333333331</c:v>
                </c:pt>
                <c:pt idx="893">
                  <c:v>0.90415509259259252</c:v>
                </c:pt>
                <c:pt idx="894">
                  <c:v>0.90437499999999993</c:v>
                </c:pt>
                <c:pt idx="895">
                  <c:v>0.90458333333333341</c:v>
                </c:pt>
                <c:pt idx="896">
                  <c:v>0.90478009259259251</c:v>
                </c:pt>
                <c:pt idx="897">
                  <c:v>0.90497685185185184</c:v>
                </c:pt>
                <c:pt idx="898">
                  <c:v>0.90519675925925924</c:v>
                </c:pt>
                <c:pt idx="899">
                  <c:v>0.90539351851851846</c:v>
                </c:pt>
                <c:pt idx="900">
                  <c:v>0.90559027777777779</c:v>
                </c:pt>
                <c:pt idx="901">
                  <c:v>0.90579861111111104</c:v>
                </c:pt>
                <c:pt idx="902">
                  <c:v>0.90599537037037037</c:v>
                </c:pt>
                <c:pt idx="903">
                  <c:v>0.90619212962962958</c:v>
                </c:pt>
                <c:pt idx="904">
                  <c:v>0.90641203703703699</c:v>
                </c:pt>
                <c:pt idx="905">
                  <c:v>0.90660879629629632</c:v>
                </c:pt>
                <c:pt idx="906">
                  <c:v>0.90680555555555553</c:v>
                </c:pt>
                <c:pt idx="907">
                  <c:v>0.9070138888888889</c:v>
                </c:pt>
                <c:pt idx="908">
                  <c:v>0.90722222222222226</c:v>
                </c:pt>
                <c:pt idx="909">
                  <c:v>0.90744212962962967</c:v>
                </c:pt>
                <c:pt idx="910">
                  <c:v>0.90763888888888899</c:v>
                </c:pt>
                <c:pt idx="911">
                  <c:v>0.9078356481481481</c:v>
                </c:pt>
                <c:pt idx="912">
                  <c:v>0.90804398148148147</c:v>
                </c:pt>
                <c:pt idx="913">
                  <c:v>0.90824074074074079</c:v>
                </c:pt>
                <c:pt idx="914">
                  <c:v>0.9084374999999999</c:v>
                </c:pt>
                <c:pt idx="915">
                  <c:v>0.90864583333333337</c:v>
                </c:pt>
                <c:pt idx="916">
                  <c:v>0.90884259259259259</c:v>
                </c:pt>
                <c:pt idx="917">
                  <c:v>0.9090625</c:v>
                </c:pt>
                <c:pt idx="918">
                  <c:v>0.90927083333333336</c:v>
                </c:pt>
                <c:pt idx="919">
                  <c:v>0.90946759259259258</c:v>
                </c:pt>
                <c:pt idx="920">
                  <c:v>0.9096643518518519</c:v>
                </c:pt>
                <c:pt idx="921">
                  <c:v>0.90986111111111112</c:v>
                </c:pt>
                <c:pt idx="922">
                  <c:v>0.91006944444444438</c:v>
                </c:pt>
                <c:pt idx="923">
                  <c:v>0.9102662037037037</c:v>
                </c:pt>
                <c:pt idx="924">
                  <c:v>0.91047453703703696</c:v>
                </c:pt>
                <c:pt idx="925">
                  <c:v>0.91068287037037043</c:v>
                </c:pt>
                <c:pt idx="926">
                  <c:v>0.91087962962962965</c:v>
                </c:pt>
                <c:pt idx="927">
                  <c:v>0.91108796296296291</c:v>
                </c:pt>
                <c:pt idx="928">
                  <c:v>0.91128472222222223</c:v>
                </c:pt>
                <c:pt idx="929">
                  <c:v>0.91149305555555549</c:v>
                </c:pt>
                <c:pt idx="930">
                  <c:v>0.91170138888888896</c:v>
                </c:pt>
                <c:pt idx="931">
                  <c:v>0.91189814814814818</c:v>
                </c:pt>
                <c:pt idx="932">
                  <c:v>0.91209490740740751</c:v>
                </c:pt>
                <c:pt idx="933">
                  <c:v>0.91230324074074076</c:v>
                </c:pt>
                <c:pt idx="934">
                  <c:v>0.91249999999999998</c:v>
                </c:pt>
                <c:pt idx="935">
                  <c:v>0.91270833333333334</c:v>
                </c:pt>
                <c:pt idx="936">
                  <c:v>0.91290509259259256</c:v>
                </c:pt>
                <c:pt idx="937">
                  <c:v>0.91310185185185189</c:v>
                </c:pt>
                <c:pt idx="938">
                  <c:v>0.91331018518518514</c:v>
                </c:pt>
                <c:pt idx="939">
                  <c:v>0.91350694444444447</c:v>
                </c:pt>
                <c:pt idx="940">
                  <c:v>0.91370370370370368</c:v>
                </c:pt>
                <c:pt idx="941">
                  <c:v>0.91390046296296301</c:v>
                </c:pt>
                <c:pt idx="942">
                  <c:v>0.91410879629629627</c:v>
                </c:pt>
                <c:pt idx="943">
                  <c:v>0.91430555555555559</c:v>
                </c:pt>
                <c:pt idx="944">
                  <c:v>0.91451388888888896</c:v>
                </c:pt>
                <c:pt idx="945">
                  <c:v>0.91472222222222221</c:v>
                </c:pt>
                <c:pt idx="946">
                  <c:v>0.91491898148148154</c:v>
                </c:pt>
                <c:pt idx="947">
                  <c:v>0.91511574074074076</c:v>
                </c:pt>
                <c:pt idx="948">
                  <c:v>0.91532407407407401</c:v>
                </c:pt>
                <c:pt idx="949">
                  <c:v>0.91553240740740749</c:v>
                </c:pt>
                <c:pt idx="950">
                  <c:v>0.91571759259259267</c:v>
                </c:pt>
                <c:pt idx="951">
                  <c:v>0.91591435185185188</c:v>
                </c:pt>
                <c:pt idx="952">
                  <c:v>0.91611111111111121</c:v>
                </c:pt>
                <c:pt idx="953">
                  <c:v>0.91633101851851861</c:v>
                </c:pt>
                <c:pt idx="954">
                  <c:v>0.91652777777777772</c:v>
                </c:pt>
                <c:pt idx="955">
                  <c:v>0.91672453703703705</c:v>
                </c:pt>
                <c:pt idx="956">
                  <c:v>0.91692129629629626</c:v>
                </c:pt>
                <c:pt idx="957">
                  <c:v>0.91714120370370367</c:v>
                </c:pt>
                <c:pt idx="958">
                  <c:v>0.91732638888888884</c:v>
                </c:pt>
              </c:numCache>
            </c:numRef>
          </c:xVal>
          <c:yVal>
            <c:numRef>
              <c:f>'Alt over Time'!$K$2:$K$960</c:f>
              <c:numCache>
                <c:formatCode>General</c:formatCode>
                <c:ptCount val="95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2</c:v>
                </c:pt>
                <c:pt idx="30">
                  <c:v>2</c:v>
                </c:pt>
                <c:pt idx="31">
                  <c:v>2</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2</c:v>
                </c:pt>
                <c:pt idx="59">
                  <c:v>2</c:v>
                </c:pt>
                <c:pt idx="60">
                  <c:v>2</c:v>
                </c:pt>
                <c:pt idx="61">
                  <c:v>2</c:v>
                </c:pt>
                <c:pt idx="62">
                  <c:v>0</c:v>
                </c:pt>
                <c:pt idx="63">
                  <c:v>0</c:v>
                </c:pt>
                <c:pt idx="64">
                  <c:v>0</c:v>
                </c:pt>
                <c:pt idx="65">
                  <c:v>0</c:v>
                </c:pt>
                <c:pt idx="66">
                  <c:v>4</c:v>
                </c:pt>
                <c:pt idx="67">
                  <c:v>4</c:v>
                </c:pt>
                <c:pt idx="68">
                  <c:v>4</c:v>
                </c:pt>
                <c:pt idx="69">
                  <c:v>4</c:v>
                </c:pt>
                <c:pt idx="70">
                  <c:v>2</c:v>
                </c:pt>
                <c:pt idx="71">
                  <c:v>2</c:v>
                </c:pt>
                <c:pt idx="72">
                  <c:v>2</c:v>
                </c:pt>
                <c:pt idx="73">
                  <c:v>0</c:v>
                </c:pt>
                <c:pt idx="74">
                  <c:v>0</c:v>
                </c:pt>
                <c:pt idx="75">
                  <c:v>0</c:v>
                </c:pt>
                <c:pt idx="76">
                  <c:v>0</c:v>
                </c:pt>
                <c:pt idx="77">
                  <c:v>4</c:v>
                </c:pt>
                <c:pt idx="78">
                  <c:v>4</c:v>
                </c:pt>
                <c:pt idx="79">
                  <c:v>4</c:v>
                </c:pt>
                <c:pt idx="80">
                  <c:v>4</c:v>
                </c:pt>
                <c:pt idx="81">
                  <c:v>23</c:v>
                </c:pt>
                <c:pt idx="82">
                  <c:v>23</c:v>
                </c:pt>
                <c:pt idx="83">
                  <c:v>23</c:v>
                </c:pt>
                <c:pt idx="84">
                  <c:v>23</c:v>
                </c:pt>
                <c:pt idx="85">
                  <c:v>32</c:v>
                </c:pt>
                <c:pt idx="86">
                  <c:v>32</c:v>
                </c:pt>
                <c:pt idx="87">
                  <c:v>32</c:v>
                </c:pt>
                <c:pt idx="88">
                  <c:v>45</c:v>
                </c:pt>
                <c:pt idx="89">
                  <c:v>45</c:v>
                </c:pt>
                <c:pt idx="90">
                  <c:v>45</c:v>
                </c:pt>
                <c:pt idx="91">
                  <c:v>45</c:v>
                </c:pt>
                <c:pt idx="92">
                  <c:v>43</c:v>
                </c:pt>
                <c:pt idx="93">
                  <c:v>43</c:v>
                </c:pt>
                <c:pt idx="94">
                  <c:v>43</c:v>
                </c:pt>
                <c:pt idx="95">
                  <c:v>43</c:v>
                </c:pt>
                <c:pt idx="96">
                  <c:v>45</c:v>
                </c:pt>
                <c:pt idx="97">
                  <c:v>45</c:v>
                </c:pt>
                <c:pt idx="98">
                  <c:v>45</c:v>
                </c:pt>
                <c:pt idx="99">
                  <c:v>55</c:v>
                </c:pt>
                <c:pt idx="100">
                  <c:v>55</c:v>
                </c:pt>
                <c:pt idx="101">
                  <c:v>55</c:v>
                </c:pt>
                <c:pt idx="102">
                  <c:v>55</c:v>
                </c:pt>
                <c:pt idx="103">
                  <c:v>49</c:v>
                </c:pt>
                <c:pt idx="104">
                  <c:v>49</c:v>
                </c:pt>
                <c:pt idx="105">
                  <c:v>49</c:v>
                </c:pt>
                <c:pt idx="106">
                  <c:v>49</c:v>
                </c:pt>
                <c:pt idx="107">
                  <c:v>30</c:v>
                </c:pt>
                <c:pt idx="108">
                  <c:v>30</c:v>
                </c:pt>
                <c:pt idx="109">
                  <c:v>30</c:v>
                </c:pt>
                <c:pt idx="110">
                  <c:v>28</c:v>
                </c:pt>
                <c:pt idx="111">
                  <c:v>28</c:v>
                </c:pt>
                <c:pt idx="112">
                  <c:v>28</c:v>
                </c:pt>
                <c:pt idx="113">
                  <c:v>28</c:v>
                </c:pt>
                <c:pt idx="114">
                  <c:v>32</c:v>
                </c:pt>
                <c:pt idx="115">
                  <c:v>32</c:v>
                </c:pt>
                <c:pt idx="116">
                  <c:v>32</c:v>
                </c:pt>
                <c:pt idx="117">
                  <c:v>32</c:v>
                </c:pt>
                <c:pt idx="118">
                  <c:v>26</c:v>
                </c:pt>
                <c:pt idx="119">
                  <c:v>26</c:v>
                </c:pt>
                <c:pt idx="120">
                  <c:v>26</c:v>
                </c:pt>
                <c:pt idx="121">
                  <c:v>17</c:v>
                </c:pt>
                <c:pt idx="122">
                  <c:v>17</c:v>
                </c:pt>
                <c:pt idx="123">
                  <c:v>17</c:v>
                </c:pt>
                <c:pt idx="124">
                  <c:v>17</c:v>
                </c:pt>
                <c:pt idx="125">
                  <c:v>42</c:v>
                </c:pt>
                <c:pt idx="126">
                  <c:v>42</c:v>
                </c:pt>
                <c:pt idx="127">
                  <c:v>42</c:v>
                </c:pt>
                <c:pt idx="128">
                  <c:v>42</c:v>
                </c:pt>
                <c:pt idx="129">
                  <c:v>34</c:v>
                </c:pt>
                <c:pt idx="130">
                  <c:v>34</c:v>
                </c:pt>
                <c:pt idx="131">
                  <c:v>34</c:v>
                </c:pt>
                <c:pt idx="132">
                  <c:v>37</c:v>
                </c:pt>
                <c:pt idx="133">
                  <c:v>37</c:v>
                </c:pt>
                <c:pt idx="134">
                  <c:v>37</c:v>
                </c:pt>
                <c:pt idx="135">
                  <c:v>37</c:v>
                </c:pt>
                <c:pt idx="136">
                  <c:v>39</c:v>
                </c:pt>
                <c:pt idx="137">
                  <c:v>39</c:v>
                </c:pt>
                <c:pt idx="138">
                  <c:v>39</c:v>
                </c:pt>
                <c:pt idx="139">
                  <c:v>39</c:v>
                </c:pt>
                <c:pt idx="140">
                  <c:v>19</c:v>
                </c:pt>
                <c:pt idx="141">
                  <c:v>19</c:v>
                </c:pt>
                <c:pt idx="142">
                  <c:v>19</c:v>
                </c:pt>
                <c:pt idx="143">
                  <c:v>19</c:v>
                </c:pt>
                <c:pt idx="144">
                  <c:v>20</c:v>
                </c:pt>
                <c:pt idx="145">
                  <c:v>20</c:v>
                </c:pt>
                <c:pt idx="146">
                  <c:v>20</c:v>
                </c:pt>
                <c:pt idx="147">
                  <c:v>27</c:v>
                </c:pt>
                <c:pt idx="148">
                  <c:v>27</c:v>
                </c:pt>
                <c:pt idx="149">
                  <c:v>27</c:v>
                </c:pt>
                <c:pt idx="150">
                  <c:v>27</c:v>
                </c:pt>
                <c:pt idx="151">
                  <c:v>15</c:v>
                </c:pt>
                <c:pt idx="152">
                  <c:v>15</c:v>
                </c:pt>
                <c:pt idx="153">
                  <c:v>15</c:v>
                </c:pt>
                <c:pt idx="154">
                  <c:v>15</c:v>
                </c:pt>
                <c:pt idx="155">
                  <c:v>7</c:v>
                </c:pt>
                <c:pt idx="156">
                  <c:v>7</c:v>
                </c:pt>
                <c:pt idx="157">
                  <c:v>7</c:v>
                </c:pt>
                <c:pt idx="158">
                  <c:v>4</c:v>
                </c:pt>
                <c:pt idx="159">
                  <c:v>4</c:v>
                </c:pt>
                <c:pt idx="160">
                  <c:v>4</c:v>
                </c:pt>
                <c:pt idx="161">
                  <c:v>4</c:v>
                </c:pt>
                <c:pt idx="162">
                  <c:v>13</c:v>
                </c:pt>
                <c:pt idx="163">
                  <c:v>13</c:v>
                </c:pt>
                <c:pt idx="164">
                  <c:v>13</c:v>
                </c:pt>
                <c:pt idx="165">
                  <c:v>13</c:v>
                </c:pt>
                <c:pt idx="166">
                  <c:v>9</c:v>
                </c:pt>
                <c:pt idx="167">
                  <c:v>9</c:v>
                </c:pt>
                <c:pt idx="168">
                  <c:v>9</c:v>
                </c:pt>
                <c:pt idx="169">
                  <c:v>9</c:v>
                </c:pt>
                <c:pt idx="170">
                  <c:v>18</c:v>
                </c:pt>
                <c:pt idx="171">
                  <c:v>18</c:v>
                </c:pt>
                <c:pt idx="172">
                  <c:v>18</c:v>
                </c:pt>
                <c:pt idx="173">
                  <c:v>15</c:v>
                </c:pt>
                <c:pt idx="174">
                  <c:v>15</c:v>
                </c:pt>
                <c:pt idx="175">
                  <c:v>15</c:v>
                </c:pt>
                <c:pt idx="176">
                  <c:v>15</c:v>
                </c:pt>
                <c:pt idx="177">
                  <c:v>21</c:v>
                </c:pt>
                <c:pt idx="178">
                  <c:v>21</c:v>
                </c:pt>
                <c:pt idx="179">
                  <c:v>21</c:v>
                </c:pt>
                <c:pt idx="180">
                  <c:v>21</c:v>
                </c:pt>
                <c:pt idx="181">
                  <c:v>15</c:v>
                </c:pt>
                <c:pt idx="182">
                  <c:v>15</c:v>
                </c:pt>
                <c:pt idx="183">
                  <c:v>15</c:v>
                </c:pt>
                <c:pt idx="184">
                  <c:v>5</c:v>
                </c:pt>
                <c:pt idx="185">
                  <c:v>5</c:v>
                </c:pt>
                <c:pt idx="186">
                  <c:v>5</c:v>
                </c:pt>
                <c:pt idx="187">
                  <c:v>5</c:v>
                </c:pt>
                <c:pt idx="188">
                  <c:v>5</c:v>
                </c:pt>
                <c:pt idx="189">
                  <c:v>5</c:v>
                </c:pt>
                <c:pt idx="190">
                  <c:v>5</c:v>
                </c:pt>
                <c:pt idx="191">
                  <c:v>5</c:v>
                </c:pt>
                <c:pt idx="192">
                  <c:v>2</c:v>
                </c:pt>
                <c:pt idx="193">
                  <c:v>2</c:v>
                </c:pt>
                <c:pt idx="194">
                  <c:v>2</c:v>
                </c:pt>
                <c:pt idx="195">
                  <c:v>2</c:v>
                </c:pt>
                <c:pt idx="196">
                  <c:v>2</c:v>
                </c:pt>
                <c:pt idx="197">
                  <c:v>2</c:v>
                </c:pt>
                <c:pt idx="198">
                  <c:v>2</c:v>
                </c:pt>
                <c:pt idx="199">
                  <c:v>0</c:v>
                </c:pt>
                <c:pt idx="200">
                  <c:v>0</c:v>
                </c:pt>
                <c:pt idx="201">
                  <c:v>0</c:v>
                </c:pt>
                <c:pt idx="202">
                  <c:v>0</c:v>
                </c:pt>
                <c:pt idx="203">
                  <c:v>1</c:v>
                </c:pt>
                <c:pt idx="204">
                  <c:v>1</c:v>
                </c:pt>
                <c:pt idx="205">
                  <c:v>1</c:v>
                </c:pt>
                <c:pt idx="206">
                  <c:v>1</c:v>
                </c:pt>
                <c:pt idx="207">
                  <c:v>9</c:v>
                </c:pt>
                <c:pt idx="208">
                  <c:v>9</c:v>
                </c:pt>
                <c:pt idx="209">
                  <c:v>9</c:v>
                </c:pt>
                <c:pt idx="210">
                  <c:v>6</c:v>
                </c:pt>
                <c:pt idx="211">
                  <c:v>6</c:v>
                </c:pt>
                <c:pt idx="212">
                  <c:v>6</c:v>
                </c:pt>
                <c:pt idx="213">
                  <c:v>6</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4</c:v>
                </c:pt>
                <c:pt idx="230">
                  <c:v>4</c:v>
                </c:pt>
                <c:pt idx="231">
                  <c:v>4</c:v>
                </c:pt>
                <c:pt idx="232">
                  <c:v>4</c:v>
                </c:pt>
                <c:pt idx="233">
                  <c:v>2</c:v>
                </c:pt>
                <c:pt idx="234">
                  <c:v>2</c:v>
                </c:pt>
                <c:pt idx="235">
                  <c:v>2</c:v>
                </c:pt>
                <c:pt idx="236">
                  <c:v>2</c:v>
                </c:pt>
                <c:pt idx="237">
                  <c:v>0</c:v>
                </c:pt>
                <c:pt idx="238">
                  <c:v>0</c:v>
                </c:pt>
                <c:pt idx="239">
                  <c:v>0</c:v>
                </c:pt>
                <c:pt idx="240">
                  <c:v>0</c:v>
                </c:pt>
                <c:pt idx="241">
                  <c:v>0</c:v>
                </c:pt>
                <c:pt idx="242">
                  <c:v>0</c:v>
                </c:pt>
                <c:pt idx="243">
                  <c:v>0</c:v>
                </c:pt>
                <c:pt idx="244">
                  <c:v>0</c:v>
                </c:pt>
                <c:pt idx="245">
                  <c:v>0</c:v>
                </c:pt>
                <c:pt idx="246">
                  <c:v>0</c:v>
                </c:pt>
                <c:pt idx="247">
                  <c:v>0</c:v>
                </c:pt>
                <c:pt idx="248">
                  <c:v>3</c:v>
                </c:pt>
                <c:pt idx="249">
                  <c:v>3</c:v>
                </c:pt>
                <c:pt idx="250">
                  <c:v>3</c:v>
                </c:pt>
                <c:pt idx="251">
                  <c:v>3</c:v>
                </c:pt>
                <c:pt idx="252">
                  <c:v>2</c:v>
                </c:pt>
                <c:pt idx="253">
                  <c:v>2</c:v>
                </c:pt>
                <c:pt idx="254">
                  <c:v>2</c:v>
                </c:pt>
                <c:pt idx="255">
                  <c:v>1</c:v>
                </c:pt>
                <c:pt idx="256">
                  <c:v>1</c:v>
                </c:pt>
                <c:pt idx="257">
                  <c:v>1</c:v>
                </c:pt>
                <c:pt idx="258">
                  <c:v>1</c:v>
                </c:pt>
                <c:pt idx="259">
                  <c:v>1</c:v>
                </c:pt>
                <c:pt idx="260">
                  <c:v>1</c:v>
                </c:pt>
                <c:pt idx="261">
                  <c:v>1</c:v>
                </c:pt>
                <c:pt idx="262">
                  <c:v>1</c:v>
                </c:pt>
                <c:pt idx="263">
                  <c:v>0</c:v>
                </c:pt>
                <c:pt idx="264">
                  <c:v>0</c:v>
                </c:pt>
                <c:pt idx="265">
                  <c:v>0</c:v>
                </c:pt>
                <c:pt idx="266">
                  <c:v>0</c:v>
                </c:pt>
                <c:pt idx="267">
                  <c:v>0</c:v>
                </c:pt>
                <c:pt idx="268">
                  <c:v>0</c:v>
                </c:pt>
                <c:pt idx="269">
                  <c:v>0</c:v>
                </c:pt>
                <c:pt idx="270">
                  <c:v>0</c:v>
                </c:pt>
                <c:pt idx="271">
                  <c:v>0</c:v>
                </c:pt>
                <c:pt idx="272">
                  <c:v>0</c:v>
                </c:pt>
                <c:pt idx="273">
                  <c:v>0</c:v>
                </c:pt>
                <c:pt idx="274">
                  <c:v>1</c:v>
                </c:pt>
                <c:pt idx="275">
                  <c:v>1</c:v>
                </c:pt>
                <c:pt idx="276">
                  <c:v>1</c:v>
                </c:pt>
                <c:pt idx="277">
                  <c:v>1</c:v>
                </c:pt>
                <c:pt idx="278">
                  <c:v>1</c:v>
                </c:pt>
                <c:pt idx="279">
                  <c:v>1</c:v>
                </c:pt>
                <c:pt idx="280">
                  <c:v>1</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1</c:v>
                </c:pt>
                <c:pt idx="758">
                  <c:v>1</c:v>
                </c:pt>
                <c:pt idx="759">
                  <c:v>1</c:v>
                </c:pt>
                <c:pt idx="760">
                  <c:v>1</c:v>
                </c:pt>
                <c:pt idx="761">
                  <c:v>1</c:v>
                </c:pt>
                <c:pt idx="762">
                  <c:v>1</c:v>
                </c:pt>
                <c:pt idx="763">
                  <c:v>1</c:v>
                </c:pt>
                <c:pt idx="764">
                  <c:v>1</c:v>
                </c:pt>
                <c:pt idx="765">
                  <c:v>2</c:v>
                </c:pt>
                <c:pt idx="766">
                  <c:v>2</c:v>
                </c:pt>
                <c:pt idx="767">
                  <c:v>2</c:v>
                </c:pt>
                <c:pt idx="768">
                  <c:v>4</c:v>
                </c:pt>
                <c:pt idx="769">
                  <c:v>4</c:v>
                </c:pt>
                <c:pt idx="770">
                  <c:v>4</c:v>
                </c:pt>
                <c:pt idx="771">
                  <c:v>4</c:v>
                </c:pt>
                <c:pt idx="772">
                  <c:v>8</c:v>
                </c:pt>
                <c:pt idx="773">
                  <c:v>8</c:v>
                </c:pt>
                <c:pt idx="774">
                  <c:v>8</c:v>
                </c:pt>
                <c:pt idx="775">
                  <c:v>8</c:v>
                </c:pt>
                <c:pt idx="776">
                  <c:v>10</c:v>
                </c:pt>
                <c:pt idx="777">
                  <c:v>10</c:v>
                </c:pt>
                <c:pt idx="778">
                  <c:v>10</c:v>
                </c:pt>
                <c:pt idx="779">
                  <c:v>7</c:v>
                </c:pt>
                <c:pt idx="780">
                  <c:v>7</c:v>
                </c:pt>
                <c:pt idx="781">
                  <c:v>7</c:v>
                </c:pt>
                <c:pt idx="782">
                  <c:v>7</c:v>
                </c:pt>
                <c:pt idx="783">
                  <c:v>42</c:v>
                </c:pt>
                <c:pt idx="784">
                  <c:v>42</c:v>
                </c:pt>
                <c:pt idx="785">
                  <c:v>42</c:v>
                </c:pt>
                <c:pt idx="786">
                  <c:v>42</c:v>
                </c:pt>
                <c:pt idx="787">
                  <c:v>71</c:v>
                </c:pt>
                <c:pt idx="788">
                  <c:v>71</c:v>
                </c:pt>
                <c:pt idx="789">
                  <c:v>71</c:v>
                </c:pt>
                <c:pt idx="790">
                  <c:v>93</c:v>
                </c:pt>
                <c:pt idx="791">
                  <c:v>93</c:v>
                </c:pt>
                <c:pt idx="792">
                  <c:v>93</c:v>
                </c:pt>
                <c:pt idx="793">
                  <c:v>93</c:v>
                </c:pt>
                <c:pt idx="794">
                  <c:v>183</c:v>
                </c:pt>
                <c:pt idx="795">
                  <c:v>183</c:v>
                </c:pt>
                <c:pt idx="796">
                  <c:v>183</c:v>
                </c:pt>
                <c:pt idx="797">
                  <c:v>183</c:v>
                </c:pt>
                <c:pt idx="798">
                  <c:v>200</c:v>
                </c:pt>
                <c:pt idx="799">
                  <c:v>200</c:v>
                </c:pt>
                <c:pt idx="800">
                  <c:v>200</c:v>
                </c:pt>
                <c:pt idx="801">
                  <c:v>376</c:v>
                </c:pt>
                <c:pt idx="802">
                  <c:v>376</c:v>
                </c:pt>
                <c:pt idx="803">
                  <c:v>376</c:v>
                </c:pt>
                <c:pt idx="804">
                  <c:v>376</c:v>
                </c:pt>
                <c:pt idx="805">
                  <c:v>308</c:v>
                </c:pt>
                <c:pt idx="806">
                  <c:v>308</c:v>
                </c:pt>
                <c:pt idx="807">
                  <c:v>308</c:v>
                </c:pt>
                <c:pt idx="808">
                  <c:v>305</c:v>
                </c:pt>
                <c:pt idx="809">
                  <c:v>305</c:v>
                </c:pt>
                <c:pt idx="810">
                  <c:v>305</c:v>
                </c:pt>
                <c:pt idx="811">
                  <c:v>385</c:v>
                </c:pt>
                <c:pt idx="812">
                  <c:v>385</c:v>
                </c:pt>
                <c:pt idx="813">
                  <c:v>385</c:v>
                </c:pt>
                <c:pt idx="814">
                  <c:v>385</c:v>
                </c:pt>
                <c:pt idx="815">
                  <c:v>240</c:v>
                </c:pt>
                <c:pt idx="816">
                  <c:v>240</c:v>
                </c:pt>
                <c:pt idx="817">
                  <c:v>240</c:v>
                </c:pt>
                <c:pt idx="818">
                  <c:v>319</c:v>
                </c:pt>
                <c:pt idx="819">
                  <c:v>319</c:v>
                </c:pt>
                <c:pt idx="820">
                  <c:v>319</c:v>
                </c:pt>
                <c:pt idx="821">
                  <c:v>319</c:v>
                </c:pt>
                <c:pt idx="822">
                  <c:v>235</c:v>
                </c:pt>
                <c:pt idx="823">
                  <c:v>235</c:v>
                </c:pt>
                <c:pt idx="824">
                  <c:v>235</c:v>
                </c:pt>
                <c:pt idx="825">
                  <c:v>238</c:v>
                </c:pt>
                <c:pt idx="826">
                  <c:v>238</c:v>
                </c:pt>
                <c:pt idx="827">
                  <c:v>238</c:v>
                </c:pt>
                <c:pt idx="828">
                  <c:v>339</c:v>
                </c:pt>
                <c:pt idx="829">
                  <c:v>339</c:v>
                </c:pt>
                <c:pt idx="830">
                  <c:v>339</c:v>
                </c:pt>
                <c:pt idx="831">
                  <c:v>339</c:v>
                </c:pt>
                <c:pt idx="832">
                  <c:v>244</c:v>
                </c:pt>
                <c:pt idx="833">
                  <c:v>244</c:v>
                </c:pt>
                <c:pt idx="834">
                  <c:v>244</c:v>
                </c:pt>
                <c:pt idx="835">
                  <c:v>312</c:v>
                </c:pt>
                <c:pt idx="836">
                  <c:v>312</c:v>
                </c:pt>
                <c:pt idx="837">
                  <c:v>312</c:v>
                </c:pt>
                <c:pt idx="838">
                  <c:v>312</c:v>
                </c:pt>
                <c:pt idx="839">
                  <c:v>242</c:v>
                </c:pt>
                <c:pt idx="840">
                  <c:v>242</c:v>
                </c:pt>
                <c:pt idx="841">
                  <c:v>242</c:v>
                </c:pt>
                <c:pt idx="842">
                  <c:v>324</c:v>
                </c:pt>
                <c:pt idx="843">
                  <c:v>324</c:v>
                </c:pt>
                <c:pt idx="844">
                  <c:v>324</c:v>
                </c:pt>
                <c:pt idx="845">
                  <c:v>324</c:v>
                </c:pt>
                <c:pt idx="846">
                  <c:v>234</c:v>
                </c:pt>
                <c:pt idx="847">
                  <c:v>234</c:v>
                </c:pt>
                <c:pt idx="848">
                  <c:v>234</c:v>
                </c:pt>
                <c:pt idx="849">
                  <c:v>322</c:v>
                </c:pt>
                <c:pt idx="850">
                  <c:v>322</c:v>
                </c:pt>
                <c:pt idx="851">
                  <c:v>322</c:v>
                </c:pt>
                <c:pt idx="852">
                  <c:v>322</c:v>
                </c:pt>
                <c:pt idx="853">
                  <c:v>237</c:v>
                </c:pt>
                <c:pt idx="854">
                  <c:v>237</c:v>
                </c:pt>
                <c:pt idx="855">
                  <c:v>237</c:v>
                </c:pt>
                <c:pt idx="856">
                  <c:v>235</c:v>
                </c:pt>
                <c:pt idx="857">
                  <c:v>235</c:v>
                </c:pt>
                <c:pt idx="858">
                  <c:v>235</c:v>
                </c:pt>
                <c:pt idx="859">
                  <c:v>326</c:v>
                </c:pt>
                <c:pt idx="860">
                  <c:v>326</c:v>
                </c:pt>
                <c:pt idx="861">
                  <c:v>326</c:v>
                </c:pt>
                <c:pt idx="862">
                  <c:v>326</c:v>
                </c:pt>
                <c:pt idx="863">
                  <c:v>249</c:v>
                </c:pt>
                <c:pt idx="864">
                  <c:v>249</c:v>
                </c:pt>
                <c:pt idx="865">
                  <c:v>249</c:v>
                </c:pt>
                <c:pt idx="866">
                  <c:v>319</c:v>
                </c:pt>
                <c:pt idx="867">
                  <c:v>319</c:v>
                </c:pt>
                <c:pt idx="868">
                  <c:v>319</c:v>
                </c:pt>
                <c:pt idx="869">
                  <c:v>319</c:v>
                </c:pt>
                <c:pt idx="870">
                  <c:v>264</c:v>
                </c:pt>
                <c:pt idx="871">
                  <c:v>264</c:v>
                </c:pt>
                <c:pt idx="872">
                  <c:v>264</c:v>
                </c:pt>
                <c:pt idx="873">
                  <c:v>237</c:v>
                </c:pt>
                <c:pt idx="874">
                  <c:v>237</c:v>
                </c:pt>
                <c:pt idx="875">
                  <c:v>237</c:v>
                </c:pt>
                <c:pt idx="876">
                  <c:v>323</c:v>
                </c:pt>
                <c:pt idx="877">
                  <c:v>323</c:v>
                </c:pt>
                <c:pt idx="878">
                  <c:v>323</c:v>
                </c:pt>
                <c:pt idx="879">
                  <c:v>323</c:v>
                </c:pt>
                <c:pt idx="880">
                  <c:v>235</c:v>
                </c:pt>
                <c:pt idx="881">
                  <c:v>235</c:v>
                </c:pt>
                <c:pt idx="882">
                  <c:v>235</c:v>
                </c:pt>
                <c:pt idx="883">
                  <c:v>333</c:v>
                </c:pt>
                <c:pt idx="884">
                  <c:v>333</c:v>
                </c:pt>
                <c:pt idx="885">
                  <c:v>333</c:v>
                </c:pt>
                <c:pt idx="886">
                  <c:v>333</c:v>
                </c:pt>
                <c:pt idx="887">
                  <c:v>239</c:v>
                </c:pt>
                <c:pt idx="888">
                  <c:v>239</c:v>
                </c:pt>
                <c:pt idx="889">
                  <c:v>239</c:v>
                </c:pt>
                <c:pt idx="890">
                  <c:v>342</c:v>
                </c:pt>
                <c:pt idx="891">
                  <c:v>342</c:v>
                </c:pt>
                <c:pt idx="892">
                  <c:v>342</c:v>
                </c:pt>
                <c:pt idx="893">
                  <c:v>342</c:v>
                </c:pt>
                <c:pt idx="894">
                  <c:v>234</c:v>
                </c:pt>
                <c:pt idx="895">
                  <c:v>234</c:v>
                </c:pt>
                <c:pt idx="896">
                  <c:v>234</c:v>
                </c:pt>
                <c:pt idx="897">
                  <c:v>230</c:v>
                </c:pt>
                <c:pt idx="898">
                  <c:v>230</c:v>
                </c:pt>
                <c:pt idx="899">
                  <c:v>230</c:v>
                </c:pt>
                <c:pt idx="900">
                  <c:v>312</c:v>
                </c:pt>
                <c:pt idx="901">
                  <c:v>312</c:v>
                </c:pt>
                <c:pt idx="902">
                  <c:v>312</c:v>
                </c:pt>
                <c:pt idx="903">
                  <c:v>312</c:v>
                </c:pt>
                <c:pt idx="904">
                  <c:v>247</c:v>
                </c:pt>
                <c:pt idx="905">
                  <c:v>247</c:v>
                </c:pt>
                <c:pt idx="906">
                  <c:v>247</c:v>
                </c:pt>
                <c:pt idx="907">
                  <c:v>247</c:v>
                </c:pt>
                <c:pt idx="908">
                  <c:v>247</c:v>
                </c:pt>
                <c:pt idx="909">
                  <c:v>247</c:v>
                </c:pt>
                <c:pt idx="910">
                  <c:v>312</c:v>
                </c:pt>
                <c:pt idx="911">
                  <c:v>312</c:v>
                </c:pt>
                <c:pt idx="912">
                  <c:v>312</c:v>
                </c:pt>
                <c:pt idx="913">
                  <c:v>312</c:v>
                </c:pt>
                <c:pt idx="914">
                  <c:v>241</c:v>
                </c:pt>
                <c:pt idx="915">
                  <c:v>241</c:v>
                </c:pt>
                <c:pt idx="916">
                  <c:v>241</c:v>
                </c:pt>
                <c:pt idx="917">
                  <c:v>306</c:v>
                </c:pt>
                <c:pt idx="918">
                  <c:v>306</c:v>
                </c:pt>
                <c:pt idx="919">
                  <c:v>306</c:v>
                </c:pt>
                <c:pt idx="920">
                  <c:v>306</c:v>
                </c:pt>
                <c:pt idx="921">
                  <c:v>231</c:v>
                </c:pt>
                <c:pt idx="922">
                  <c:v>231</c:v>
                </c:pt>
                <c:pt idx="923">
                  <c:v>231</c:v>
                </c:pt>
                <c:pt idx="924">
                  <c:v>308</c:v>
                </c:pt>
                <c:pt idx="925">
                  <c:v>308</c:v>
                </c:pt>
                <c:pt idx="926">
                  <c:v>308</c:v>
                </c:pt>
                <c:pt idx="927">
                  <c:v>308</c:v>
                </c:pt>
                <c:pt idx="928">
                  <c:v>223</c:v>
                </c:pt>
                <c:pt idx="929">
                  <c:v>223</c:v>
                </c:pt>
                <c:pt idx="930">
                  <c:v>223</c:v>
                </c:pt>
                <c:pt idx="931">
                  <c:v>222</c:v>
                </c:pt>
                <c:pt idx="932">
                  <c:v>222</c:v>
                </c:pt>
                <c:pt idx="933">
                  <c:v>222</c:v>
                </c:pt>
                <c:pt idx="934">
                  <c:v>285</c:v>
                </c:pt>
                <c:pt idx="935">
                  <c:v>285</c:v>
                </c:pt>
                <c:pt idx="936">
                  <c:v>285</c:v>
                </c:pt>
                <c:pt idx="937">
                  <c:v>285</c:v>
                </c:pt>
                <c:pt idx="938">
                  <c:v>188</c:v>
                </c:pt>
                <c:pt idx="939">
                  <c:v>188</c:v>
                </c:pt>
                <c:pt idx="940">
                  <c:v>188</c:v>
                </c:pt>
                <c:pt idx="941">
                  <c:v>270</c:v>
                </c:pt>
                <c:pt idx="942">
                  <c:v>270</c:v>
                </c:pt>
                <c:pt idx="943">
                  <c:v>270</c:v>
                </c:pt>
                <c:pt idx="944">
                  <c:v>270</c:v>
                </c:pt>
                <c:pt idx="945">
                  <c:v>191</c:v>
                </c:pt>
                <c:pt idx="946">
                  <c:v>191</c:v>
                </c:pt>
                <c:pt idx="947">
                  <c:v>191</c:v>
                </c:pt>
                <c:pt idx="948">
                  <c:v>250</c:v>
                </c:pt>
                <c:pt idx="949">
                  <c:v>250</c:v>
                </c:pt>
                <c:pt idx="950">
                  <c:v>250</c:v>
                </c:pt>
                <c:pt idx="951">
                  <c:v>250</c:v>
                </c:pt>
                <c:pt idx="952">
                  <c:v>193</c:v>
                </c:pt>
                <c:pt idx="953">
                  <c:v>193</c:v>
                </c:pt>
                <c:pt idx="954">
                  <c:v>193</c:v>
                </c:pt>
                <c:pt idx="955">
                  <c:v>280</c:v>
                </c:pt>
                <c:pt idx="956">
                  <c:v>280</c:v>
                </c:pt>
                <c:pt idx="957">
                  <c:v>280</c:v>
                </c:pt>
                <c:pt idx="958">
                  <c:v>280</c:v>
                </c:pt>
              </c:numCache>
            </c:numRef>
          </c:yVal>
          <c:smooth val="0"/>
          <c:extLst>
            <c:ext xmlns:c16="http://schemas.microsoft.com/office/drawing/2014/chart" uri="{C3380CC4-5D6E-409C-BE32-E72D297353CC}">
              <c16:uniqueId val="{00000001-2B53-438B-9A08-4374EC382383}"/>
            </c:ext>
          </c:extLst>
        </c:ser>
        <c:dLbls>
          <c:showLegendKey val="0"/>
          <c:showVal val="0"/>
          <c:showCatName val="0"/>
          <c:showSerName val="0"/>
          <c:showPercent val="0"/>
          <c:showBubbleSize val="0"/>
        </c:dLbls>
        <c:axId val="478779312"/>
        <c:axId val="478766848"/>
      </c:scatterChart>
      <c:valAx>
        <c:axId val="478785872"/>
        <c:scaling>
          <c:orientation val="minMax"/>
          <c:max val="0.92"/>
          <c:min val="0.7300000000000000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(HH:MM:SS)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h:mm:ss;@"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785216"/>
        <c:crosses val="autoZero"/>
        <c:crossBetween val="midCat"/>
        <c:majorUnit val="3.0000000000000006E-2"/>
      </c:valAx>
      <c:valAx>
        <c:axId val="478785216"/>
        <c:scaling>
          <c:orientation val="minMax"/>
        </c:scaling>
        <c:delete val="0"/>
        <c:axPos val="l"/>
        <c:majorGridlines>
          <c:spPr>
            <a:ln w="9525" cap="flat" cmpd="sng" algn="ctr">
              <a:solidFill>
                <a:schemeClr val="bg1">
                  <a:lumMod val="6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Altitude (meters)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785872"/>
        <c:crosses val="autoZero"/>
        <c:crossBetween val="midCat"/>
      </c:valAx>
      <c:valAx>
        <c:axId val="478766848"/>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Number of Wi-Fi Frequencies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779312"/>
        <c:crosses val="max"/>
        <c:crossBetween val="midCat"/>
      </c:valAx>
      <c:valAx>
        <c:axId val="478779312"/>
        <c:scaling>
          <c:orientation val="minMax"/>
        </c:scaling>
        <c:delete val="1"/>
        <c:axPos val="b"/>
        <c:numFmt formatCode="h:mm:ss;@" sourceLinked="1"/>
        <c:majorTickMark val="out"/>
        <c:minorTickMark val="none"/>
        <c:tickLblPos val="nextTo"/>
        <c:crossAx val="4787668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6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250"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sp>
        <p:nvSpPr>
          <p:cNvPr id="58" name="Google Shape;58;p1:notes"/>
          <p:cNvSpPr>
            <a:spLocks noGrp="1" noRot="1" noChangeAspect="1"/>
          </p:cNvSpPr>
          <p:nvPr>
            <p:ph type="sldImg" idx="2"/>
          </p:nvPr>
        </p:nvSpPr>
        <p:spPr>
          <a:xfrm>
            <a:off x="857250"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3176853"/>
            <a:ext cx="30674250" cy="8757800"/>
          </a:xfrm>
          <a:prstGeom prst="rect">
            <a:avLst/>
          </a:prstGeom>
        </p:spPr>
        <p:txBody>
          <a:bodyPr spcFirstLastPara="1" wrap="square" lIns="341325" tIns="341325" rIns="341325" bIns="341325" anchor="b" anchorCtr="0"/>
          <a:lstStyle>
            <a:lvl1pPr lvl="0" algn="ctr">
              <a:spcBef>
                <a:spcPts val="0"/>
              </a:spcBef>
              <a:spcAft>
                <a:spcPts val="0"/>
              </a:spcAft>
              <a:buSzPts val="19400"/>
              <a:buNone/>
              <a:defRPr sz="12935"/>
            </a:lvl1pPr>
            <a:lvl2pPr lvl="1" algn="ctr">
              <a:spcBef>
                <a:spcPts val="0"/>
              </a:spcBef>
              <a:spcAft>
                <a:spcPts val="0"/>
              </a:spcAft>
              <a:buSzPts val="19400"/>
              <a:buNone/>
              <a:defRPr sz="12935"/>
            </a:lvl2pPr>
            <a:lvl3pPr lvl="2" algn="ctr">
              <a:spcBef>
                <a:spcPts val="0"/>
              </a:spcBef>
              <a:spcAft>
                <a:spcPts val="0"/>
              </a:spcAft>
              <a:buSzPts val="19400"/>
              <a:buNone/>
              <a:defRPr sz="12935"/>
            </a:lvl3pPr>
            <a:lvl4pPr lvl="3" algn="ctr">
              <a:spcBef>
                <a:spcPts val="0"/>
              </a:spcBef>
              <a:spcAft>
                <a:spcPts val="0"/>
              </a:spcAft>
              <a:buSzPts val="19400"/>
              <a:buNone/>
              <a:defRPr sz="12935"/>
            </a:lvl4pPr>
            <a:lvl5pPr lvl="4" algn="ctr">
              <a:spcBef>
                <a:spcPts val="0"/>
              </a:spcBef>
              <a:spcAft>
                <a:spcPts val="0"/>
              </a:spcAft>
              <a:buSzPts val="19400"/>
              <a:buNone/>
              <a:defRPr sz="12935"/>
            </a:lvl5pPr>
            <a:lvl6pPr lvl="5" algn="ctr">
              <a:spcBef>
                <a:spcPts val="0"/>
              </a:spcBef>
              <a:spcAft>
                <a:spcPts val="0"/>
              </a:spcAft>
              <a:buSzPts val="19400"/>
              <a:buNone/>
              <a:defRPr sz="12935"/>
            </a:lvl6pPr>
            <a:lvl7pPr lvl="6" algn="ctr">
              <a:spcBef>
                <a:spcPts val="0"/>
              </a:spcBef>
              <a:spcAft>
                <a:spcPts val="0"/>
              </a:spcAft>
              <a:buSzPts val="19400"/>
              <a:buNone/>
              <a:defRPr sz="12935"/>
            </a:lvl7pPr>
            <a:lvl8pPr lvl="7" algn="ctr">
              <a:spcBef>
                <a:spcPts val="0"/>
              </a:spcBef>
              <a:spcAft>
                <a:spcPts val="0"/>
              </a:spcAft>
              <a:buSzPts val="19400"/>
              <a:buNone/>
              <a:defRPr sz="12935"/>
            </a:lvl8pPr>
            <a:lvl9pPr lvl="8" algn="ctr">
              <a:spcBef>
                <a:spcPts val="0"/>
              </a:spcBef>
              <a:spcAft>
                <a:spcPts val="0"/>
              </a:spcAft>
              <a:buSzPts val="19400"/>
              <a:buNone/>
              <a:defRPr sz="12935"/>
            </a:lvl9pPr>
          </a:lstStyle>
          <a:p>
            <a:endParaRPr/>
          </a:p>
        </p:txBody>
      </p:sp>
      <p:sp>
        <p:nvSpPr>
          <p:cNvPr id="11" name="Google Shape;11;p2"/>
          <p:cNvSpPr txBox="1">
            <a:spLocks noGrp="1"/>
          </p:cNvSpPr>
          <p:nvPr>
            <p:ph type="subTitle" idx="1"/>
          </p:nvPr>
        </p:nvSpPr>
        <p:spPr>
          <a:xfrm>
            <a:off x="1122120" y="12092267"/>
            <a:ext cx="30674250" cy="3381800"/>
          </a:xfrm>
          <a:prstGeom prst="rect">
            <a:avLst/>
          </a:prstGeom>
        </p:spPr>
        <p:txBody>
          <a:bodyPr spcFirstLastPara="1" wrap="square" lIns="341325" tIns="341325" rIns="341325" bIns="341325" anchor="t" anchorCtr="0"/>
          <a:lstStyle>
            <a:lvl1pPr lvl="0" algn="ctr">
              <a:lnSpc>
                <a:spcPct val="100000"/>
              </a:lnSpc>
              <a:spcBef>
                <a:spcPts val="0"/>
              </a:spcBef>
              <a:spcAft>
                <a:spcPts val="0"/>
              </a:spcAft>
              <a:buSzPts val="10500"/>
              <a:buNone/>
              <a:defRPr sz="7000"/>
            </a:lvl1pPr>
            <a:lvl2pPr lvl="1" algn="ctr">
              <a:lnSpc>
                <a:spcPct val="100000"/>
              </a:lnSpc>
              <a:spcBef>
                <a:spcPts val="0"/>
              </a:spcBef>
              <a:spcAft>
                <a:spcPts val="0"/>
              </a:spcAft>
              <a:buSzPts val="10500"/>
              <a:buNone/>
              <a:defRPr sz="7000"/>
            </a:lvl2pPr>
            <a:lvl3pPr lvl="2" algn="ctr">
              <a:lnSpc>
                <a:spcPct val="100000"/>
              </a:lnSpc>
              <a:spcBef>
                <a:spcPts val="0"/>
              </a:spcBef>
              <a:spcAft>
                <a:spcPts val="0"/>
              </a:spcAft>
              <a:buSzPts val="10500"/>
              <a:buNone/>
              <a:defRPr sz="7000"/>
            </a:lvl3pPr>
            <a:lvl4pPr lvl="3" algn="ctr">
              <a:lnSpc>
                <a:spcPct val="100000"/>
              </a:lnSpc>
              <a:spcBef>
                <a:spcPts val="0"/>
              </a:spcBef>
              <a:spcAft>
                <a:spcPts val="0"/>
              </a:spcAft>
              <a:buSzPts val="10500"/>
              <a:buNone/>
              <a:defRPr sz="7000"/>
            </a:lvl4pPr>
            <a:lvl5pPr lvl="4" algn="ctr">
              <a:lnSpc>
                <a:spcPct val="100000"/>
              </a:lnSpc>
              <a:spcBef>
                <a:spcPts val="0"/>
              </a:spcBef>
              <a:spcAft>
                <a:spcPts val="0"/>
              </a:spcAft>
              <a:buSzPts val="10500"/>
              <a:buNone/>
              <a:defRPr sz="7000"/>
            </a:lvl5pPr>
            <a:lvl6pPr lvl="5" algn="ctr">
              <a:lnSpc>
                <a:spcPct val="100000"/>
              </a:lnSpc>
              <a:spcBef>
                <a:spcPts val="0"/>
              </a:spcBef>
              <a:spcAft>
                <a:spcPts val="0"/>
              </a:spcAft>
              <a:buSzPts val="10500"/>
              <a:buNone/>
              <a:defRPr sz="7000"/>
            </a:lvl6pPr>
            <a:lvl7pPr lvl="6" algn="ctr">
              <a:lnSpc>
                <a:spcPct val="100000"/>
              </a:lnSpc>
              <a:spcBef>
                <a:spcPts val="0"/>
              </a:spcBef>
              <a:spcAft>
                <a:spcPts val="0"/>
              </a:spcAft>
              <a:buSzPts val="10500"/>
              <a:buNone/>
              <a:defRPr sz="7000"/>
            </a:lvl7pPr>
            <a:lvl8pPr lvl="7" algn="ctr">
              <a:lnSpc>
                <a:spcPct val="100000"/>
              </a:lnSpc>
              <a:spcBef>
                <a:spcPts val="0"/>
              </a:spcBef>
              <a:spcAft>
                <a:spcPts val="0"/>
              </a:spcAft>
              <a:buSzPts val="10500"/>
              <a:buNone/>
              <a:defRPr sz="7000"/>
            </a:lvl8pPr>
            <a:lvl9pPr lvl="8" algn="ctr">
              <a:lnSpc>
                <a:spcPct val="100000"/>
              </a:lnSpc>
              <a:spcBef>
                <a:spcPts val="0"/>
              </a:spcBef>
              <a:spcAft>
                <a:spcPts val="0"/>
              </a:spcAft>
              <a:buSzPts val="10500"/>
              <a:buNone/>
              <a:defRPr sz="7000"/>
            </a:lvl9pPr>
          </a:lstStyle>
          <a:p>
            <a:endParaRPr/>
          </a:p>
        </p:txBody>
      </p:sp>
      <p:sp>
        <p:nvSpPr>
          <p:cNvPr id="12" name="Google Shape;12;p2"/>
          <p:cNvSpPr txBox="1">
            <a:spLocks noGrp="1"/>
          </p:cNvSpPr>
          <p:nvPr>
            <p:ph type="sldNum" idx="12"/>
          </p:nvPr>
        </p:nvSpPr>
        <p:spPr>
          <a:xfrm>
            <a:off x="30500849" y="19896392"/>
            <a:ext cx="1975500" cy="16794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4719467"/>
            <a:ext cx="30674250" cy="8377600"/>
          </a:xfrm>
          <a:prstGeom prst="rect">
            <a:avLst/>
          </a:prstGeom>
        </p:spPr>
        <p:txBody>
          <a:bodyPr spcFirstLastPara="1" wrap="square" lIns="341325" tIns="341325" rIns="341325" bIns="341325" anchor="b" anchorCtr="0"/>
          <a:lstStyle>
            <a:lvl1pPr lvl="0" algn="ctr">
              <a:spcBef>
                <a:spcPts val="0"/>
              </a:spcBef>
              <a:spcAft>
                <a:spcPts val="0"/>
              </a:spcAft>
              <a:buSzPts val="44800"/>
              <a:buNone/>
              <a:defRPr sz="29869"/>
            </a:lvl1pPr>
            <a:lvl2pPr lvl="1" algn="ctr">
              <a:spcBef>
                <a:spcPts val="0"/>
              </a:spcBef>
              <a:spcAft>
                <a:spcPts val="0"/>
              </a:spcAft>
              <a:buSzPts val="44800"/>
              <a:buNone/>
              <a:defRPr sz="29869"/>
            </a:lvl2pPr>
            <a:lvl3pPr lvl="2" algn="ctr">
              <a:spcBef>
                <a:spcPts val="0"/>
              </a:spcBef>
              <a:spcAft>
                <a:spcPts val="0"/>
              </a:spcAft>
              <a:buSzPts val="44800"/>
              <a:buNone/>
              <a:defRPr sz="29869"/>
            </a:lvl3pPr>
            <a:lvl4pPr lvl="3" algn="ctr">
              <a:spcBef>
                <a:spcPts val="0"/>
              </a:spcBef>
              <a:spcAft>
                <a:spcPts val="0"/>
              </a:spcAft>
              <a:buSzPts val="44800"/>
              <a:buNone/>
              <a:defRPr sz="29869"/>
            </a:lvl4pPr>
            <a:lvl5pPr lvl="4" algn="ctr">
              <a:spcBef>
                <a:spcPts val="0"/>
              </a:spcBef>
              <a:spcAft>
                <a:spcPts val="0"/>
              </a:spcAft>
              <a:buSzPts val="44800"/>
              <a:buNone/>
              <a:defRPr sz="29869"/>
            </a:lvl5pPr>
            <a:lvl6pPr lvl="5" algn="ctr">
              <a:spcBef>
                <a:spcPts val="0"/>
              </a:spcBef>
              <a:spcAft>
                <a:spcPts val="0"/>
              </a:spcAft>
              <a:buSzPts val="44800"/>
              <a:buNone/>
              <a:defRPr sz="29869"/>
            </a:lvl6pPr>
            <a:lvl7pPr lvl="6" algn="ctr">
              <a:spcBef>
                <a:spcPts val="0"/>
              </a:spcBef>
              <a:spcAft>
                <a:spcPts val="0"/>
              </a:spcAft>
              <a:buSzPts val="44800"/>
              <a:buNone/>
              <a:defRPr sz="29869"/>
            </a:lvl7pPr>
            <a:lvl8pPr lvl="7" algn="ctr">
              <a:spcBef>
                <a:spcPts val="0"/>
              </a:spcBef>
              <a:spcAft>
                <a:spcPts val="0"/>
              </a:spcAft>
              <a:buSzPts val="44800"/>
              <a:buNone/>
              <a:defRPr sz="29869"/>
            </a:lvl8pPr>
            <a:lvl9pPr lvl="8" algn="ctr">
              <a:spcBef>
                <a:spcPts val="0"/>
              </a:spcBef>
              <a:spcAft>
                <a:spcPts val="0"/>
              </a:spcAft>
              <a:buSzPts val="44800"/>
              <a:buNone/>
              <a:defRPr sz="29869"/>
            </a:lvl9pPr>
          </a:lstStyle>
          <a:p>
            <a:r>
              <a:t>xx%</a:t>
            </a:r>
          </a:p>
        </p:txBody>
      </p:sp>
      <p:sp>
        <p:nvSpPr>
          <p:cNvPr id="46" name="Google Shape;46;p11"/>
          <p:cNvSpPr txBox="1">
            <a:spLocks noGrp="1"/>
          </p:cNvSpPr>
          <p:nvPr>
            <p:ph type="body" idx="1"/>
          </p:nvPr>
        </p:nvSpPr>
        <p:spPr>
          <a:xfrm>
            <a:off x="1122120" y="13449493"/>
            <a:ext cx="30674250" cy="5550000"/>
          </a:xfrm>
          <a:prstGeom prst="rect">
            <a:avLst/>
          </a:prstGeom>
        </p:spPr>
        <p:txBody>
          <a:bodyPr spcFirstLastPara="1" wrap="square" lIns="341325" tIns="341325" rIns="341325" bIns="341325" anchor="t" anchorCtr="0"/>
          <a:lstStyle>
            <a:lvl1pPr marL="304826" lvl="0" indent="-436070" algn="ctr">
              <a:spcBef>
                <a:spcPts val="0"/>
              </a:spcBef>
              <a:spcAft>
                <a:spcPts val="0"/>
              </a:spcAft>
              <a:buSzPts val="6700"/>
              <a:buChar char="●"/>
              <a:defRPr/>
            </a:lvl1pPr>
            <a:lvl2pPr marL="609652" lvl="1" indent="-372565" algn="ctr">
              <a:spcBef>
                <a:spcPts val="4000"/>
              </a:spcBef>
              <a:spcAft>
                <a:spcPts val="0"/>
              </a:spcAft>
              <a:buSzPts val="5200"/>
              <a:buChar char="○"/>
              <a:defRPr/>
            </a:lvl2pPr>
            <a:lvl3pPr marL="914478" lvl="2" indent="-372565" algn="ctr">
              <a:spcBef>
                <a:spcPts val="4000"/>
              </a:spcBef>
              <a:spcAft>
                <a:spcPts val="0"/>
              </a:spcAft>
              <a:buSzPts val="5200"/>
              <a:buChar char="■"/>
              <a:defRPr/>
            </a:lvl3pPr>
            <a:lvl4pPr marL="1219304" lvl="3" indent="-372565" algn="ctr">
              <a:spcBef>
                <a:spcPts val="4000"/>
              </a:spcBef>
              <a:spcAft>
                <a:spcPts val="0"/>
              </a:spcAft>
              <a:buSzPts val="5200"/>
              <a:buChar char="●"/>
              <a:defRPr/>
            </a:lvl4pPr>
            <a:lvl5pPr marL="1524130" lvl="4" indent="-372565" algn="ctr">
              <a:spcBef>
                <a:spcPts val="4000"/>
              </a:spcBef>
              <a:spcAft>
                <a:spcPts val="0"/>
              </a:spcAft>
              <a:buSzPts val="5200"/>
              <a:buChar char="○"/>
              <a:defRPr/>
            </a:lvl5pPr>
            <a:lvl6pPr marL="1828957" lvl="5" indent="-372565" algn="ctr">
              <a:spcBef>
                <a:spcPts val="4000"/>
              </a:spcBef>
              <a:spcAft>
                <a:spcPts val="0"/>
              </a:spcAft>
              <a:buSzPts val="5200"/>
              <a:buChar char="■"/>
              <a:defRPr/>
            </a:lvl6pPr>
            <a:lvl7pPr marL="2133783" lvl="6" indent="-372565" algn="ctr">
              <a:spcBef>
                <a:spcPts val="4000"/>
              </a:spcBef>
              <a:spcAft>
                <a:spcPts val="0"/>
              </a:spcAft>
              <a:buSzPts val="5200"/>
              <a:buChar char="●"/>
              <a:defRPr/>
            </a:lvl7pPr>
            <a:lvl8pPr marL="2438609" lvl="7" indent="-372565" algn="ctr">
              <a:spcBef>
                <a:spcPts val="4000"/>
              </a:spcBef>
              <a:spcAft>
                <a:spcPts val="0"/>
              </a:spcAft>
              <a:buSzPts val="5200"/>
              <a:buChar char="○"/>
              <a:defRPr/>
            </a:lvl8pPr>
            <a:lvl9pPr marL="2743435" lvl="8" indent="-372565" algn="ctr">
              <a:spcBef>
                <a:spcPts val="4000"/>
              </a:spcBef>
              <a:spcAft>
                <a:spcPts val="4000"/>
              </a:spcAft>
              <a:buSzPts val="5200"/>
              <a:buChar char="■"/>
              <a:defRPr/>
            </a:lvl9pPr>
          </a:lstStyle>
          <a:p>
            <a:endParaRPr/>
          </a:p>
        </p:txBody>
      </p:sp>
      <p:sp>
        <p:nvSpPr>
          <p:cNvPr id="47" name="Google Shape;47;p11"/>
          <p:cNvSpPr txBox="1">
            <a:spLocks noGrp="1"/>
          </p:cNvSpPr>
          <p:nvPr>
            <p:ph type="sldNum" idx="12"/>
          </p:nvPr>
        </p:nvSpPr>
        <p:spPr>
          <a:xfrm>
            <a:off x="30500849" y="19896392"/>
            <a:ext cx="1975500" cy="16794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9" y="19896392"/>
            <a:ext cx="1975500" cy="16794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645920" y="878841"/>
            <a:ext cx="29626650" cy="3657600"/>
          </a:xfrm>
          <a:prstGeom prst="rect">
            <a:avLst/>
          </a:prstGeom>
          <a:noFill/>
          <a:ln>
            <a:noFill/>
          </a:ln>
        </p:spPr>
        <p:txBody>
          <a:bodyPr spcFirstLastPara="1" wrap="square" lIns="282150" tIns="141075" rIns="282150" bIns="141075" anchor="ctr" anchorCtr="0"/>
          <a:lstStyle>
            <a:lvl1pPr marR="0" lvl="0" algn="ctr" rtl="0">
              <a:spcBef>
                <a:spcPts val="0"/>
              </a:spcBef>
              <a:spcAft>
                <a:spcPts val="0"/>
              </a:spcAft>
              <a:buClr>
                <a:schemeClr val="dk1"/>
              </a:buClr>
              <a:buSzPts val="13600"/>
              <a:buFont typeface="Calibri"/>
              <a:buNone/>
              <a:defRPr sz="9067" b="0" i="0" u="none" strike="noStrike" cap="none">
                <a:solidFill>
                  <a:schemeClr val="dk1"/>
                </a:solidFill>
                <a:latin typeface="Calibri"/>
                <a:ea typeface="Calibri"/>
                <a:cs typeface="Calibri"/>
                <a:sym typeface="Calibri"/>
              </a:defRPr>
            </a:lvl1pPr>
            <a:lvl2pPr lvl="1" rtl="0">
              <a:spcBef>
                <a:spcPts val="0"/>
              </a:spcBef>
              <a:spcAft>
                <a:spcPts val="0"/>
              </a:spcAft>
              <a:buSzPts val="10500"/>
              <a:buNone/>
              <a:defRPr sz="1200"/>
            </a:lvl2pPr>
            <a:lvl3pPr lvl="2" rtl="0">
              <a:spcBef>
                <a:spcPts val="0"/>
              </a:spcBef>
              <a:spcAft>
                <a:spcPts val="0"/>
              </a:spcAft>
              <a:buSzPts val="10500"/>
              <a:buNone/>
              <a:defRPr sz="1200"/>
            </a:lvl3pPr>
            <a:lvl4pPr lvl="3" rtl="0">
              <a:spcBef>
                <a:spcPts val="0"/>
              </a:spcBef>
              <a:spcAft>
                <a:spcPts val="0"/>
              </a:spcAft>
              <a:buSzPts val="10500"/>
              <a:buNone/>
              <a:defRPr sz="1200"/>
            </a:lvl4pPr>
            <a:lvl5pPr lvl="4" rtl="0">
              <a:spcBef>
                <a:spcPts val="0"/>
              </a:spcBef>
              <a:spcAft>
                <a:spcPts val="0"/>
              </a:spcAft>
              <a:buSzPts val="10500"/>
              <a:buNone/>
              <a:defRPr sz="1200"/>
            </a:lvl5pPr>
            <a:lvl6pPr lvl="5" rtl="0">
              <a:spcBef>
                <a:spcPts val="0"/>
              </a:spcBef>
              <a:spcAft>
                <a:spcPts val="0"/>
              </a:spcAft>
              <a:buSzPts val="10500"/>
              <a:buNone/>
              <a:defRPr sz="1200"/>
            </a:lvl6pPr>
            <a:lvl7pPr lvl="6" rtl="0">
              <a:spcBef>
                <a:spcPts val="0"/>
              </a:spcBef>
              <a:spcAft>
                <a:spcPts val="0"/>
              </a:spcAft>
              <a:buSzPts val="10500"/>
              <a:buNone/>
              <a:defRPr sz="1200"/>
            </a:lvl7pPr>
            <a:lvl8pPr lvl="7" rtl="0">
              <a:spcBef>
                <a:spcPts val="0"/>
              </a:spcBef>
              <a:spcAft>
                <a:spcPts val="0"/>
              </a:spcAft>
              <a:buSzPts val="10500"/>
              <a:buNone/>
              <a:defRPr sz="1200"/>
            </a:lvl8pPr>
            <a:lvl9pPr lvl="8" rtl="0">
              <a:spcBef>
                <a:spcPts val="0"/>
              </a:spcBef>
              <a:spcAft>
                <a:spcPts val="0"/>
              </a:spcAft>
              <a:buSzPts val="10500"/>
              <a:buNone/>
              <a:defRPr sz="1200"/>
            </a:lvl9pPr>
          </a:lstStyle>
          <a:p>
            <a:endParaRPr/>
          </a:p>
        </p:txBody>
      </p:sp>
      <p:sp>
        <p:nvSpPr>
          <p:cNvPr id="52" name="Google Shape;52;p13"/>
          <p:cNvSpPr txBox="1">
            <a:spLocks noGrp="1"/>
          </p:cNvSpPr>
          <p:nvPr>
            <p:ph type="body" idx="1"/>
          </p:nvPr>
        </p:nvSpPr>
        <p:spPr>
          <a:xfrm>
            <a:off x="1645920" y="5120642"/>
            <a:ext cx="29626650" cy="14483000"/>
          </a:xfrm>
          <a:prstGeom prst="rect">
            <a:avLst/>
          </a:prstGeom>
          <a:noFill/>
          <a:ln>
            <a:noFill/>
          </a:ln>
        </p:spPr>
        <p:txBody>
          <a:bodyPr spcFirstLastPara="1" wrap="square" lIns="282150" tIns="141075" rIns="282150" bIns="141075" anchor="t" anchorCtr="0"/>
          <a:lstStyle>
            <a:lvl1pPr marL="304826" marR="0" lvl="0" indent="-571549" algn="l" rtl="0">
              <a:spcBef>
                <a:spcPts val="1320"/>
              </a:spcBef>
              <a:spcAft>
                <a:spcPts val="0"/>
              </a:spcAft>
              <a:buClr>
                <a:schemeClr val="dk1"/>
              </a:buClr>
              <a:buSzPts val="9900"/>
              <a:buFont typeface="Arial"/>
              <a:buChar char="•"/>
              <a:defRPr sz="6600" b="0" i="0" u="none" strike="noStrike" cap="none">
                <a:solidFill>
                  <a:schemeClr val="dk1"/>
                </a:solidFill>
                <a:latin typeface="Calibri"/>
                <a:ea typeface="Calibri"/>
                <a:cs typeface="Calibri"/>
                <a:sym typeface="Calibri"/>
              </a:defRPr>
            </a:lvl1pPr>
            <a:lvl2pPr marL="609652" marR="0" lvl="1" indent="-516511" algn="l" rtl="0">
              <a:spcBef>
                <a:spcPts val="4000"/>
              </a:spcBef>
              <a:spcAft>
                <a:spcPts val="0"/>
              </a:spcAft>
              <a:buClr>
                <a:schemeClr val="dk1"/>
              </a:buClr>
              <a:buSzPts val="8600"/>
              <a:buFont typeface="Arial"/>
              <a:buChar char="–"/>
              <a:defRPr sz="5734" b="0" i="0" u="none" strike="noStrike" cap="none">
                <a:solidFill>
                  <a:schemeClr val="dk1"/>
                </a:solidFill>
                <a:latin typeface="Calibri"/>
                <a:ea typeface="Calibri"/>
                <a:cs typeface="Calibri"/>
                <a:sym typeface="Calibri"/>
              </a:defRPr>
            </a:lvl2pPr>
            <a:lvl3pPr marL="914478" marR="0" lvl="2" indent="-465707" algn="l" rtl="0">
              <a:spcBef>
                <a:spcPts val="4000"/>
              </a:spcBef>
              <a:spcAft>
                <a:spcPts val="0"/>
              </a:spcAft>
              <a:buClr>
                <a:schemeClr val="dk1"/>
              </a:buClr>
              <a:buSzPts val="7400"/>
              <a:buFont typeface="Arial"/>
              <a:buChar char="•"/>
              <a:defRPr sz="4934" b="0" i="0" u="none" strike="noStrike" cap="none">
                <a:solidFill>
                  <a:schemeClr val="dk1"/>
                </a:solidFill>
                <a:latin typeface="Calibri"/>
                <a:ea typeface="Calibri"/>
                <a:cs typeface="Calibri"/>
                <a:sym typeface="Calibri"/>
              </a:defRPr>
            </a:lvl3pPr>
            <a:lvl4pPr marL="1219304" marR="0" lvl="3" indent="-414902" algn="l" rtl="0">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4pPr>
            <a:lvl5pPr marL="1524130" marR="0" lvl="4" indent="-414902" algn="l" rtl="0">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5pPr>
            <a:lvl6pPr marL="1828957" marR="0" lvl="5" indent="-414902" algn="l" rtl="0">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6pPr>
            <a:lvl7pPr marL="2133783" marR="0" lvl="6" indent="-414902" algn="l" rtl="0">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7pPr>
            <a:lvl8pPr marL="2438609" marR="0" lvl="7" indent="-414902" algn="l" rtl="0">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8pPr>
            <a:lvl9pPr marL="2743435" marR="0" lvl="8" indent="-414902" algn="l" rtl="0">
              <a:spcBef>
                <a:spcPts val="4000"/>
              </a:spcBef>
              <a:spcAft>
                <a:spcPts val="400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1645920" y="20340321"/>
            <a:ext cx="7681050" cy="1168400"/>
          </a:xfrm>
          <a:prstGeom prst="rect">
            <a:avLst/>
          </a:prstGeom>
          <a:noFill/>
          <a:ln>
            <a:noFill/>
          </a:ln>
        </p:spPr>
        <p:txBody>
          <a:bodyPr spcFirstLastPara="1" wrap="square" lIns="282150" tIns="141075" rIns="282150" bIns="141075" anchor="ctr" anchorCtr="0"/>
          <a:lstStyle>
            <a:lvl1pPr marR="0" lvl="0" algn="l" rtl="0">
              <a:spcBef>
                <a:spcPts val="0"/>
              </a:spcBef>
              <a:spcAft>
                <a:spcPts val="0"/>
              </a:spcAft>
              <a:buSzPts val="1400"/>
              <a:buNone/>
              <a:defRPr sz="2467"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14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4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4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4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4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4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4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48"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1247120" y="20340321"/>
            <a:ext cx="10424250" cy="1168400"/>
          </a:xfrm>
          <a:prstGeom prst="rect">
            <a:avLst/>
          </a:prstGeom>
          <a:noFill/>
          <a:ln>
            <a:noFill/>
          </a:ln>
        </p:spPr>
        <p:txBody>
          <a:bodyPr spcFirstLastPara="1" wrap="square" lIns="282150" tIns="141075" rIns="282150" bIns="141075" anchor="ctr" anchorCtr="0"/>
          <a:lstStyle>
            <a:lvl1pPr marR="0" lvl="0" algn="ctr" rtl="0">
              <a:spcBef>
                <a:spcPts val="0"/>
              </a:spcBef>
              <a:spcAft>
                <a:spcPts val="0"/>
              </a:spcAft>
              <a:buSzPts val="1400"/>
              <a:buNone/>
              <a:defRPr sz="2467"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14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4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4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4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4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4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4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48"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23591520" y="20340321"/>
            <a:ext cx="7681050" cy="1168400"/>
          </a:xfrm>
          <a:prstGeom prst="rect">
            <a:avLst/>
          </a:prstGeom>
          <a:noFill/>
          <a:ln>
            <a:noFill/>
          </a:ln>
        </p:spPr>
        <p:txBody>
          <a:bodyPr spcFirstLastPara="1" wrap="square" lIns="282150" tIns="141075" rIns="282150" bIns="141075" anchor="ctr" anchorCtr="0">
            <a:noAutofit/>
          </a:bodyPr>
          <a:lstStyle>
            <a:lvl1pPr marL="0" marR="0" lvl="0" indent="0" algn="r" rtl="0">
              <a:spcBef>
                <a:spcPts val="0"/>
              </a:spcBef>
              <a:buNone/>
              <a:defRPr sz="2467" b="0" i="0" u="none" strike="noStrike" cap="none">
                <a:solidFill>
                  <a:srgbClr val="888888"/>
                </a:solidFill>
                <a:latin typeface="Calibri"/>
                <a:ea typeface="Calibri"/>
                <a:cs typeface="Calibri"/>
                <a:sym typeface="Calibri"/>
              </a:defRPr>
            </a:lvl1pPr>
            <a:lvl2pPr marL="0" marR="0" lvl="1" indent="0" algn="r" rtl="0">
              <a:spcBef>
                <a:spcPts val="0"/>
              </a:spcBef>
              <a:buNone/>
              <a:defRPr sz="2467" b="0" i="0" u="none" strike="noStrike" cap="none">
                <a:solidFill>
                  <a:srgbClr val="888888"/>
                </a:solidFill>
                <a:latin typeface="Calibri"/>
                <a:ea typeface="Calibri"/>
                <a:cs typeface="Calibri"/>
                <a:sym typeface="Calibri"/>
              </a:defRPr>
            </a:lvl2pPr>
            <a:lvl3pPr marL="0" marR="0" lvl="2" indent="0" algn="r" rtl="0">
              <a:spcBef>
                <a:spcPts val="0"/>
              </a:spcBef>
              <a:buNone/>
              <a:defRPr sz="2467" b="0" i="0" u="none" strike="noStrike" cap="none">
                <a:solidFill>
                  <a:srgbClr val="888888"/>
                </a:solidFill>
                <a:latin typeface="Calibri"/>
                <a:ea typeface="Calibri"/>
                <a:cs typeface="Calibri"/>
                <a:sym typeface="Calibri"/>
              </a:defRPr>
            </a:lvl3pPr>
            <a:lvl4pPr marL="0" marR="0" lvl="3" indent="0" algn="r" rtl="0">
              <a:spcBef>
                <a:spcPts val="0"/>
              </a:spcBef>
              <a:buNone/>
              <a:defRPr sz="2467" b="0" i="0" u="none" strike="noStrike" cap="none">
                <a:solidFill>
                  <a:srgbClr val="888888"/>
                </a:solidFill>
                <a:latin typeface="Calibri"/>
                <a:ea typeface="Calibri"/>
                <a:cs typeface="Calibri"/>
                <a:sym typeface="Calibri"/>
              </a:defRPr>
            </a:lvl4pPr>
            <a:lvl5pPr marL="0" marR="0" lvl="4" indent="0" algn="r" rtl="0">
              <a:spcBef>
                <a:spcPts val="0"/>
              </a:spcBef>
              <a:buNone/>
              <a:defRPr sz="2467" b="0" i="0" u="none" strike="noStrike" cap="none">
                <a:solidFill>
                  <a:srgbClr val="888888"/>
                </a:solidFill>
                <a:latin typeface="Calibri"/>
                <a:ea typeface="Calibri"/>
                <a:cs typeface="Calibri"/>
                <a:sym typeface="Calibri"/>
              </a:defRPr>
            </a:lvl5pPr>
            <a:lvl6pPr marL="0" marR="0" lvl="5" indent="0" algn="r" rtl="0">
              <a:spcBef>
                <a:spcPts val="0"/>
              </a:spcBef>
              <a:buNone/>
              <a:defRPr sz="2467" b="0" i="0" u="none" strike="noStrike" cap="none">
                <a:solidFill>
                  <a:srgbClr val="888888"/>
                </a:solidFill>
                <a:latin typeface="Calibri"/>
                <a:ea typeface="Calibri"/>
                <a:cs typeface="Calibri"/>
                <a:sym typeface="Calibri"/>
              </a:defRPr>
            </a:lvl6pPr>
            <a:lvl7pPr marL="0" marR="0" lvl="6" indent="0" algn="r" rtl="0">
              <a:spcBef>
                <a:spcPts val="0"/>
              </a:spcBef>
              <a:buNone/>
              <a:defRPr sz="2467" b="0" i="0" u="none" strike="noStrike" cap="none">
                <a:solidFill>
                  <a:srgbClr val="888888"/>
                </a:solidFill>
                <a:latin typeface="Calibri"/>
                <a:ea typeface="Calibri"/>
                <a:cs typeface="Calibri"/>
                <a:sym typeface="Calibri"/>
              </a:defRPr>
            </a:lvl7pPr>
            <a:lvl8pPr marL="0" marR="0" lvl="7" indent="0" algn="r" rtl="0">
              <a:spcBef>
                <a:spcPts val="0"/>
              </a:spcBef>
              <a:buNone/>
              <a:defRPr sz="2467" b="0" i="0" u="none" strike="noStrike" cap="none">
                <a:solidFill>
                  <a:srgbClr val="888888"/>
                </a:solidFill>
                <a:latin typeface="Calibri"/>
                <a:ea typeface="Calibri"/>
                <a:cs typeface="Calibri"/>
                <a:sym typeface="Calibri"/>
              </a:defRPr>
            </a:lvl8pPr>
            <a:lvl9pPr marL="0" marR="0" lvl="8" indent="0" algn="r" rtl="0">
              <a:spcBef>
                <a:spcPts val="0"/>
              </a:spcBef>
              <a:buNone/>
              <a:defRPr sz="2467"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9176960"/>
            <a:ext cx="30674250" cy="3591600"/>
          </a:xfrm>
          <a:prstGeom prst="rect">
            <a:avLst/>
          </a:prstGeom>
        </p:spPr>
        <p:txBody>
          <a:bodyPr spcFirstLastPara="1" wrap="square" lIns="341325" tIns="341325" rIns="341325" bIns="341325" anchor="ctr" anchorCtr="0"/>
          <a:lstStyle>
            <a:lvl1pPr lvl="0" algn="ctr">
              <a:spcBef>
                <a:spcPts val="0"/>
              </a:spcBef>
              <a:spcAft>
                <a:spcPts val="0"/>
              </a:spcAft>
              <a:buSzPts val="13400"/>
              <a:buNone/>
              <a:defRPr sz="8934"/>
            </a:lvl1pPr>
            <a:lvl2pPr lvl="1" algn="ctr">
              <a:spcBef>
                <a:spcPts val="0"/>
              </a:spcBef>
              <a:spcAft>
                <a:spcPts val="0"/>
              </a:spcAft>
              <a:buSzPts val="13400"/>
              <a:buNone/>
              <a:defRPr sz="8934"/>
            </a:lvl2pPr>
            <a:lvl3pPr lvl="2" algn="ctr">
              <a:spcBef>
                <a:spcPts val="0"/>
              </a:spcBef>
              <a:spcAft>
                <a:spcPts val="0"/>
              </a:spcAft>
              <a:buSzPts val="13400"/>
              <a:buNone/>
              <a:defRPr sz="8934"/>
            </a:lvl3pPr>
            <a:lvl4pPr lvl="3" algn="ctr">
              <a:spcBef>
                <a:spcPts val="0"/>
              </a:spcBef>
              <a:spcAft>
                <a:spcPts val="0"/>
              </a:spcAft>
              <a:buSzPts val="13400"/>
              <a:buNone/>
              <a:defRPr sz="8934"/>
            </a:lvl4pPr>
            <a:lvl5pPr lvl="4" algn="ctr">
              <a:spcBef>
                <a:spcPts val="0"/>
              </a:spcBef>
              <a:spcAft>
                <a:spcPts val="0"/>
              </a:spcAft>
              <a:buSzPts val="13400"/>
              <a:buNone/>
              <a:defRPr sz="8934"/>
            </a:lvl5pPr>
            <a:lvl6pPr lvl="5" algn="ctr">
              <a:spcBef>
                <a:spcPts val="0"/>
              </a:spcBef>
              <a:spcAft>
                <a:spcPts val="0"/>
              </a:spcAft>
              <a:buSzPts val="13400"/>
              <a:buNone/>
              <a:defRPr sz="8934"/>
            </a:lvl6pPr>
            <a:lvl7pPr lvl="6" algn="ctr">
              <a:spcBef>
                <a:spcPts val="0"/>
              </a:spcBef>
              <a:spcAft>
                <a:spcPts val="0"/>
              </a:spcAft>
              <a:buSzPts val="13400"/>
              <a:buNone/>
              <a:defRPr sz="8934"/>
            </a:lvl7pPr>
            <a:lvl8pPr lvl="7" algn="ctr">
              <a:spcBef>
                <a:spcPts val="0"/>
              </a:spcBef>
              <a:spcAft>
                <a:spcPts val="0"/>
              </a:spcAft>
              <a:buSzPts val="13400"/>
              <a:buNone/>
              <a:defRPr sz="8934"/>
            </a:lvl8pPr>
            <a:lvl9pPr lvl="8" algn="ctr">
              <a:spcBef>
                <a:spcPts val="0"/>
              </a:spcBef>
              <a:spcAft>
                <a:spcPts val="0"/>
              </a:spcAft>
              <a:buSzPts val="13400"/>
              <a:buNone/>
              <a:defRPr sz="8934"/>
            </a:lvl9pPr>
          </a:lstStyle>
          <a:p>
            <a:endParaRPr/>
          </a:p>
        </p:txBody>
      </p:sp>
      <p:sp>
        <p:nvSpPr>
          <p:cNvPr id="15" name="Google Shape;15;p3"/>
          <p:cNvSpPr txBox="1">
            <a:spLocks noGrp="1"/>
          </p:cNvSpPr>
          <p:nvPr>
            <p:ph type="sldNum" idx="12"/>
          </p:nvPr>
        </p:nvSpPr>
        <p:spPr>
          <a:xfrm>
            <a:off x="30500849" y="19896392"/>
            <a:ext cx="1975500" cy="16794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1898773"/>
            <a:ext cx="30674250" cy="2443600"/>
          </a:xfrm>
          <a:prstGeom prst="rect">
            <a:avLst/>
          </a:prstGeom>
        </p:spPr>
        <p:txBody>
          <a:bodyPr spcFirstLastPara="1" wrap="square" lIns="341325" tIns="341325" rIns="341325" bIns="341325" anchor="t" anchorCtr="0"/>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a:endParaRPr/>
          </a:p>
        </p:txBody>
      </p:sp>
      <p:sp>
        <p:nvSpPr>
          <p:cNvPr id="18" name="Google Shape;18;p4"/>
          <p:cNvSpPr txBox="1">
            <a:spLocks noGrp="1"/>
          </p:cNvSpPr>
          <p:nvPr>
            <p:ph type="body" idx="1"/>
          </p:nvPr>
        </p:nvSpPr>
        <p:spPr>
          <a:xfrm>
            <a:off x="1122120" y="4917227"/>
            <a:ext cx="30674250" cy="14576600"/>
          </a:xfrm>
          <a:prstGeom prst="rect">
            <a:avLst/>
          </a:prstGeom>
        </p:spPr>
        <p:txBody>
          <a:bodyPr spcFirstLastPara="1" wrap="square" lIns="341325" tIns="341325" rIns="341325" bIns="341325" anchor="t" anchorCtr="0"/>
          <a:lstStyle>
            <a:lvl1pPr marL="304826" lvl="0" indent="-436070">
              <a:spcBef>
                <a:spcPts val="0"/>
              </a:spcBef>
              <a:spcAft>
                <a:spcPts val="0"/>
              </a:spcAft>
              <a:buSzPts val="6700"/>
              <a:buChar char="●"/>
              <a:defRPr/>
            </a:lvl1pPr>
            <a:lvl2pPr marL="609652" lvl="1" indent="-372565">
              <a:spcBef>
                <a:spcPts val="4000"/>
              </a:spcBef>
              <a:spcAft>
                <a:spcPts val="0"/>
              </a:spcAft>
              <a:buSzPts val="5200"/>
              <a:buChar char="○"/>
              <a:defRPr/>
            </a:lvl2pPr>
            <a:lvl3pPr marL="914478" lvl="2" indent="-372565">
              <a:spcBef>
                <a:spcPts val="4000"/>
              </a:spcBef>
              <a:spcAft>
                <a:spcPts val="0"/>
              </a:spcAft>
              <a:buSzPts val="5200"/>
              <a:buChar char="■"/>
              <a:defRPr/>
            </a:lvl3pPr>
            <a:lvl4pPr marL="1219304" lvl="3" indent="-372565">
              <a:spcBef>
                <a:spcPts val="4000"/>
              </a:spcBef>
              <a:spcAft>
                <a:spcPts val="0"/>
              </a:spcAft>
              <a:buSzPts val="5200"/>
              <a:buChar char="●"/>
              <a:defRPr/>
            </a:lvl4pPr>
            <a:lvl5pPr marL="1524130" lvl="4" indent="-372565">
              <a:spcBef>
                <a:spcPts val="4000"/>
              </a:spcBef>
              <a:spcAft>
                <a:spcPts val="0"/>
              </a:spcAft>
              <a:buSzPts val="5200"/>
              <a:buChar char="○"/>
              <a:defRPr/>
            </a:lvl5pPr>
            <a:lvl6pPr marL="1828957" lvl="5" indent="-372565">
              <a:spcBef>
                <a:spcPts val="4000"/>
              </a:spcBef>
              <a:spcAft>
                <a:spcPts val="0"/>
              </a:spcAft>
              <a:buSzPts val="5200"/>
              <a:buChar char="■"/>
              <a:defRPr/>
            </a:lvl6pPr>
            <a:lvl7pPr marL="2133783" lvl="6" indent="-372565">
              <a:spcBef>
                <a:spcPts val="4000"/>
              </a:spcBef>
              <a:spcAft>
                <a:spcPts val="0"/>
              </a:spcAft>
              <a:buSzPts val="5200"/>
              <a:buChar char="●"/>
              <a:defRPr/>
            </a:lvl7pPr>
            <a:lvl8pPr marL="2438609" lvl="7" indent="-372565">
              <a:spcBef>
                <a:spcPts val="4000"/>
              </a:spcBef>
              <a:spcAft>
                <a:spcPts val="0"/>
              </a:spcAft>
              <a:buSzPts val="5200"/>
              <a:buChar char="○"/>
              <a:defRPr/>
            </a:lvl8pPr>
            <a:lvl9pPr marL="2743435" lvl="8" indent="-372565">
              <a:spcBef>
                <a:spcPts val="4000"/>
              </a:spcBef>
              <a:spcAft>
                <a:spcPts val="4000"/>
              </a:spcAft>
              <a:buSzPts val="5200"/>
              <a:buChar char="■"/>
              <a:defRPr/>
            </a:lvl9pPr>
          </a:lstStyle>
          <a:p>
            <a:endParaRPr/>
          </a:p>
        </p:txBody>
      </p:sp>
      <p:sp>
        <p:nvSpPr>
          <p:cNvPr id="19" name="Google Shape;19;p4"/>
          <p:cNvSpPr txBox="1">
            <a:spLocks noGrp="1"/>
          </p:cNvSpPr>
          <p:nvPr>
            <p:ph type="sldNum" idx="12"/>
          </p:nvPr>
        </p:nvSpPr>
        <p:spPr>
          <a:xfrm>
            <a:off x="30500849" y="19896392"/>
            <a:ext cx="1975500" cy="16794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1898773"/>
            <a:ext cx="30674250" cy="2443600"/>
          </a:xfrm>
          <a:prstGeom prst="rect">
            <a:avLst/>
          </a:prstGeom>
        </p:spPr>
        <p:txBody>
          <a:bodyPr spcFirstLastPara="1" wrap="square" lIns="341325" tIns="341325" rIns="341325" bIns="341325" anchor="t" anchorCtr="0"/>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a:endParaRPr/>
          </a:p>
        </p:txBody>
      </p:sp>
      <p:sp>
        <p:nvSpPr>
          <p:cNvPr id="22" name="Google Shape;22;p5"/>
          <p:cNvSpPr txBox="1">
            <a:spLocks noGrp="1"/>
          </p:cNvSpPr>
          <p:nvPr>
            <p:ph type="body" idx="1"/>
          </p:nvPr>
        </p:nvSpPr>
        <p:spPr>
          <a:xfrm>
            <a:off x="1122120" y="4917227"/>
            <a:ext cx="14399550" cy="14576600"/>
          </a:xfrm>
          <a:prstGeom prst="rect">
            <a:avLst/>
          </a:prstGeom>
        </p:spPr>
        <p:txBody>
          <a:bodyPr spcFirstLastPara="1" wrap="square" lIns="341325" tIns="341325" rIns="341325" bIns="341325" anchor="t" anchorCtr="0"/>
          <a:lstStyle>
            <a:lvl1pPr marL="304826" lvl="0" indent="-372565">
              <a:spcBef>
                <a:spcPts val="0"/>
              </a:spcBef>
              <a:spcAft>
                <a:spcPts val="0"/>
              </a:spcAft>
              <a:buSzPts val="5200"/>
              <a:buChar char="●"/>
              <a:defRPr sz="3467"/>
            </a:lvl1pPr>
            <a:lvl2pPr marL="609652" lvl="1" indent="-342929">
              <a:spcBef>
                <a:spcPts val="4000"/>
              </a:spcBef>
              <a:spcAft>
                <a:spcPts val="0"/>
              </a:spcAft>
              <a:buSzPts val="4500"/>
              <a:buChar char="○"/>
              <a:defRPr sz="3000"/>
            </a:lvl2pPr>
            <a:lvl3pPr marL="914478" lvl="2" indent="-342929">
              <a:spcBef>
                <a:spcPts val="4000"/>
              </a:spcBef>
              <a:spcAft>
                <a:spcPts val="0"/>
              </a:spcAft>
              <a:buSzPts val="4500"/>
              <a:buChar char="■"/>
              <a:defRPr sz="3000"/>
            </a:lvl3pPr>
            <a:lvl4pPr marL="1219304" lvl="3" indent="-342929">
              <a:spcBef>
                <a:spcPts val="4000"/>
              </a:spcBef>
              <a:spcAft>
                <a:spcPts val="0"/>
              </a:spcAft>
              <a:buSzPts val="4500"/>
              <a:buChar char="●"/>
              <a:defRPr sz="3000"/>
            </a:lvl4pPr>
            <a:lvl5pPr marL="1524130" lvl="4" indent="-342929">
              <a:spcBef>
                <a:spcPts val="4000"/>
              </a:spcBef>
              <a:spcAft>
                <a:spcPts val="0"/>
              </a:spcAft>
              <a:buSzPts val="4500"/>
              <a:buChar char="○"/>
              <a:defRPr sz="3000"/>
            </a:lvl5pPr>
            <a:lvl6pPr marL="1828957" lvl="5" indent="-342929">
              <a:spcBef>
                <a:spcPts val="4000"/>
              </a:spcBef>
              <a:spcAft>
                <a:spcPts val="0"/>
              </a:spcAft>
              <a:buSzPts val="4500"/>
              <a:buChar char="■"/>
              <a:defRPr sz="3000"/>
            </a:lvl6pPr>
            <a:lvl7pPr marL="2133783" lvl="6" indent="-342929">
              <a:spcBef>
                <a:spcPts val="4000"/>
              </a:spcBef>
              <a:spcAft>
                <a:spcPts val="0"/>
              </a:spcAft>
              <a:buSzPts val="4500"/>
              <a:buChar char="●"/>
              <a:defRPr sz="3000"/>
            </a:lvl7pPr>
            <a:lvl8pPr marL="2438609" lvl="7" indent="-342929">
              <a:spcBef>
                <a:spcPts val="4000"/>
              </a:spcBef>
              <a:spcAft>
                <a:spcPts val="0"/>
              </a:spcAft>
              <a:buSzPts val="4500"/>
              <a:buChar char="○"/>
              <a:defRPr sz="3000"/>
            </a:lvl8pPr>
            <a:lvl9pPr marL="2743435" lvl="8" indent="-342929">
              <a:spcBef>
                <a:spcPts val="4000"/>
              </a:spcBef>
              <a:spcAft>
                <a:spcPts val="4000"/>
              </a:spcAft>
              <a:buSzPts val="4500"/>
              <a:buChar char="■"/>
              <a:defRPr sz="3000"/>
            </a:lvl9pPr>
          </a:lstStyle>
          <a:p>
            <a:endParaRPr/>
          </a:p>
        </p:txBody>
      </p:sp>
      <p:sp>
        <p:nvSpPr>
          <p:cNvPr id="23" name="Google Shape;23;p5"/>
          <p:cNvSpPr txBox="1">
            <a:spLocks noGrp="1"/>
          </p:cNvSpPr>
          <p:nvPr>
            <p:ph type="body" idx="2"/>
          </p:nvPr>
        </p:nvSpPr>
        <p:spPr>
          <a:xfrm>
            <a:off x="17396640" y="4917227"/>
            <a:ext cx="14399550" cy="14576600"/>
          </a:xfrm>
          <a:prstGeom prst="rect">
            <a:avLst/>
          </a:prstGeom>
        </p:spPr>
        <p:txBody>
          <a:bodyPr spcFirstLastPara="1" wrap="square" lIns="341325" tIns="341325" rIns="341325" bIns="341325" anchor="t" anchorCtr="0"/>
          <a:lstStyle>
            <a:lvl1pPr marL="304826" lvl="0" indent="-372565">
              <a:spcBef>
                <a:spcPts val="0"/>
              </a:spcBef>
              <a:spcAft>
                <a:spcPts val="0"/>
              </a:spcAft>
              <a:buSzPts val="5200"/>
              <a:buChar char="●"/>
              <a:defRPr sz="3467"/>
            </a:lvl1pPr>
            <a:lvl2pPr marL="609652" lvl="1" indent="-342929">
              <a:spcBef>
                <a:spcPts val="4000"/>
              </a:spcBef>
              <a:spcAft>
                <a:spcPts val="0"/>
              </a:spcAft>
              <a:buSzPts val="4500"/>
              <a:buChar char="○"/>
              <a:defRPr sz="3000"/>
            </a:lvl2pPr>
            <a:lvl3pPr marL="914478" lvl="2" indent="-342929">
              <a:spcBef>
                <a:spcPts val="4000"/>
              </a:spcBef>
              <a:spcAft>
                <a:spcPts val="0"/>
              </a:spcAft>
              <a:buSzPts val="4500"/>
              <a:buChar char="■"/>
              <a:defRPr sz="3000"/>
            </a:lvl3pPr>
            <a:lvl4pPr marL="1219304" lvl="3" indent="-342929">
              <a:spcBef>
                <a:spcPts val="4000"/>
              </a:spcBef>
              <a:spcAft>
                <a:spcPts val="0"/>
              </a:spcAft>
              <a:buSzPts val="4500"/>
              <a:buChar char="●"/>
              <a:defRPr sz="3000"/>
            </a:lvl4pPr>
            <a:lvl5pPr marL="1524130" lvl="4" indent="-342929">
              <a:spcBef>
                <a:spcPts val="4000"/>
              </a:spcBef>
              <a:spcAft>
                <a:spcPts val="0"/>
              </a:spcAft>
              <a:buSzPts val="4500"/>
              <a:buChar char="○"/>
              <a:defRPr sz="3000"/>
            </a:lvl5pPr>
            <a:lvl6pPr marL="1828957" lvl="5" indent="-342929">
              <a:spcBef>
                <a:spcPts val="4000"/>
              </a:spcBef>
              <a:spcAft>
                <a:spcPts val="0"/>
              </a:spcAft>
              <a:buSzPts val="4500"/>
              <a:buChar char="■"/>
              <a:defRPr sz="3000"/>
            </a:lvl6pPr>
            <a:lvl7pPr marL="2133783" lvl="6" indent="-342929">
              <a:spcBef>
                <a:spcPts val="4000"/>
              </a:spcBef>
              <a:spcAft>
                <a:spcPts val="0"/>
              </a:spcAft>
              <a:buSzPts val="4500"/>
              <a:buChar char="●"/>
              <a:defRPr sz="3000"/>
            </a:lvl7pPr>
            <a:lvl8pPr marL="2438609" lvl="7" indent="-342929">
              <a:spcBef>
                <a:spcPts val="4000"/>
              </a:spcBef>
              <a:spcAft>
                <a:spcPts val="0"/>
              </a:spcAft>
              <a:buSzPts val="4500"/>
              <a:buChar char="○"/>
              <a:defRPr sz="3000"/>
            </a:lvl8pPr>
            <a:lvl9pPr marL="2743435" lvl="8" indent="-342929">
              <a:spcBef>
                <a:spcPts val="4000"/>
              </a:spcBef>
              <a:spcAft>
                <a:spcPts val="4000"/>
              </a:spcAft>
              <a:buSzPts val="4500"/>
              <a:buChar char="■"/>
              <a:defRPr sz="3000"/>
            </a:lvl9pPr>
          </a:lstStyle>
          <a:p>
            <a:endParaRPr/>
          </a:p>
        </p:txBody>
      </p:sp>
      <p:sp>
        <p:nvSpPr>
          <p:cNvPr id="24" name="Google Shape;24;p5"/>
          <p:cNvSpPr txBox="1">
            <a:spLocks noGrp="1"/>
          </p:cNvSpPr>
          <p:nvPr>
            <p:ph type="sldNum" idx="12"/>
          </p:nvPr>
        </p:nvSpPr>
        <p:spPr>
          <a:xfrm>
            <a:off x="30500849" y="19896392"/>
            <a:ext cx="1975500" cy="16794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1898773"/>
            <a:ext cx="30674250" cy="2443600"/>
          </a:xfrm>
          <a:prstGeom prst="rect">
            <a:avLst/>
          </a:prstGeom>
        </p:spPr>
        <p:txBody>
          <a:bodyPr spcFirstLastPara="1" wrap="square" lIns="341325" tIns="341325" rIns="341325" bIns="341325" anchor="t" anchorCtr="0"/>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a:endParaRPr/>
          </a:p>
        </p:txBody>
      </p:sp>
      <p:sp>
        <p:nvSpPr>
          <p:cNvPr id="27" name="Google Shape;27;p6"/>
          <p:cNvSpPr txBox="1">
            <a:spLocks noGrp="1"/>
          </p:cNvSpPr>
          <p:nvPr>
            <p:ph type="sldNum" idx="12"/>
          </p:nvPr>
        </p:nvSpPr>
        <p:spPr>
          <a:xfrm>
            <a:off x="30500849" y="19896392"/>
            <a:ext cx="1975500" cy="16794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2370560"/>
            <a:ext cx="10108800" cy="3224400"/>
          </a:xfrm>
          <a:prstGeom prst="rect">
            <a:avLst/>
          </a:prstGeom>
        </p:spPr>
        <p:txBody>
          <a:bodyPr spcFirstLastPara="1" wrap="square" lIns="341325" tIns="341325" rIns="341325" bIns="341325" anchor="b" anchorCtr="0"/>
          <a:lstStyle>
            <a:lvl1pPr lvl="0">
              <a:spcBef>
                <a:spcPts val="0"/>
              </a:spcBef>
              <a:spcAft>
                <a:spcPts val="0"/>
              </a:spcAft>
              <a:buSzPts val="9000"/>
              <a:buNone/>
              <a:defRPr sz="6000"/>
            </a:lvl1pPr>
            <a:lvl2pPr lvl="1">
              <a:spcBef>
                <a:spcPts val="0"/>
              </a:spcBef>
              <a:spcAft>
                <a:spcPts val="0"/>
              </a:spcAft>
              <a:buSzPts val="9000"/>
              <a:buNone/>
              <a:defRPr sz="6000"/>
            </a:lvl2pPr>
            <a:lvl3pPr lvl="2">
              <a:spcBef>
                <a:spcPts val="0"/>
              </a:spcBef>
              <a:spcAft>
                <a:spcPts val="0"/>
              </a:spcAft>
              <a:buSzPts val="9000"/>
              <a:buNone/>
              <a:defRPr sz="6000"/>
            </a:lvl3pPr>
            <a:lvl4pPr lvl="3">
              <a:spcBef>
                <a:spcPts val="0"/>
              </a:spcBef>
              <a:spcAft>
                <a:spcPts val="0"/>
              </a:spcAft>
              <a:buSzPts val="9000"/>
              <a:buNone/>
              <a:defRPr sz="6000"/>
            </a:lvl4pPr>
            <a:lvl5pPr lvl="4">
              <a:spcBef>
                <a:spcPts val="0"/>
              </a:spcBef>
              <a:spcAft>
                <a:spcPts val="0"/>
              </a:spcAft>
              <a:buSzPts val="9000"/>
              <a:buNone/>
              <a:defRPr sz="6000"/>
            </a:lvl5pPr>
            <a:lvl6pPr lvl="5">
              <a:spcBef>
                <a:spcPts val="0"/>
              </a:spcBef>
              <a:spcAft>
                <a:spcPts val="0"/>
              </a:spcAft>
              <a:buSzPts val="9000"/>
              <a:buNone/>
              <a:defRPr sz="6000"/>
            </a:lvl6pPr>
            <a:lvl7pPr lvl="6">
              <a:spcBef>
                <a:spcPts val="0"/>
              </a:spcBef>
              <a:spcAft>
                <a:spcPts val="0"/>
              </a:spcAft>
              <a:buSzPts val="9000"/>
              <a:buNone/>
              <a:defRPr sz="6000"/>
            </a:lvl7pPr>
            <a:lvl8pPr lvl="7">
              <a:spcBef>
                <a:spcPts val="0"/>
              </a:spcBef>
              <a:spcAft>
                <a:spcPts val="0"/>
              </a:spcAft>
              <a:buSzPts val="9000"/>
              <a:buNone/>
              <a:defRPr sz="6000"/>
            </a:lvl8pPr>
            <a:lvl9pPr lvl="8">
              <a:spcBef>
                <a:spcPts val="0"/>
              </a:spcBef>
              <a:spcAft>
                <a:spcPts val="0"/>
              </a:spcAft>
              <a:buSzPts val="9000"/>
              <a:buNone/>
              <a:defRPr sz="6000"/>
            </a:lvl9pPr>
          </a:lstStyle>
          <a:p>
            <a:endParaRPr/>
          </a:p>
        </p:txBody>
      </p:sp>
      <p:sp>
        <p:nvSpPr>
          <p:cNvPr id="30" name="Google Shape;30;p7"/>
          <p:cNvSpPr txBox="1">
            <a:spLocks noGrp="1"/>
          </p:cNvSpPr>
          <p:nvPr>
            <p:ph type="body" idx="1"/>
          </p:nvPr>
        </p:nvSpPr>
        <p:spPr>
          <a:xfrm>
            <a:off x="1122120" y="5928960"/>
            <a:ext cx="10108800" cy="13565400"/>
          </a:xfrm>
          <a:prstGeom prst="rect">
            <a:avLst/>
          </a:prstGeom>
        </p:spPr>
        <p:txBody>
          <a:bodyPr spcFirstLastPara="1" wrap="square" lIns="341325" tIns="341325" rIns="341325" bIns="341325" anchor="t" anchorCtr="0"/>
          <a:lstStyle>
            <a:lvl1pPr marL="304826" lvl="0" indent="-342929">
              <a:spcBef>
                <a:spcPts val="0"/>
              </a:spcBef>
              <a:spcAft>
                <a:spcPts val="0"/>
              </a:spcAft>
              <a:buSzPts val="4500"/>
              <a:buChar char="●"/>
              <a:defRPr sz="3000"/>
            </a:lvl1pPr>
            <a:lvl2pPr marL="609652" lvl="1" indent="-342929">
              <a:spcBef>
                <a:spcPts val="4000"/>
              </a:spcBef>
              <a:spcAft>
                <a:spcPts val="0"/>
              </a:spcAft>
              <a:buSzPts val="4500"/>
              <a:buChar char="○"/>
              <a:defRPr sz="3000"/>
            </a:lvl2pPr>
            <a:lvl3pPr marL="914478" lvl="2" indent="-342929">
              <a:spcBef>
                <a:spcPts val="4000"/>
              </a:spcBef>
              <a:spcAft>
                <a:spcPts val="0"/>
              </a:spcAft>
              <a:buSzPts val="4500"/>
              <a:buChar char="■"/>
              <a:defRPr sz="3000"/>
            </a:lvl3pPr>
            <a:lvl4pPr marL="1219304" lvl="3" indent="-342929">
              <a:spcBef>
                <a:spcPts val="4000"/>
              </a:spcBef>
              <a:spcAft>
                <a:spcPts val="0"/>
              </a:spcAft>
              <a:buSzPts val="4500"/>
              <a:buChar char="●"/>
              <a:defRPr sz="3000"/>
            </a:lvl4pPr>
            <a:lvl5pPr marL="1524130" lvl="4" indent="-342929">
              <a:spcBef>
                <a:spcPts val="4000"/>
              </a:spcBef>
              <a:spcAft>
                <a:spcPts val="0"/>
              </a:spcAft>
              <a:buSzPts val="4500"/>
              <a:buChar char="○"/>
              <a:defRPr sz="3000"/>
            </a:lvl5pPr>
            <a:lvl6pPr marL="1828957" lvl="5" indent="-342929">
              <a:spcBef>
                <a:spcPts val="4000"/>
              </a:spcBef>
              <a:spcAft>
                <a:spcPts val="0"/>
              </a:spcAft>
              <a:buSzPts val="4500"/>
              <a:buChar char="■"/>
              <a:defRPr sz="3000"/>
            </a:lvl6pPr>
            <a:lvl7pPr marL="2133783" lvl="6" indent="-342929">
              <a:spcBef>
                <a:spcPts val="4000"/>
              </a:spcBef>
              <a:spcAft>
                <a:spcPts val="0"/>
              </a:spcAft>
              <a:buSzPts val="4500"/>
              <a:buChar char="●"/>
              <a:defRPr sz="3000"/>
            </a:lvl7pPr>
            <a:lvl8pPr marL="2438609" lvl="7" indent="-342929">
              <a:spcBef>
                <a:spcPts val="4000"/>
              </a:spcBef>
              <a:spcAft>
                <a:spcPts val="0"/>
              </a:spcAft>
              <a:buSzPts val="4500"/>
              <a:buChar char="○"/>
              <a:defRPr sz="3000"/>
            </a:lvl8pPr>
            <a:lvl9pPr marL="2743435" lvl="8" indent="-342929">
              <a:spcBef>
                <a:spcPts val="4000"/>
              </a:spcBef>
              <a:spcAft>
                <a:spcPts val="4000"/>
              </a:spcAft>
              <a:buSzPts val="4500"/>
              <a:buChar char="■"/>
              <a:defRPr sz="3000"/>
            </a:lvl9pPr>
          </a:lstStyle>
          <a:p>
            <a:endParaRPr/>
          </a:p>
        </p:txBody>
      </p:sp>
      <p:sp>
        <p:nvSpPr>
          <p:cNvPr id="31" name="Google Shape;31;p7"/>
          <p:cNvSpPr txBox="1">
            <a:spLocks noGrp="1"/>
          </p:cNvSpPr>
          <p:nvPr>
            <p:ph type="sldNum" idx="12"/>
          </p:nvPr>
        </p:nvSpPr>
        <p:spPr>
          <a:xfrm>
            <a:off x="30500849" y="19896392"/>
            <a:ext cx="1975500" cy="16794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1920640"/>
            <a:ext cx="22923900" cy="17454000"/>
          </a:xfrm>
          <a:prstGeom prst="rect">
            <a:avLst/>
          </a:prstGeom>
        </p:spPr>
        <p:txBody>
          <a:bodyPr spcFirstLastPara="1" wrap="square" lIns="341325" tIns="341325" rIns="341325" bIns="341325" anchor="ctr" anchorCtr="0"/>
          <a:lstStyle>
            <a:lvl1pPr lvl="0">
              <a:spcBef>
                <a:spcPts val="0"/>
              </a:spcBef>
              <a:spcAft>
                <a:spcPts val="0"/>
              </a:spcAft>
              <a:buSzPts val="17900"/>
              <a:buNone/>
              <a:defRPr sz="11934"/>
            </a:lvl1pPr>
            <a:lvl2pPr lvl="1">
              <a:spcBef>
                <a:spcPts val="0"/>
              </a:spcBef>
              <a:spcAft>
                <a:spcPts val="0"/>
              </a:spcAft>
              <a:buSzPts val="17900"/>
              <a:buNone/>
              <a:defRPr sz="11934"/>
            </a:lvl2pPr>
            <a:lvl3pPr lvl="2">
              <a:spcBef>
                <a:spcPts val="0"/>
              </a:spcBef>
              <a:spcAft>
                <a:spcPts val="0"/>
              </a:spcAft>
              <a:buSzPts val="17900"/>
              <a:buNone/>
              <a:defRPr sz="11934"/>
            </a:lvl3pPr>
            <a:lvl4pPr lvl="3">
              <a:spcBef>
                <a:spcPts val="0"/>
              </a:spcBef>
              <a:spcAft>
                <a:spcPts val="0"/>
              </a:spcAft>
              <a:buSzPts val="17900"/>
              <a:buNone/>
              <a:defRPr sz="11934"/>
            </a:lvl4pPr>
            <a:lvl5pPr lvl="4">
              <a:spcBef>
                <a:spcPts val="0"/>
              </a:spcBef>
              <a:spcAft>
                <a:spcPts val="0"/>
              </a:spcAft>
              <a:buSzPts val="17900"/>
              <a:buNone/>
              <a:defRPr sz="11934"/>
            </a:lvl5pPr>
            <a:lvl6pPr lvl="5">
              <a:spcBef>
                <a:spcPts val="0"/>
              </a:spcBef>
              <a:spcAft>
                <a:spcPts val="0"/>
              </a:spcAft>
              <a:buSzPts val="17900"/>
              <a:buNone/>
              <a:defRPr sz="11934"/>
            </a:lvl6pPr>
            <a:lvl7pPr lvl="6">
              <a:spcBef>
                <a:spcPts val="0"/>
              </a:spcBef>
              <a:spcAft>
                <a:spcPts val="0"/>
              </a:spcAft>
              <a:buSzPts val="17900"/>
              <a:buNone/>
              <a:defRPr sz="11934"/>
            </a:lvl7pPr>
            <a:lvl8pPr lvl="7">
              <a:spcBef>
                <a:spcPts val="0"/>
              </a:spcBef>
              <a:spcAft>
                <a:spcPts val="0"/>
              </a:spcAft>
              <a:buSzPts val="17900"/>
              <a:buNone/>
              <a:defRPr sz="11934"/>
            </a:lvl8pPr>
            <a:lvl9pPr lvl="8">
              <a:spcBef>
                <a:spcPts val="0"/>
              </a:spcBef>
              <a:spcAft>
                <a:spcPts val="0"/>
              </a:spcAft>
              <a:buSzPts val="17900"/>
              <a:buNone/>
              <a:defRPr sz="11934"/>
            </a:lvl9pPr>
          </a:lstStyle>
          <a:p>
            <a:endParaRPr/>
          </a:p>
        </p:txBody>
      </p:sp>
      <p:sp>
        <p:nvSpPr>
          <p:cNvPr id="34" name="Google Shape;34;p8"/>
          <p:cNvSpPr txBox="1">
            <a:spLocks noGrp="1"/>
          </p:cNvSpPr>
          <p:nvPr>
            <p:ph type="sldNum" idx="12"/>
          </p:nvPr>
        </p:nvSpPr>
        <p:spPr>
          <a:xfrm>
            <a:off x="30500849" y="19896392"/>
            <a:ext cx="1975500" cy="16794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533"/>
            <a:ext cx="16459200" cy="21945600"/>
          </a:xfrm>
          <a:prstGeom prst="rect">
            <a:avLst/>
          </a:prstGeom>
          <a:solidFill>
            <a:schemeClr val="lt2"/>
          </a:solidFill>
          <a:ln>
            <a:noFill/>
          </a:ln>
        </p:spPr>
        <p:txBody>
          <a:bodyPr spcFirstLastPara="1" wrap="square" lIns="227550" tIns="227550" rIns="227550" bIns="227550" anchor="ctr" anchorCtr="0">
            <a:noAutofit/>
          </a:bodyPr>
          <a:lstStyle/>
          <a:p>
            <a:pPr marL="0" lvl="0" indent="0">
              <a:spcBef>
                <a:spcPts val="0"/>
              </a:spcBef>
              <a:spcAft>
                <a:spcPts val="0"/>
              </a:spcAft>
              <a:buNone/>
            </a:pPr>
            <a:endParaRPr sz="933"/>
          </a:p>
        </p:txBody>
      </p:sp>
      <p:sp>
        <p:nvSpPr>
          <p:cNvPr id="37" name="Google Shape;37;p9"/>
          <p:cNvSpPr txBox="1">
            <a:spLocks noGrp="1"/>
          </p:cNvSpPr>
          <p:nvPr>
            <p:ph type="title"/>
          </p:nvPr>
        </p:nvSpPr>
        <p:spPr>
          <a:xfrm>
            <a:off x="955800" y="5261547"/>
            <a:ext cx="14562900" cy="6324400"/>
          </a:xfrm>
          <a:prstGeom prst="rect">
            <a:avLst/>
          </a:prstGeom>
        </p:spPr>
        <p:txBody>
          <a:bodyPr spcFirstLastPara="1" wrap="square" lIns="341325" tIns="341325" rIns="341325" bIns="341325" anchor="b" anchorCtr="0"/>
          <a:lstStyle>
            <a:lvl1pPr lvl="0" algn="ctr">
              <a:spcBef>
                <a:spcPts val="0"/>
              </a:spcBef>
              <a:spcAft>
                <a:spcPts val="0"/>
              </a:spcAft>
              <a:buSzPts val="15700"/>
              <a:buNone/>
              <a:defRPr sz="10468"/>
            </a:lvl1pPr>
            <a:lvl2pPr lvl="1" algn="ctr">
              <a:spcBef>
                <a:spcPts val="0"/>
              </a:spcBef>
              <a:spcAft>
                <a:spcPts val="0"/>
              </a:spcAft>
              <a:buSzPts val="15700"/>
              <a:buNone/>
              <a:defRPr sz="10468"/>
            </a:lvl2pPr>
            <a:lvl3pPr lvl="2" algn="ctr">
              <a:spcBef>
                <a:spcPts val="0"/>
              </a:spcBef>
              <a:spcAft>
                <a:spcPts val="0"/>
              </a:spcAft>
              <a:buSzPts val="15700"/>
              <a:buNone/>
              <a:defRPr sz="10468"/>
            </a:lvl3pPr>
            <a:lvl4pPr lvl="3" algn="ctr">
              <a:spcBef>
                <a:spcPts val="0"/>
              </a:spcBef>
              <a:spcAft>
                <a:spcPts val="0"/>
              </a:spcAft>
              <a:buSzPts val="15700"/>
              <a:buNone/>
              <a:defRPr sz="10468"/>
            </a:lvl4pPr>
            <a:lvl5pPr lvl="4" algn="ctr">
              <a:spcBef>
                <a:spcPts val="0"/>
              </a:spcBef>
              <a:spcAft>
                <a:spcPts val="0"/>
              </a:spcAft>
              <a:buSzPts val="15700"/>
              <a:buNone/>
              <a:defRPr sz="10468"/>
            </a:lvl5pPr>
            <a:lvl6pPr lvl="5" algn="ctr">
              <a:spcBef>
                <a:spcPts val="0"/>
              </a:spcBef>
              <a:spcAft>
                <a:spcPts val="0"/>
              </a:spcAft>
              <a:buSzPts val="15700"/>
              <a:buNone/>
              <a:defRPr sz="10468"/>
            </a:lvl6pPr>
            <a:lvl7pPr lvl="6" algn="ctr">
              <a:spcBef>
                <a:spcPts val="0"/>
              </a:spcBef>
              <a:spcAft>
                <a:spcPts val="0"/>
              </a:spcAft>
              <a:buSzPts val="15700"/>
              <a:buNone/>
              <a:defRPr sz="10468"/>
            </a:lvl7pPr>
            <a:lvl8pPr lvl="7" algn="ctr">
              <a:spcBef>
                <a:spcPts val="0"/>
              </a:spcBef>
              <a:spcAft>
                <a:spcPts val="0"/>
              </a:spcAft>
              <a:buSzPts val="15700"/>
              <a:buNone/>
              <a:defRPr sz="10468"/>
            </a:lvl8pPr>
            <a:lvl9pPr lvl="8" algn="ctr">
              <a:spcBef>
                <a:spcPts val="0"/>
              </a:spcBef>
              <a:spcAft>
                <a:spcPts val="0"/>
              </a:spcAft>
              <a:buSzPts val="15700"/>
              <a:buNone/>
              <a:defRPr sz="10468"/>
            </a:lvl9pPr>
          </a:lstStyle>
          <a:p>
            <a:endParaRPr/>
          </a:p>
        </p:txBody>
      </p:sp>
      <p:sp>
        <p:nvSpPr>
          <p:cNvPr id="38" name="Google Shape;38;p9"/>
          <p:cNvSpPr txBox="1">
            <a:spLocks noGrp="1"/>
          </p:cNvSpPr>
          <p:nvPr>
            <p:ph type="subTitle" idx="1"/>
          </p:nvPr>
        </p:nvSpPr>
        <p:spPr>
          <a:xfrm>
            <a:off x="955800" y="11959787"/>
            <a:ext cx="14562900" cy="5269800"/>
          </a:xfrm>
          <a:prstGeom prst="rect">
            <a:avLst/>
          </a:prstGeom>
        </p:spPr>
        <p:txBody>
          <a:bodyPr spcFirstLastPara="1" wrap="square" lIns="341325" tIns="341325" rIns="341325" bIns="341325" anchor="t" anchorCtr="0"/>
          <a:lstStyle>
            <a:lvl1pPr lvl="0" algn="ctr">
              <a:lnSpc>
                <a:spcPct val="100000"/>
              </a:lnSpc>
              <a:spcBef>
                <a:spcPts val="0"/>
              </a:spcBef>
              <a:spcAft>
                <a:spcPts val="0"/>
              </a:spcAft>
              <a:buSzPts val="7800"/>
              <a:buNone/>
              <a:defRPr sz="5200"/>
            </a:lvl1pPr>
            <a:lvl2pPr lvl="1" algn="ctr">
              <a:lnSpc>
                <a:spcPct val="100000"/>
              </a:lnSpc>
              <a:spcBef>
                <a:spcPts val="0"/>
              </a:spcBef>
              <a:spcAft>
                <a:spcPts val="0"/>
              </a:spcAft>
              <a:buSzPts val="7800"/>
              <a:buNone/>
              <a:defRPr sz="5200"/>
            </a:lvl2pPr>
            <a:lvl3pPr lvl="2" algn="ctr">
              <a:lnSpc>
                <a:spcPct val="100000"/>
              </a:lnSpc>
              <a:spcBef>
                <a:spcPts val="0"/>
              </a:spcBef>
              <a:spcAft>
                <a:spcPts val="0"/>
              </a:spcAft>
              <a:buSzPts val="7800"/>
              <a:buNone/>
              <a:defRPr sz="5200"/>
            </a:lvl3pPr>
            <a:lvl4pPr lvl="3" algn="ctr">
              <a:lnSpc>
                <a:spcPct val="100000"/>
              </a:lnSpc>
              <a:spcBef>
                <a:spcPts val="0"/>
              </a:spcBef>
              <a:spcAft>
                <a:spcPts val="0"/>
              </a:spcAft>
              <a:buSzPts val="7800"/>
              <a:buNone/>
              <a:defRPr sz="5200"/>
            </a:lvl4pPr>
            <a:lvl5pPr lvl="4" algn="ctr">
              <a:lnSpc>
                <a:spcPct val="100000"/>
              </a:lnSpc>
              <a:spcBef>
                <a:spcPts val="0"/>
              </a:spcBef>
              <a:spcAft>
                <a:spcPts val="0"/>
              </a:spcAft>
              <a:buSzPts val="7800"/>
              <a:buNone/>
              <a:defRPr sz="5200"/>
            </a:lvl5pPr>
            <a:lvl6pPr lvl="5" algn="ctr">
              <a:lnSpc>
                <a:spcPct val="100000"/>
              </a:lnSpc>
              <a:spcBef>
                <a:spcPts val="0"/>
              </a:spcBef>
              <a:spcAft>
                <a:spcPts val="0"/>
              </a:spcAft>
              <a:buSzPts val="7800"/>
              <a:buNone/>
              <a:defRPr sz="5200"/>
            </a:lvl6pPr>
            <a:lvl7pPr lvl="6" algn="ctr">
              <a:lnSpc>
                <a:spcPct val="100000"/>
              </a:lnSpc>
              <a:spcBef>
                <a:spcPts val="0"/>
              </a:spcBef>
              <a:spcAft>
                <a:spcPts val="0"/>
              </a:spcAft>
              <a:buSzPts val="7800"/>
              <a:buNone/>
              <a:defRPr sz="5200"/>
            </a:lvl7pPr>
            <a:lvl8pPr lvl="7" algn="ctr">
              <a:lnSpc>
                <a:spcPct val="100000"/>
              </a:lnSpc>
              <a:spcBef>
                <a:spcPts val="0"/>
              </a:spcBef>
              <a:spcAft>
                <a:spcPts val="0"/>
              </a:spcAft>
              <a:buSzPts val="7800"/>
              <a:buNone/>
              <a:defRPr sz="5200"/>
            </a:lvl8pPr>
            <a:lvl9pPr lvl="8" algn="ctr">
              <a:lnSpc>
                <a:spcPct val="100000"/>
              </a:lnSpc>
              <a:spcBef>
                <a:spcPts val="0"/>
              </a:spcBef>
              <a:spcAft>
                <a:spcPts val="0"/>
              </a:spcAft>
              <a:buSzPts val="7800"/>
              <a:buNone/>
              <a:defRPr sz="5200"/>
            </a:lvl9pPr>
          </a:lstStyle>
          <a:p>
            <a:endParaRPr/>
          </a:p>
        </p:txBody>
      </p:sp>
      <p:sp>
        <p:nvSpPr>
          <p:cNvPr id="39" name="Google Shape;39;p9"/>
          <p:cNvSpPr txBox="1">
            <a:spLocks noGrp="1"/>
          </p:cNvSpPr>
          <p:nvPr>
            <p:ph type="body" idx="2"/>
          </p:nvPr>
        </p:nvSpPr>
        <p:spPr>
          <a:xfrm>
            <a:off x="17782200" y="3089387"/>
            <a:ext cx="13813200" cy="15765800"/>
          </a:xfrm>
          <a:prstGeom prst="rect">
            <a:avLst/>
          </a:prstGeom>
        </p:spPr>
        <p:txBody>
          <a:bodyPr spcFirstLastPara="1" wrap="square" lIns="341325" tIns="341325" rIns="341325" bIns="341325" anchor="ctr" anchorCtr="0"/>
          <a:lstStyle>
            <a:lvl1pPr marL="304826" lvl="0" indent="-436070">
              <a:spcBef>
                <a:spcPts val="0"/>
              </a:spcBef>
              <a:spcAft>
                <a:spcPts val="0"/>
              </a:spcAft>
              <a:buSzPts val="6700"/>
              <a:buChar char="●"/>
              <a:defRPr/>
            </a:lvl1pPr>
            <a:lvl2pPr marL="609652" lvl="1" indent="-372565">
              <a:spcBef>
                <a:spcPts val="4000"/>
              </a:spcBef>
              <a:spcAft>
                <a:spcPts val="0"/>
              </a:spcAft>
              <a:buSzPts val="5200"/>
              <a:buChar char="○"/>
              <a:defRPr/>
            </a:lvl2pPr>
            <a:lvl3pPr marL="914478" lvl="2" indent="-372565">
              <a:spcBef>
                <a:spcPts val="4000"/>
              </a:spcBef>
              <a:spcAft>
                <a:spcPts val="0"/>
              </a:spcAft>
              <a:buSzPts val="5200"/>
              <a:buChar char="■"/>
              <a:defRPr/>
            </a:lvl3pPr>
            <a:lvl4pPr marL="1219304" lvl="3" indent="-372565">
              <a:spcBef>
                <a:spcPts val="4000"/>
              </a:spcBef>
              <a:spcAft>
                <a:spcPts val="0"/>
              </a:spcAft>
              <a:buSzPts val="5200"/>
              <a:buChar char="●"/>
              <a:defRPr/>
            </a:lvl4pPr>
            <a:lvl5pPr marL="1524130" lvl="4" indent="-372565">
              <a:spcBef>
                <a:spcPts val="4000"/>
              </a:spcBef>
              <a:spcAft>
                <a:spcPts val="0"/>
              </a:spcAft>
              <a:buSzPts val="5200"/>
              <a:buChar char="○"/>
              <a:defRPr/>
            </a:lvl5pPr>
            <a:lvl6pPr marL="1828957" lvl="5" indent="-372565">
              <a:spcBef>
                <a:spcPts val="4000"/>
              </a:spcBef>
              <a:spcAft>
                <a:spcPts val="0"/>
              </a:spcAft>
              <a:buSzPts val="5200"/>
              <a:buChar char="■"/>
              <a:defRPr/>
            </a:lvl6pPr>
            <a:lvl7pPr marL="2133783" lvl="6" indent="-372565">
              <a:spcBef>
                <a:spcPts val="4000"/>
              </a:spcBef>
              <a:spcAft>
                <a:spcPts val="0"/>
              </a:spcAft>
              <a:buSzPts val="5200"/>
              <a:buChar char="●"/>
              <a:defRPr/>
            </a:lvl7pPr>
            <a:lvl8pPr marL="2438609" lvl="7" indent="-372565">
              <a:spcBef>
                <a:spcPts val="4000"/>
              </a:spcBef>
              <a:spcAft>
                <a:spcPts val="0"/>
              </a:spcAft>
              <a:buSzPts val="5200"/>
              <a:buChar char="○"/>
              <a:defRPr/>
            </a:lvl8pPr>
            <a:lvl9pPr marL="2743435" lvl="8" indent="-372565">
              <a:spcBef>
                <a:spcPts val="4000"/>
              </a:spcBef>
              <a:spcAft>
                <a:spcPts val="4000"/>
              </a:spcAft>
              <a:buSzPts val="5200"/>
              <a:buChar char="■"/>
              <a:defRPr/>
            </a:lvl9pPr>
          </a:lstStyle>
          <a:p>
            <a:endParaRPr/>
          </a:p>
        </p:txBody>
      </p:sp>
      <p:sp>
        <p:nvSpPr>
          <p:cNvPr id="40" name="Google Shape;40;p9"/>
          <p:cNvSpPr txBox="1">
            <a:spLocks noGrp="1"/>
          </p:cNvSpPr>
          <p:nvPr>
            <p:ph type="sldNum" idx="12"/>
          </p:nvPr>
        </p:nvSpPr>
        <p:spPr>
          <a:xfrm>
            <a:off x="30500849" y="19896392"/>
            <a:ext cx="1975500" cy="16794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18050453"/>
            <a:ext cx="21595500" cy="2581800"/>
          </a:xfrm>
          <a:prstGeom prst="rect">
            <a:avLst/>
          </a:prstGeom>
        </p:spPr>
        <p:txBody>
          <a:bodyPr spcFirstLastPara="1" wrap="square" lIns="341325" tIns="341325" rIns="341325" bIns="341325" anchor="ctr" anchorCtr="0"/>
          <a:lstStyle>
            <a:lvl1pPr marL="304826" lvl="0" indent="-152413">
              <a:lnSpc>
                <a:spcPct val="100000"/>
              </a:lnSpc>
              <a:spcBef>
                <a:spcPts val="0"/>
              </a:spcBef>
              <a:spcAft>
                <a:spcPts val="0"/>
              </a:spcAft>
              <a:buSzPts val="6700"/>
              <a:buNone/>
              <a:defRPr/>
            </a:lvl1pPr>
          </a:lstStyle>
          <a:p>
            <a:endParaRPr/>
          </a:p>
        </p:txBody>
      </p:sp>
      <p:sp>
        <p:nvSpPr>
          <p:cNvPr id="43" name="Google Shape;43;p10"/>
          <p:cNvSpPr txBox="1">
            <a:spLocks noGrp="1"/>
          </p:cNvSpPr>
          <p:nvPr>
            <p:ph type="sldNum" idx="12"/>
          </p:nvPr>
        </p:nvSpPr>
        <p:spPr>
          <a:xfrm>
            <a:off x="30500849" y="19896392"/>
            <a:ext cx="1975500" cy="16794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4250" cy="2443600"/>
          </a:xfrm>
          <a:prstGeom prst="rect">
            <a:avLst/>
          </a:prstGeom>
          <a:noFill/>
          <a:ln>
            <a:noFill/>
          </a:ln>
        </p:spPr>
        <p:txBody>
          <a:bodyPr spcFirstLastPara="1" wrap="square" lIns="341325" tIns="341325" rIns="341325" bIns="341325" anchor="t" anchorCtr="0"/>
          <a:lstStyle>
            <a:lvl1pPr lvl="0">
              <a:spcBef>
                <a:spcPts val="0"/>
              </a:spcBef>
              <a:spcAft>
                <a:spcPts val="0"/>
              </a:spcAft>
              <a:buClr>
                <a:schemeClr val="dk1"/>
              </a:buClr>
              <a:buSzPts val="10500"/>
              <a:buNone/>
              <a:defRPr sz="10500">
                <a:solidFill>
                  <a:schemeClr val="dk1"/>
                </a:solidFill>
              </a:defRPr>
            </a:lvl1pPr>
            <a:lvl2pPr lvl="1">
              <a:spcBef>
                <a:spcPts val="0"/>
              </a:spcBef>
              <a:spcAft>
                <a:spcPts val="0"/>
              </a:spcAft>
              <a:buClr>
                <a:schemeClr val="dk1"/>
              </a:buClr>
              <a:buSzPts val="10500"/>
              <a:buNone/>
              <a:defRPr sz="10500">
                <a:solidFill>
                  <a:schemeClr val="dk1"/>
                </a:solidFill>
              </a:defRPr>
            </a:lvl2pPr>
            <a:lvl3pPr lvl="2">
              <a:spcBef>
                <a:spcPts val="0"/>
              </a:spcBef>
              <a:spcAft>
                <a:spcPts val="0"/>
              </a:spcAft>
              <a:buClr>
                <a:schemeClr val="dk1"/>
              </a:buClr>
              <a:buSzPts val="10500"/>
              <a:buNone/>
              <a:defRPr sz="10500">
                <a:solidFill>
                  <a:schemeClr val="dk1"/>
                </a:solidFill>
              </a:defRPr>
            </a:lvl3pPr>
            <a:lvl4pPr lvl="3">
              <a:spcBef>
                <a:spcPts val="0"/>
              </a:spcBef>
              <a:spcAft>
                <a:spcPts val="0"/>
              </a:spcAft>
              <a:buClr>
                <a:schemeClr val="dk1"/>
              </a:buClr>
              <a:buSzPts val="10500"/>
              <a:buNone/>
              <a:defRPr sz="10500">
                <a:solidFill>
                  <a:schemeClr val="dk1"/>
                </a:solidFill>
              </a:defRPr>
            </a:lvl4pPr>
            <a:lvl5pPr lvl="4">
              <a:spcBef>
                <a:spcPts val="0"/>
              </a:spcBef>
              <a:spcAft>
                <a:spcPts val="0"/>
              </a:spcAft>
              <a:buClr>
                <a:schemeClr val="dk1"/>
              </a:buClr>
              <a:buSzPts val="10500"/>
              <a:buNone/>
              <a:defRPr sz="10500">
                <a:solidFill>
                  <a:schemeClr val="dk1"/>
                </a:solidFill>
              </a:defRPr>
            </a:lvl5pPr>
            <a:lvl6pPr lvl="5">
              <a:spcBef>
                <a:spcPts val="0"/>
              </a:spcBef>
              <a:spcAft>
                <a:spcPts val="0"/>
              </a:spcAft>
              <a:buClr>
                <a:schemeClr val="dk1"/>
              </a:buClr>
              <a:buSzPts val="10500"/>
              <a:buNone/>
              <a:defRPr sz="10500">
                <a:solidFill>
                  <a:schemeClr val="dk1"/>
                </a:solidFill>
              </a:defRPr>
            </a:lvl6pPr>
            <a:lvl7pPr lvl="6">
              <a:spcBef>
                <a:spcPts val="0"/>
              </a:spcBef>
              <a:spcAft>
                <a:spcPts val="0"/>
              </a:spcAft>
              <a:buClr>
                <a:schemeClr val="dk1"/>
              </a:buClr>
              <a:buSzPts val="10500"/>
              <a:buNone/>
              <a:defRPr sz="10500">
                <a:solidFill>
                  <a:schemeClr val="dk1"/>
                </a:solidFill>
              </a:defRPr>
            </a:lvl7pPr>
            <a:lvl8pPr lvl="7">
              <a:spcBef>
                <a:spcPts val="0"/>
              </a:spcBef>
              <a:spcAft>
                <a:spcPts val="0"/>
              </a:spcAft>
              <a:buClr>
                <a:schemeClr val="dk1"/>
              </a:buClr>
              <a:buSzPts val="10500"/>
              <a:buNone/>
              <a:defRPr sz="10500">
                <a:solidFill>
                  <a:schemeClr val="dk1"/>
                </a:solidFill>
              </a:defRPr>
            </a:lvl8pPr>
            <a:lvl9pPr lvl="8">
              <a:spcBef>
                <a:spcPts val="0"/>
              </a:spcBef>
              <a:spcAft>
                <a:spcPts val="0"/>
              </a:spcAft>
              <a:buClr>
                <a:schemeClr val="dk1"/>
              </a:buClr>
              <a:buSzPts val="10500"/>
              <a:buNone/>
              <a:defRPr sz="10500">
                <a:solidFill>
                  <a:schemeClr val="dk1"/>
                </a:solidFill>
              </a:defRPr>
            </a:lvl9pPr>
          </a:lstStyle>
          <a:p>
            <a:endParaRPr/>
          </a:p>
        </p:txBody>
      </p:sp>
      <p:sp>
        <p:nvSpPr>
          <p:cNvPr id="7" name="Google Shape;7;p1"/>
          <p:cNvSpPr txBox="1">
            <a:spLocks noGrp="1"/>
          </p:cNvSpPr>
          <p:nvPr>
            <p:ph type="body" idx="1"/>
          </p:nvPr>
        </p:nvSpPr>
        <p:spPr>
          <a:xfrm>
            <a:off x="1122120" y="4917227"/>
            <a:ext cx="30674250" cy="14576600"/>
          </a:xfrm>
          <a:prstGeom prst="rect">
            <a:avLst/>
          </a:prstGeom>
          <a:noFill/>
          <a:ln>
            <a:noFill/>
          </a:ln>
        </p:spPr>
        <p:txBody>
          <a:bodyPr spcFirstLastPara="1" wrap="square" lIns="341325" tIns="341325" rIns="341325" bIns="341325" anchor="t" anchorCtr="0"/>
          <a:lstStyle>
            <a:lvl1pPr marL="457200" lvl="0" indent="-654050">
              <a:lnSpc>
                <a:spcPct val="115000"/>
              </a:lnSpc>
              <a:spcBef>
                <a:spcPts val="0"/>
              </a:spcBef>
              <a:spcAft>
                <a:spcPts val="0"/>
              </a:spcAft>
              <a:buClr>
                <a:schemeClr val="dk2"/>
              </a:buClr>
              <a:buSzPts val="6700"/>
              <a:buChar char="●"/>
              <a:defRPr sz="6700">
                <a:solidFill>
                  <a:schemeClr val="dk2"/>
                </a:solidFill>
              </a:defRPr>
            </a:lvl1pPr>
            <a:lvl2pPr marL="914400" lvl="1" indent="-558800">
              <a:lnSpc>
                <a:spcPct val="115000"/>
              </a:lnSpc>
              <a:spcBef>
                <a:spcPts val="6000"/>
              </a:spcBef>
              <a:spcAft>
                <a:spcPts val="0"/>
              </a:spcAft>
              <a:buClr>
                <a:schemeClr val="dk2"/>
              </a:buClr>
              <a:buSzPts val="5200"/>
              <a:buChar char="○"/>
              <a:defRPr sz="5200">
                <a:solidFill>
                  <a:schemeClr val="dk2"/>
                </a:solidFill>
              </a:defRPr>
            </a:lvl2pPr>
            <a:lvl3pPr marL="1371600" lvl="2" indent="-558800">
              <a:lnSpc>
                <a:spcPct val="115000"/>
              </a:lnSpc>
              <a:spcBef>
                <a:spcPts val="6000"/>
              </a:spcBef>
              <a:spcAft>
                <a:spcPts val="0"/>
              </a:spcAft>
              <a:buClr>
                <a:schemeClr val="dk2"/>
              </a:buClr>
              <a:buSzPts val="5200"/>
              <a:buChar char="■"/>
              <a:defRPr sz="5200">
                <a:solidFill>
                  <a:schemeClr val="dk2"/>
                </a:solidFill>
              </a:defRPr>
            </a:lvl3pPr>
            <a:lvl4pPr marL="1828800" lvl="3" indent="-558800">
              <a:lnSpc>
                <a:spcPct val="115000"/>
              </a:lnSpc>
              <a:spcBef>
                <a:spcPts val="6000"/>
              </a:spcBef>
              <a:spcAft>
                <a:spcPts val="0"/>
              </a:spcAft>
              <a:buClr>
                <a:schemeClr val="dk2"/>
              </a:buClr>
              <a:buSzPts val="5200"/>
              <a:buChar char="●"/>
              <a:defRPr sz="5200">
                <a:solidFill>
                  <a:schemeClr val="dk2"/>
                </a:solidFill>
              </a:defRPr>
            </a:lvl4pPr>
            <a:lvl5pPr marL="2286000" lvl="4" indent="-558800">
              <a:lnSpc>
                <a:spcPct val="115000"/>
              </a:lnSpc>
              <a:spcBef>
                <a:spcPts val="6000"/>
              </a:spcBef>
              <a:spcAft>
                <a:spcPts val="0"/>
              </a:spcAft>
              <a:buClr>
                <a:schemeClr val="dk2"/>
              </a:buClr>
              <a:buSzPts val="5200"/>
              <a:buChar char="○"/>
              <a:defRPr sz="5200">
                <a:solidFill>
                  <a:schemeClr val="dk2"/>
                </a:solidFill>
              </a:defRPr>
            </a:lvl5pPr>
            <a:lvl6pPr marL="2743200" lvl="5" indent="-558800">
              <a:lnSpc>
                <a:spcPct val="115000"/>
              </a:lnSpc>
              <a:spcBef>
                <a:spcPts val="6000"/>
              </a:spcBef>
              <a:spcAft>
                <a:spcPts val="0"/>
              </a:spcAft>
              <a:buClr>
                <a:schemeClr val="dk2"/>
              </a:buClr>
              <a:buSzPts val="5200"/>
              <a:buChar char="■"/>
              <a:defRPr sz="5200">
                <a:solidFill>
                  <a:schemeClr val="dk2"/>
                </a:solidFill>
              </a:defRPr>
            </a:lvl6pPr>
            <a:lvl7pPr marL="3200400" lvl="6" indent="-558800">
              <a:lnSpc>
                <a:spcPct val="115000"/>
              </a:lnSpc>
              <a:spcBef>
                <a:spcPts val="6000"/>
              </a:spcBef>
              <a:spcAft>
                <a:spcPts val="0"/>
              </a:spcAft>
              <a:buClr>
                <a:schemeClr val="dk2"/>
              </a:buClr>
              <a:buSzPts val="5200"/>
              <a:buChar char="●"/>
              <a:defRPr sz="5200">
                <a:solidFill>
                  <a:schemeClr val="dk2"/>
                </a:solidFill>
              </a:defRPr>
            </a:lvl7pPr>
            <a:lvl8pPr marL="3657600" lvl="7" indent="-558800">
              <a:lnSpc>
                <a:spcPct val="115000"/>
              </a:lnSpc>
              <a:spcBef>
                <a:spcPts val="6000"/>
              </a:spcBef>
              <a:spcAft>
                <a:spcPts val="0"/>
              </a:spcAft>
              <a:buClr>
                <a:schemeClr val="dk2"/>
              </a:buClr>
              <a:buSzPts val="5200"/>
              <a:buChar char="○"/>
              <a:defRPr sz="5200">
                <a:solidFill>
                  <a:schemeClr val="dk2"/>
                </a:solidFill>
              </a:defRPr>
            </a:lvl8pPr>
            <a:lvl9pPr marL="4114800" lvl="8" indent="-558800">
              <a:lnSpc>
                <a:spcPct val="115000"/>
              </a:lnSpc>
              <a:spcBef>
                <a:spcPts val="6000"/>
              </a:spcBef>
              <a:spcAft>
                <a:spcPts val="6000"/>
              </a:spcAft>
              <a:buClr>
                <a:schemeClr val="dk2"/>
              </a:buClr>
              <a:buSzPts val="5200"/>
              <a:buChar char="■"/>
              <a:defRPr sz="5200">
                <a:solidFill>
                  <a:schemeClr val="dk2"/>
                </a:solidFill>
              </a:defRPr>
            </a:lvl9pPr>
          </a:lstStyle>
          <a:p>
            <a:endParaRPr/>
          </a:p>
        </p:txBody>
      </p:sp>
      <p:sp>
        <p:nvSpPr>
          <p:cNvPr id="8" name="Google Shape;8;p1"/>
          <p:cNvSpPr txBox="1">
            <a:spLocks noGrp="1"/>
          </p:cNvSpPr>
          <p:nvPr>
            <p:ph type="sldNum" idx="12"/>
          </p:nvPr>
        </p:nvSpPr>
        <p:spPr>
          <a:xfrm>
            <a:off x="30500849" y="19896392"/>
            <a:ext cx="1975500" cy="1679400"/>
          </a:xfrm>
          <a:prstGeom prst="rect">
            <a:avLst/>
          </a:prstGeom>
          <a:noFill/>
          <a:ln>
            <a:noFill/>
          </a:ln>
        </p:spPr>
        <p:txBody>
          <a:bodyPr spcFirstLastPara="1" wrap="square" lIns="341325" tIns="341325" rIns="341325" bIns="341325" anchor="ctr" anchorCtr="0">
            <a:noAutofit/>
          </a:bodyPr>
          <a:lstStyle>
            <a:lvl1pPr lvl="0" algn="r">
              <a:buNone/>
              <a:defRPr sz="2467">
                <a:solidFill>
                  <a:schemeClr val="dk2"/>
                </a:solidFill>
              </a:defRPr>
            </a:lvl1pPr>
            <a:lvl2pPr lvl="1" algn="r">
              <a:buNone/>
              <a:defRPr sz="2467">
                <a:solidFill>
                  <a:schemeClr val="dk2"/>
                </a:solidFill>
              </a:defRPr>
            </a:lvl2pPr>
            <a:lvl3pPr lvl="2" algn="r">
              <a:buNone/>
              <a:defRPr sz="2467">
                <a:solidFill>
                  <a:schemeClr val="dk2"/>
                </a:solidFill>
              </a:defRPr>
            </a:lvl3pPr>
            <a:lvl4pPr lvl="3" algn="r">
              <a:buNone/>
              <a:defRPr sz="2467">
                <a:solidFill>
                  <a:schemeClr val="dk2"/>
                </a:solidFill>
              </a:defRPr>
            </a:lvl4pPr>
            <a:lvl5pPr lvl="4" algn="r">
              <a:buNone/>
              <a:defRPr sz="2467">
                <a:solidFill>
                  <a:schemeClr val="dk2"/>
                </a:solidFill>
              </a:defRPr>
            </a:lvl5pPr>
            <a:lvl6pPr lvl="5" algn="r">
              <a:buNone/>
              <a:defRPr sz="2467">
                <a:solidFill>
                  <a:schemeClr val="dk2"/>
                </a:solidFill>
              </a:defRPr>
            </a:lvl6pPr>
            <a:lvl7pPr lvl="6" algn="r">
              <a:buNone/>
              <a:defRPr sz="2467">
                <a:solidFill>
                  <a:schemeClr val="dk2"/>
                </a:solidFill>
              </a:defRPr>
            </a:lvl7pPr>
            <a:lvl8pPr lvl="7" algn="r">
              <a:buNone/>
              <a:defRPr sz="2467">
                <a:solidFill>
                  <a:schemeClr val="dk2"/>
                </a:solidFill>
              </a:defRPr>
            </a:lvl8pPr>
            <a:lvl9pPr lvl="8" algn="r">
              <a:buNone/>
              <a:defRPr sz="2467">
                <a:solidFill>
                  <a:schemeClr val="dk2"/>
                </a:solidFil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title"/>
          </p:nvPr>
        </p:nvSpPr>
        <p:spPr>
          <a:xfrm>
            <a:off x="6843706" y="1078273"/>
            <a:ext cx="18438616" cy="3657600"/>
          </a:xfrm>
          <a:prstGeom prst="rect">
            <a:avLst/>
          </a:prstGeom>
          <a:noFill/>
          <a:ln>
            <a:noFill/>
          </a:ln>
        </p:spPr>
        <p:txBody>
          <a:bodyPr spcFirstLastPara="1" wrap="square" lIns="188100" tIns="94050" rIns="188100" bIns="94050" anchor="ctr" anchorCtr="0">
            <a:noAutofit/>
          </a:bodyPr>
          <a:lstStyle/>
          <a:p>
            <a:r>
              <a:rPr lang="en-US" sz="7200" dirty="0">
                <a:latin typeface="Arial"/>
                <a:ea typeface="Arial"/>
                <a:cs typeface="Arial"/>
                <a:sym typeface="Arial"/>
              </a:rPr>
              <a:t>Analyzing Data and Problem-Solving Retrieval of Balloon Sat Payload</a:t>
            </a:r>
            <a:br>
              <a:rPr lang="en-US" dirty="0">
                <a:latin typeface="Arial"/>
                <a:ea typeface="Arial"/>
                <a:cs typeface="Arial"/>
                <a:sym typeface="Arial"/>
              </a:rPr>
            </a:br>
            <a:r>
              <a:rPr lang="en-US" sz="5400" dirty="0">
                <a:latin typeface="Arial"/>
                <a:ea typeface="Arial"/>
                <a:cs typeface="Arial"/>
                <a:sym typeface="Arial"/>
              </a:rPr>
              <a:t>Cadet Tyler Bull</a:t>
            </a:r>
            <a:br>
              <a:rPr lang="en-US" sz="5400" dirty="0">
                <a:latin typeface="Arial"/>
                <a:ea typeface="Arial"/>
                <a:cs typeface="Arial"/>
                <a:sym typeface="Arial"/>
              </a:rPr>
            </a:br>
            <a:r>
              <a:rPr lang="en-US" sz="5400" dirty="0">
                <a:latin typeface="Arial"/>
                <a:ea typeface="Arial"/>
                <a:cs typeface="Arial"/>
                <a:sym typeface="Arial"/>
              </a:rPr>
              <a:t>Cadet Josh Westerhaus</a:t>
            </a:r>
            <a:endParaRPr dirty="0">
              <a:latin typeface="Arial"/>
              <a:ea typeface="Arial"/>
              <a:cs typeface="Arial"/>
              <a:sym typeface="Arial"/>
            </a:endParaRPr>
          </a:p>
        </p:txBody>
      </p:sp>
      <p:pic>
        <p:nvPicPr>
          <p:cNvPr id="62" name="Google Shape;62;p14"/>
          <p:cNvPicPr preferRelativeResize="0"/>
          <p:nvPr/>
        </p:nvPicPr>
        <p:blipFill rotWithShape="1">
          <a:blip r:embed="rId3">
            <a:clrChange>
              <a:clrFrom>
                <a:srgbClr val="FDFDFD"/>
              </a:clrFrom>
              <a:clrTo>
                <a:srgbClr val="FDFDFD">
                  <a:alpha val="0"/>
                </a:srgbClr>
              </a:clrTo>
            </a:clrChange>
            <a:alphaModFix/>
          </a:blip>
          <a:srcRect l="13369" r="14480"/>
          <a:stretch/>
        </p:blipFill>
        <p:spPr>
          <a:xfrm>
            <a:off x="3442074" y="381549"/>
            <a:ext cx="3279761" cy="4545828"/>
          </a:xfrm>
          <a:prstGeom prst="rect">
            <a:avLst/>
          </a:prstGeom>
          <a:noFill/>
          <a:ln>
            <a:noFill/>
          </a:ln>
        </p:spPr>
      </p:pic>
      <p:sp>
        <p:nvSpPr>
          <p:cNvPr id="73" name="Google Shape;73;p14"/>
          <p:cNvSpPr txBox="1">
            <a:spLocks noGrp="1"/>
          </p:cNvSpPr>
          <p:nvPr>
            <p:ph type="body" idx="1"/>
          </p:nvPr>
        </p:nvSpPr>
        <p:spPr>
          <a:xfrm>
            <a:off x="1758355" y="6201002"/>
            <a:ext cx="6647200" cy="4604497"/>
          </a:xfrm>
          <a:prstGeom prst="rect">
            <a:avLst/>
          </a:prstGeom>
          <a:noFill/>
          <a:ln w="12700">
            <a:solidFill>
              <a:schemeClr val="bg1">
                <a:lumMod val="50000"/>
              </a:schemeClr>
            </a:solidFill>
          </a:ln>
          <a:effectLst>
            <a:outerShdw blurRad="50800" dist="38100" dir="2700000" algn="tl" rotWithShape="0">
              <a:prstClr val="black">
                <a:alpha val="40000"/>
              </a:prstClr>
            </a:outerShdw>
          </a:effectLst>
        </p:spPr>
        <p:txBody>
          <a:bodyPr spcFirstLastPara="1" wrap="square" lIns="188100" tIns="152400" rIns="188100" bIns="94050" anchor="t" anchorCtr="0">
            <a:noAutofit/>
          </a:bodyPr>
          <a:lstStyle/>
          <a:p>
            <a:pPr marL="0" indent="0" algn="ctr">
              <a:lnSpc>
                <a:spcPct val="100000"/>
              </a:lnSpc>
              <a:spcBef>
                <a:spcPts val="0"/>
              </a:spcBef>
              <a:buSzPts val="5400"/>
              <a:buNone/>
            </a:pPr>
            <a:r>
              <a:rPr lang="en-US" sz="4000" b="1" u="sng" dirty="0">
                <a:latin typeface="+mj-lt"/>
              </a:rPr>
              <a:t>History</a:t>
            </a:r>
          </a:p>
          <a:p>
            <a:pPr marL="342900" indent="-342900">
              <a:lnSpc>
                <a:spcPct val="100000"/>
              </a:lnSpc>
              <a:spcBef>
                <a:spcPts val="0"/>
              </a:spcBef>
              <a:buSzPts val="5400"/>
            </a:pPr>
            <a:r>
              <a:rPr lang="en-US" sz="2800" dirty="0">
                <a:latin typeface="+mj-lt"/>
              </a:rPr>
              <a:t>Started in 1950’s with project Beacon.</a:t>
            </a:r>
          </a:p>
          <a:p>
            <a:pPr marL="342900" indent="-342900">
              <a:lnSpc>
                <a:spcPct val="100000"/>
              </a:lnSpc>
              <a:spcBef>
                <a:spcPts val="0"/>
              </a:spcBef>
              <a:buSzPts val="5400"/>
            </a:pPr>
            <a:r>
              <a:rPr lang="en-US" sz="2800" dirty="0">
                <a:latin typeface="+mj-lt"/>
              </a:rPr>
              <a:t>Explorer 9 was first successful balloon satellite program.</a:t>
            </a:r>
          </a:p>
          <a:p>
            <a:pPr marL="342900" indent="-342900">
              <a:lnSpc>
                <a:spcPct val="100000"/>
              </a:lnSpc>
              <a:spcBef>
                <a:spcPts val="0"/>
              </a:spcBef>
              <a:buSzPts val="5400"/>
            </a:pPr>
            <a:r>
              <a:rPr lang="en-US" sz="2800" dirty="0">
                <a:latin typeface="+mj-lt"/>
              </a:rPr>
              <a:t>West Point Astronomy club launched the first balloon in 2011.</a:t>
            </a:r>
          </a:p>
          <a:p>
            <a:pPr marL="342900" indent="-342900">
              <a:lnSpc>
                <a:spcPct val="100000"/>
              </a:lnSpc>
              <a:spcBef>
                <a:spcPts val="0"/>
              </a:spcBef>
              <a:buSzPts val="5400"/>
            </a:pPr>
            <a:r>
              <a:rPr lang="en-US" sz="2800" dirty="0">
                <a:latin typeface="+mj-lt"/>
              </a:rPr>
              <a:t>Balloon is launched every year with expanding capabilities and different measuring devices.</a:t>
            </a:r>
            <a:endParaRPr sz="1400" dirty="0">
              <a:latin typeface="+mj-lt"/>
            </a:endParaRPr>
          </a:p>
          <a:p>
            <a:pPr marL="0" indent="0">
              <a:spcBef>
                <a:spcPts val="0"/>
              </a:spcBef>
              <a:buNone/>
            </a:pPr>
            <a:endParaRPr sz="1600" dirty="0">
              <a:solidFill>
                <a:srgbClr val="000000"/>
              </a:solidFill>
              <a:latin typeface="+mj-lt"/>
            </a:endParaRPr>
          </a:p>
          <a:p>
            <a:pPr marL="0" indent="0">
              <a:spcBef>
                <a:spcPts val="1067"/>
              </a:spcBef>
              <a:buNone/>
            </a:pPr>
            <a:endParaRPr sz="1600" dirty="0">
              <a:solidFill>
                <a:srgbClr val="000000"/>
              </a:solidFill>
              <a:latin typeface="+mj-lt"/>
            </a:endParaRPr>
          </a:p>
          <a:p>
            <a:pPr marL="0" indent="0">
              <a:lnSpc>
                <a:spcPct val="100000"/>
              </a:lnSpc>
              <a:spcBef>
                <a:spcPts val="1067"/>
              </a:spcBef>
              <a:buSzPts val="5400"/>
              <a:buNone/>
            </a:pPr>
            <a:endParaRPr sz="1600" dirty="0">
              <a:solidFill>
                <a:srgbClr val="000000"/>
              </a:solidFill>
              <a:latin typeface="+mj-lt"/>
            </a:endParaRPr>
          </a:p>
          <a:p>
            <a:pPr marL="0" indent="0">
              <a:lnSpc>
                <a:spcPct val="100000"/>
              </a:lnSpc>
              <a:spcBef>
                <a:spcPts val="720"/>
              </a:spcBef>
              <a:buSzPts val="5400"/>
              <a:buNone/>
            </a:pPr>
            <a:r>
              <a:rPr lang="en-US" sz="3200" b="1" dirty="0">
                <a:latin typeface="+mj-lt"/>
              </a:rPr>
              <a:t>                  </a:t>
            </a:r>
            <a:r>
              <a:rPr lang="en-US" sz="3200" b="1" dirty="0">
                <a:latin typeface="+mj-lt"/>
                <a:ea typeface="Arial"/>
                <a:cs typeface="Arial"/>
                <a:sym typeface="Arial"/>
              </a:rPr>
              <a:t>                 </a:t>
            </a:r>
            <a:endParaRPr sz="1600" dirty="0">
              <a:latin typeface="+mj-lt"/>
              <a:ea typeface="Arial"/>
              <a:cs typeface="Arial"/>
              <a:sym typeface="Arial"/>
            </a:endParaRPr>
          </a:p>
        </p:txBody>
      </p:sp>
      <p:cxnSp>
        <p:nvCxnSpPr>
          <p:cNvPr id="5" name="Straight Connector 4">
            <a:extLst>
              <a:ext uri="{FF2B5EF4-FFF2-40B4-BE49-F238E27FC236}">
                <a16:creationId xmlns:a16="http://schemas.microsoft.com/office/drawing/2014/main" id="{EBDDDD60-DF3F-4E23-AEB4-DA5A97A72A55}"/>
              </a:ext>
            </a:extLst>
          </p:cNvPr>
          <p:cNvCxnSpPr/>
          <p:nvPr/>
        </p:nvCxnSpPr>
        <p:spPr>
          <a:xfrm>
            <a:off x="360217" y="5409210"/>
            <a:ext cx="32197965" cy="0"/>
          </a:xfrm>
          <a:prstGeom prst="line">
            <a:avLst/>
          </a:prstGeom>
          <a:ln w="76200"/>
        </p:spPr>
        <p:style>
          <a:lnRef idx="1">
            <a:schemeClr val="dk1"/>
          </a:lnRef>
          <a:fillRef idx="0">
            <a:schemeClr val="dk1"/>
          </a:fillRef>
          <a:effectRef idx="0">
            <a:schemeClr val="dk1"/>
          </a:effectRef>
          <a:fontRef idx="minor">
            <a:schemeClr val="tx1"/>
          </a:fontRef>
        </p:style>
      </p:cxnSp>
      <p:sp>
        <p:nvSpPr>
          <p:cNvPr id="22" name="Google Shape;73;p14">
            <a:extLst>
              <a:ext uri="{FF2B5EF4-FFF2-40B4-BE49-F238E27FC236}">
                <a16:creationId xmlns:a16="http://schemas.microsoft.com/office/drawing/2014/main" id="{0BDEFA8C-4F13-4C2C-8911-42DB2953031A}"/>
              </a:ext>
            </a:extLst>
          </p:cNvPr>
          <p:cNvSpPr txBox="1">
            <a:spLocks/>
          </p:cNvSpPr>
          <p:nvPr/>
        </p:nvSpPr>
        <p:spPr>
          <a:xfrm>
            <a:off x="1758355" y="11237933"/>
            <a:ext cx="6647200" cy="4392173"/>
          </a:xfrm>
          <a:prstGeom prst="rect">
            <a:avLst/>
          </a:prstGeom>
          <a:noFill/>
          <a:ln w="12700">
            <a:solidFill>
              <a:schemeClr val="bg1">
                <a:lumMod val="50000"/>
              </a:schemeClr>
            </a:solidFill>
          </a:ln>
          <a:effectLst>
            <a:outerShdw blurRad="50800" dist="38100" dir="2700000" algn="tl" rotWithShape="0">
              <a:prstClr val="black">
                <a:alpha val="40000"/>
              </a:prstClr>
            </a:outerShdw>
          </a:effectLst>
        </p:spPr>
        <p:txBody>
          <a:bodyPr spcFirstLastPara="1" wrap="square" lIns="188100" tIns="152400" rIns="188100" bIns="94050" anchor="t" anchorCtr="0">
            <a:noAutofit/>
          </a:bodyPr>
          <a:lstStyle>
            <a:defPPr marR="0" lvl="0" algn="l" rtl="0">
              <a:lnSpc>
                <a:spcPct val="100000"/>
              </a:lnSpc>
              <a:spcBef>
                <a:spcPts val="0"/>
              </a:spcBef>
              <a:spcAft>
                <a:spcPts val="0"/>
              </a:spcAft>
            </a:defPPr>
            <a:lvl1pPr marL="304826" marR="0" lvl="0" indent="-571549" algn="l" rtl="0">
              <a:lnSpc>
                <a:spcPct val="115000"/>
              </a:lnSpc>
              <a:spcBef>
                <a:spcPts val="1320"/>
              </a:spcBef>
              <a:spcAft>
                <a:spcPts val="0"/>
              </a:spcAft>
              <a:buClr>
                <a:schemeClr val="dk1"/>
              </a:buClr>
              <a:buSzPts val="9900"/>
              <a:buFont typeface="Arial"/>
              <a:buChar char="•"/>
              <a:defRPr sz="6600" b="0" i="0" u="none" strike="noStrike" cap="none">
                <a:solidFill>
                  <a:schemeClr val="dk1"/>
                </a:solidFill>
                <a:latin typeface="Calibri"/>
                <a:ea typeface="Calibri"/>
                <a:cs typeface="Calibri"/>
                <a:sym typeface="Calibri"/>
              </a:defRPr>
            </a:lvl1pPr>
            <a:lvl2pPr marL="609652" marR="0" lvl="1" indent="-516511" algn="l" rtl="0">
              <a:lnSpc>
                <a:spcPct val="115000"/>
              </a:lnSpc>
              <a:spcBef>
                <a:spcPts val="4000"/>
              </a:spcBef>
              <a:spcAft>
                <a:spcPts val="0"/>
              </a:spcAft>
              <a:buClr>
                <a:schemeClr val="dk1"/>
              </a:buClr>
              <a:buSzPts val="8600"/>
              <a:buFont typeface="Arial"/>
              <a:buChar char="–"/>
              <a:defRPr sz="5734" b="0" i="0" u="none" strike="noStrike" cap="none">
                <a:solidFill>
                  <a:schemeClr val="dk1"/>
                </a:solidFill>
                <a:latin typeface="Calibri"/>
                <a:ea typeface="Calibri"/>
                <a:cs typeface="Calibri"/>
                <a:sym typeface="Calibri"/>
              </a:defRPr>
            </a:lvl2pPr>
            <a:lvl3pPr marL="914478" marR="0" lvl="2" indent="-465707" algn="l" rtl="0">
              <a:lnSpc>
                <a:spcPct val="115000"/>
              </a:lnSpc>
              <a:spcBef>
                <a:spcPts val="4000"/>
              </a:spcBef>
              <a:spcAft>
                <a:spcPts val="0"/>
              </a:spcAft>
              <a:buClr>
                <a:schemeClr val="dk1"/>
              </a:buClr>
              <a:buSzPts val="7400"/>
              <a:buFont typeface="Arial"/>
              <a:buChar char="•"/>
              <a:defRPr sz="4934" b="0" i="0" u="none" strike="noStrike" cap="none">
                <a:solidFill>
                  <a:schemeClr val="dk1"/>
                </a:solidFill>
                <a:latin typeface="Calibri"/>
                <a:ea typeface="Calibri"/>
                <a:cs typeface="Calibri"/>
                <a:sym typeface="Calibri"/>
              </a:defRPr>
            </a:lvl3pPr>
            <a:lvl4pPr marL="1219304" marR="0" lvl="3"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4pPr>
            <a:lvl5pPr marL="1524130" marR="0" lvl="4"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5pPr>
            <a:lvl6pPr marL="1828957" marR="0" lvl="5"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6pPr>
            <a:lvl7pPr marL="2133783" marR="0" lvl="6"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7pPr>
            <a:lvl8pPr marL="2438609" marR="0" lvl="7"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8pPr>
            <a:lvl9pPr marL="2743435" marR="0" lvl="8" indent="-414902" algn="l" rtl="0">
              <a:lnSpc>
                <a:spcPct val="115000"/>
              </a:lnSpc>
              <a:spcBef>
                <a:spcPts val="4000"/>
              </a:spcBef>
              <a:spcAft>
                <a:spcPts val="400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9pPr>
          </a:lstStyle>
          <a:p>
            <a:pPr marL="0" indent="0" algn="ctr">
              <a:lnSpc>
                <a:spcPct val="100000"/>
              </a:lnSpc>
              <a:spcBef>
                <a:spcPts val="0"/>
              </a:spcBef>
              <a:spcAft>
                <a:spcPts val="600"/>
              </a:spcAft>
              <a:buSzPts val="5400"/>
              <a:buFont typeface="Arial"/>
              <a:buNone/>
            </a:pPr>
            <a:r>
              <a:rPr lang="en-US" sz="4000" b="1" u="sng" dirty="0">
                <a:latin typeface="+mj-lt"/>
              </a:rPr>
              <a:t>Data Acquired / Analytics</a:t>
            </a:r>
            <a:endParaRPr lang="en-US" sz="2000" b="1" u="sng" dirty="0">
              <a:latin typeface="+mj-lt"/>
            </a:endParaRPr>
          </a:p>
          <a:p>
            <a:pPr marL="457200" indent="-457200">
              <a:lnSpc>
                <a:spcPct val="100000"/>
              </a:lnSpc>
              <a:spcBef>
                <a:spcPts val="720"/>
              </a:spcBef>
              <a:buSzPts val="5400"/>
            </a:pPr>
            <a:r>
              <a:rPr lang="en-US" sz="2800" dirty="0">
                <a:solidFill>
                  <a:srgbClr val="000000"/>
                </a:solidFill>
                <a:latin typeface="+mj-lt"/>
              </a:rPr>
              <a:t>Wi-Fi, GPS, altitude, radiation readings, temperature are all collected during previous flight.</a:t>
            </a:r>
            <a:r>
              <a:rPr lang="en-US" sz="2800" b="1" dirty="0">
                <a:latin typeface="+mj-lt"/>
              </a:rPr>
              <a:t>  </a:t>
            </a:r>
          </a:p>
          <a:p>
            <a:pPr marL="457200" indent="-457200">
              <a:lnSpc>
                <a:spcPct val="100000"/>
              </a:lnSpc>
              <a:spcBef>
                <a:spcPts val="720"/>
              </a:spcBef>
              <a:buSzPts val="5400"/>
            </a:pPr>
            <a:r>
              <a:rPr lang="en-US" sz="2800" dirty="0">
                <a:latin typeface="+mj-lt"/>
                <a:ea typeface="Arial"/>
                <a:cs typeface="Arial"/>
                <a:sym typeface="Arial"/>
              </a:rPr>
              <a:t>Various graphs were produced using analytics on the raw data.</a:t>
            </a:r>
          </a:p>
        </p:txBody>
      </p:sp>
      <p:sp>
        <p:nvSpPr>
          <p:cNvPr id="23" name="Google Shape;73;p14">
            <a:extLst>
              <a:ext uri="{FF2B5EF4-FFF2-40B4-BE49-F238E27FC236}">
                <a16:creationId xmlns:a16="http://schemas.microsoft.com/office/drawing/2014/main" id="{74303FC2-2A8E-46CC-AAD9-9D5A453FC20F}"/>
              </a:ext>
            </a:extLst>
          </p:cNvPr>
          <p:cNvSpPr txBox="1">
            <a:spLocks/>
          </p:cNvSpPr>
          <p:nvPr/>
        </p:nvSpPr>
        <p:spPr>
          <a:xfrm>
            <a:off x="24512845" y="11233326"/>
            <a:ext cx="6647200" cy="4392172"/>
          </a:xfrm>
          <a:prstGeom prst="rect">
            <a:avLst/>
          </a:prstGeom>
          <a:noFill/>
          <a:ln w="12700">
            <a:solidFill>
              <a:schemeClr val="bg1">
                <a:lumMod val="50000"/>
              </a:schemeClr>
            </a:solidFill>
          </a:ln>
          <a:effectLst>
            <a:outerShdw blurRad="50800" dist="38100" dir="2700000" algn="tl" rotWithShape="0">
              <a:prstClr val="black">
                <a:alpha val="40000"/>
              </a:prstClr>
            </a:outerShdw>
          </a:effectLst>
        </p:spPr>
        <p:txBody>
          <a:bodyPr spcFirstLastPara="1" wrap="square" lIns="188100" tIns="152400" rIns="188100" bIns="94050" anchor="t" anchorCtr="0">
            <a:noAutofit/>
          </a:bodyPr>
          <a:lstStyle>
            <a:defPPr marR="0" lvl="0" algn="l" rtl="0">
              <a:lnSpc>
                <a:spcPct val="100000"/>
              </a:lnSpc>
              <a:spcBef>
                <a:spcPts val="0"/>
              </a:spcBef>
              <a:spcAft>
                <a:spcPts val="0"/>
              </a:spcAft>
            </a:defPPr>
            <a:lvl1pPr marL="304826" marR="0" lvl="0" indent="-571549" algn="l" rtl="0">
              <a:lnSpc>
                <a:spcPct val="115000"/>
              </a:lnSpc>
              <a:spcBef>
                <a:spcPts val="1320"/>
              </a:spcBef>
              <a:spcAft>
                <a:spcPts val="0"/>
              </a:spcAft>
              <a:buClr>
                <a:schemeClr val="dk1"/>
              </a:buClr>
              <a:buSzPts val="9900"/>
              <a:buFont typeface="Arial"/>
              <a:buChar char="•"/>
              <a:defRPr sz="6600" b="0" i="0" u="none" strike="noStrike" cap="none">
                <a:solidFill>
                  <a:schemeClr val="dk1"/>
                </a:solidFill>
                <a:latin typeface="Calibri"/>
                <a:ea typeface="Calibri"/>
                <a:cs typeface="Calibri"/>
                <a:sym typeface="Calibri"/>
              </a:defRPr>
            </a:lvl1pPr>
            <a:lvl2pPr marL="609652" marR="0" lvl="1" indent="-516511" algn="l" rtl="0">
              <a:lnSpc>
                <a:spcPct val="115000"/>
              </a:lnSpc>
              <a:spcBef>
                <a:spcPts val="4000"/>
              </a:spcBef>
              <a:spcAft>
                <a:spcPts val="0"/>
              </a:spcAft>
              <a:buClr>
                <a:schemeClr val="dk1"/>
              </a:buClr>
              <a:buSzPts val="8600"/>
              <a:buFont typeface="Arial"/>
              <a:buChar char="–"/>
              <a:defRPr sz="5734" b="0" i="0" u="none" strike="noStrike" cap="none">
                <a:solidFill>
                  <a:schemeClr val="dk1"/>
                </a:solidFill>
                <a:latin typeface="Calibri"/>
                <a:ea typeface="Calibri"/>
                <a:cs typeface="Calibri"/>
                <a:sym typeface="Calibri"/>
              </a:defRPr>
            </a:lvl2pPr>
            <a:lvl3pPr marL="914478" marR="0" lvl="2" indent="-465707" algn="l" rtl="0">
              <a:lnSpc>
                <a:spcPct val="115000"/>
              </a:lnSpc>
              <a:spcBef>
                <a:spcPts val="4000"/>
              </a:spcBef>
              <a:spcAft>
                <a:spcPts val="0"/>
              </a:spcAft>
              <a:buClr>
                <a:schemeClr val="dk1"/>
              </a:buClr>
              <a:buSzPts val="7400"/>
              <a:buFont typeface="Arial"/>
              <a:buChar char="•"/>
              <a:defRPr sz="4934" b="0" i="0" u="none" strike="noStrike" cap="none">
                <a:solidFill>
                  <a:schemeClr val="dk1"/>
                </a:solidFill>
                <a:latin typeface="Calibri"/>
                <a:ea typeface="Calibri"/>
                <a:cs typeface="Calibri"/>
                <a:sym typeface="Calibri"/>
              </a:defRPr>
            </a:lvl3pPr>
            <a:lvl4pPr marL="1219304" marR="0" lvl="3"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4pPr>
            <a:lvl5pPr marL="1524130" marR="0" lvl="4"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5pPr>
            <a:lvl6pPr marL="1828957" marR="0" lvl="5"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6pPr>
            <a:lvl7pPr marL="2133783" marR="0" lvl="6"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7pPr>
            <a:lvl8pPr marL="2438609" marR="0" lvl="7"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8pPr>
            <a:lvl9pPr marL="2743435" marR="0" lvl="8" indent="-414902" algn="l" rtl="0">
              <a:lnSpc>
                <a:spcPct val="115000"/>
              </a:lnSpc>
              <a:spcBef>
                <a:spcPts val="4000"/>
              </a:spcBef>
              <a:spcAft>
                <a:spcPts val="400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9pPr>
          </a:lstStyle>
          <a:p>
            <a:pPr marL="0" indent="0" algn="ctr">
              <a:lnSpc>
                <a:spcPct val="100000"/>
              </a:lnSpc>
              <a:spcBef>
                <a:spcPts val="0"/>
              </a:spcBef>
              <a:buSzPts val="5400"/>
              <a:buFont typeface="Arial"/>
              <a:buNone/>
            </a:pPr>
            <a:r>
              <a:rPr lang="en-US" sz="4000" b="1" u="sng" dirty="0">
                <a:latin typeface="+mj-lt"/>
              </a:rPr>
              <a:t>Acknowledgements</a:t>
            </a:r>
          </a:p>
          <a:p>
            <a:pPr marL="0" indent="0">
              <a:lnSpc>
                <a:spcPct val="100000"/>
              </a:lnSpc>
              <a:spcBef>
                <a:spcPts val="720"/>
              </a:spcBef>
              <a:buSzPts val="5400"/>
              <a:buNone/>
            </a:pPr>
            <a:r>
              <a:rPr lang="en-US" sz="2800" dirty="0">
                <a:latin typeface="+mj-lt"/>
              </a:rPr>
              <a:t>We would like to thank the Army Cyber Institute at West point, the West Point Astronomy Club, the West Point Electrical Engineering department, Mrs. Castillo, and finally our sponsor, LTC Hamilton for his time and direction during the project lifespan.</a:t>
            </a:r>
            <a:endParaRPr lang="en-US" sz="2000" dirty="0">
              <a:latin typeface="+mj-lt"/>
              <a:ea typeface="Arial"/>
              <a:cs typeface="Arial"/>
              <a:sym typeface="Arial"/>
            </a:endParaRPr>
          </a:p>
        </p:txBody>
      </p:sp>
      <p:sp>
        <p:nvSpPr>
          <p:cNvPr id="24" name="Google Shape;73;p14">
            <a:extLst>
              <a:ext uri="{FF2B5EF4-FFF2-40B4-BE49-F238E27FC236}">
                <a16:creationId xmlns:a16="http://schemas.microsoft.com/office/drawing/2014/main" id="{B650AD48-91DF-4CCB-92E5-A7BDA9A8CE88}"/>
              </a:ext>
            </a:extLst>
          </p:cNvPr>
          <p:cNvSpPr txBox="1">
            <a:spLocks/>
          </p:cNvSpPr>
          <p:nvPr/>
        </p:nvSpPr>
        <p:spPr>
          <a:xfrm>
            <a:off x="24512845" y="16062540"/>
            <a:ext cx="6647200" cy="4804784"/>
          </a:xfrm>
          <a:prstGeom prst="rect">
            <a:avLst/>
          </a:prstGeom>
          <a:noFill/>
          <a:ln w="12700">
            <a:solidFill>
              <a:schemeClr val="bg1">
                <a:lumMod val="50000"/>
              </a:schemeClr>
            </a:solidFill>
          </a:ln>
          <a:effectLst>
            <a:outerShdw blurRad="50800" dist="38100" dir="2700000" algn="tl" rotWithShape="0">
              <a:prstClr val="black">
                <a:alpha val="40000"/>
              </a:prstClr>
            </a:outerShdw>
          </a:effectLst>
        </p:spPr>
        <p:txBody>
          <a:bodyPr spcFirstLastPara="1" wrap="square" lIns="188100" tIns="152400" rIns="188100" bIns="94050" anchor="t" anchorCtr="0">
            <a:noAutofit/>
          </a:bodyPr>
          <a:lstStyle>
            <a:defPPr marR="0" lvl="0" algn="l" rtl="0">
              <a:lnSpc>
                <a:spcPct val="100000"/>
              </a:lnSpc>
              <a:spcBef>
                <a:spcPts val="0"/>
              </a:spcBef>
              <a:spcAft>
                <a:spcPts val="0"/>
              </a:spcAft>
            </a:defPPr>
            <a:lvl1pPr marL="304826" marR="0" lvl="0" indent="-571549" algn="l" rtl="0">
              <a:lnSpc>
                <a:spcPct val="115000"/>
              </a:lnSpc>
              <a:spcBef>
                <a:spcPts val="1320"/>
              </a:spcBef>
              <a:spcAft>
                <a:spcPts val="0"/>
              </a:spcAft>
              <a:buClr>
                <a:schemeClr val="dk1"/>
              </a:buClr>
              <a:buSzPts val="9900"/>
              <a:buFont typeface="Arial"/>
              <a:buChar char="•"/>
              <a:defRPr sz="6600" b="0" i="0" u="none" strike="noStrike" cap="none">
                <a:solidFill>
                  <a:schemeClr val="dk1"/>
                </a:solidFill>
                <a:latin typeface="Calibri"/>
                <a:ea typeface="Calibri"/>
                <a:cs typeface="Calibri"/>
                <a:sym typeface="Calibri"/>
              </a:defRPr>
            </a:lvl1pPr>
            <a:lvl2pPr marL="609652" marR="0" lvl="1" indent="-516511" algn="l" rtl="0">
              <a:lnSpc>
                <a:spcPct val="115000"/>
              </a:lnSpc>
              <a:spcBef>
                <a:spcPts val="4000"/>
              </a:spcBef>
              <a:spcAft>
                <a:spcPts val="0"/>
              </a:spcAft>
              <a:buClr>
                <a:schemeClr val="dk1"/>
              </a:buClr>
              <a:buSzPts val="8600"/>
              <a:buFont typeface="Arial"/>
              <a:buChar char="–"/>
              <a:defRPr sz="5734" b="0" i="0" u="none" strike="noStrike" cap="none">
                <a:solidFill>
                  <a:schemeClr val="dk1"/>
                </a:solidFill>
                <a:latin typeface="Calibri"/>
                <a:ea typeface="Calibri"/>
                <a:cs typeface="Calibri"/>
                <a:sym typeface="Calibri"/>
              </a:defRPr>
            </a:lvl2pPr>
            <a:lvl3pPr marL="914478" marR="0" lvl="2" indent="-465707" algn="l" rtl="0">
              <a:lnSpc>
                <a:spcPct val="115000"/>
              </a:lnSpc>
              <a:spcBef>
                <a:spcPts val="4000"/>
              </a:spcBef>
              <a:spcAft>
                <a:spcPts val="0"/>
              </a:spcAft>
              <a:buClr>
                <a:schemeClr val="dk1"/>
              </a:buClr>
              <a:buSzPts val="7400"/>
              <a:buFont typeface="Arial"/>
              <a:buChar char="•"/>
              <a:defRPr sz="4934" b="0" i="0" u="none" strike="noStrike" cap="none">
                <a:solidFill>
                  <a:schemeClr val="dk1"/>
                </a:solidFill>
                <a:latin typeface="Calibri"/>
                <a:ea typeface="Calibri"/>
                <a:cs typeface="Calibri"/>
                <a:sym typeface="Calibri"/>
              </a:defRPr>
            </a:lvl3pPr>
            <a:lvl4pPr marL="1219304" marR="0" lvl="3"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4pPr>
            <a:lvl5pPr marL="1524130" marR="0" lvl="4"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5pPr>
            <a:lvl6pPr marL="1828957" marR="0" lvl="5"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6pPr>
            <a:lvl7pPr marL="2133783" marR="0" lvl="6"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7pPr>
            <a:lvl8pPr marL="2438609" marR="0" lvl="7"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8pPr>
            <a:lvl9pPr marL="2743435" marR="0" lvl="8" indent="-414902" algn="l" rtl="0">
              <a:lnSpc>
                <a:spcPct val="115000"/>
              </a:lnSpc>
              <a:spcBef>
                <a:spcPts val="4000"/>
              </a:spcBef>
              <a:spcAft>
                <a:spcPts val="400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9pPr>
          </a:lstStyle>
          <a:p>
            <a:pPr marL="0" indent="0" algn="ctr">
              <a:lnSpc>
                <a:spcPct val="100000"/>
              </a:lnSpc>
              <a:spcBef>
                <a:spcPts val="0"/>
              </a:spcBef>
              <a:spcAft>
                <a:spcPts val="600"/>
              </a:spcAft>
              <a:buSzPts val="5400"/>
              <a:buFont typeface="Arial"/>
              <a:buNone/>
            </a:pPr>
            <a:r>
              <a:rPr lang="en-US" sz="4000" b="1" u="sng" dirty="0">
                <a:latin typeface="+mj-lt"/>
              </a:rPr>
              <a:t>References</a:t>
            </a:r>
          </a:p>
          <a:p>
            <a:pPr marL="571500" indent="-571500">
              <a:lnSpc>
                <a:spcPct val="100000"/>
              </a:lnSpc>
              <a:spcBef>
                <a:spcPts val="0"/>
              </a:spcBef>
              <a:buSzPts val="5400"/>
            </a:pPr>
            <a:r>
              <a:rPr lang="en-US" sz="2800" dirty="0">
                <a:latin typeface="+mj-lt"/>
              </a:rPr>
              <a:t>www.github.com/enhancedradiodevices/hamshield</a:t>
            </a:r>
          </a:p>
          <a:p>
            <a:pPr marL="571500" indent="-571500">
              <a:lnSpc>
                <a:spcPct val="100000"/>
              </a:lnSpc>
              <a:spcBef>
                <a:spcPts val="0"/>
              </a:spcBef>
              <a:buSzPts val="5400"/>
            </a:pPr>
            <a:r>
              <a:rPr lang="en-US" sz="2800" dirty="0">
                <a:latin typeface="+mj-lt"/>
              </a:rPr>
              <a:t>https://github.com/JoshWesterhaus</a:t>
            </a:r>
            <a:r>
              <a:rPr lang="en-US" sz="2800">
                <a:latin typeface="+mj-lt"/>
              </a:rPr>
              <a:t>/BalloonSat</a:t>
            </a:r>
          </a:p>
          <a:p>
            <a:pPr marL="571500" indent="-571500">
              <a:lnSpc>
                <a:spcPct val="100000"/>
              </a:lnSpc>
              <a:spcBef>
                <a:spcPts val="0"/>
              </a:spcBef>
              <a:buSzPts val="5400"/>
            </a:pPr>
            <a:r>
              <a:rPr lang="en-US" sz="2800" dirty="0">
                <a:latin typeface="+mj-lt"/>
              </a:rPr>
              <a:t>https://www.facebook.com/West-Point-Balloon-Sat-204803066214455/</a:t>
            </a:r>
          </a:p>
        </p:txBody>
      </p:sp>
      <p:sp>
        <p:nvSpPr>
          <p:cNvPr id="25" name="Google Shape;73;p14">
            <a:extLst>
              <a:ext uri="{FF2B5EF4-FFF2-40B4-BE49-F238E27FC236}">
                <a16:creationId xmlns:a16="http://schemas.microsoft.com/office/drawing/2014/main" id="{015805A4-2044-4B86-B4CD-B60F495494A2}"/>
              </a:ext>
            </a:extLst>
          </p:cNvPr>
          <p:cNvSpPr txBox="1">
            <a:spLocks/>
          </p:cNvSpPr>
          <p:nvPr/>
        </p:nvSpPr>
        <p:spPr>
          <a:xfrm>
            <a:off x="1758355" y="16062540"/>
            <a:ext cx="6647200" cy="4804784"/>
          </a:xfrm>
          <a:prstGeom prst="rect">
            <a:avLst/>
          </a:prstGeom>
          <a:noFill/>
          <a:ln w="12700">
            <a:solidFill>
              <a:schemeClr val="bg1">
                <a:lumMod val="50000"/>
              </a:schemeClr>
            </a:solidFill>
          </a:ln>
          <a:effectLst>
            <a:outerShdw blurRad="50800" dist="38100" dir="2700000" algn="tl" rotWithShape="0">
              <a:prstClr val="black">
                <a:alpha val="40000"/>
              </a:prstClr>
            </a:outerShdw>
          </a:effectLst>
        </p:spPr>
        <p:txBody>
          <a:bodyPr spcFirstLastPara="1" wrap="square" lIns="188100" tIns="152400" rIns="188100" bIns="94050" anchor="t" anchorCtr="0">
            <a:noAutofit/>
          </a:bodyPr>
          <a:lstStyle>
            <a:defPPr marR="0" lvl="0" algn="l" rtl="0">
              <a:lnSpc>
                <a:spcPct val="100000"/>
              </a:lnSpc>
              <a:spcBef>
                <a:spcPts val="0"/>
              </a:spcBef>
              <a:spcAft>
                <a:spcPts val="0"/>
              </a:spcAft>
            </a:defPPr>
            <a:lvl1pPr marL="304826" marR="0" lvl="0" indent="-571549" algn="l" rtl="0">
              <a:lnSpc>
                <a:spcPct val="115000"/>
              </a:lnSpc>
              <a:spcBef>
                <a:spcPts val="1320"/>
              </a:spcBef>
              <a:spcAft>
                <a:spcPts val="0"/>
              </a:spcAft>
              <a:buClr>
                <a:schemeClr val="dk1"/>
              </a:buClr>
              <a:buSzPts val="9900"/>
              <a:buFont typeface="Arial"/>
              <a:buChar char="•"/>
              <a:defRPr sz="6600" b="0" i="0" u="none" strike="noStrike" cap="none">
                <a:solidFill>
                  <a:schemeClr val="dk1"/>
                </a:solidFill>
                <a:latin typeface="Calibri"/>
                <a:ea typeface="Calibri"/>
                <a:cs typeface="Calibri"/>
                <a:sym typeface="Calibri"/>
              </a:defRPr>
            </a:lvl1pPr>
            <a:lvl2pPr marL="609652" marR="0" lvl="1" indent="-516511" algn="l" rtl="0">
              <a:lnSpc>
                <a:spcPct val="115000"/>
              </a:lnSpc>
              <a:spcBef>
                <a:spcPts val="4000"/>
              </a:spcBef>
              <a:spcAft>
                <a:spcPts val="0"/>
              </a:spcAft>
              <a:buClr>
                <a:schemeClr val="dk1"/>
              </a:buClr>
              <a:buSzPts val="8600"/>
              <a:buFont typeface="Arial"/>
              <a:buChar char="–"/>
              <a:defRPr sz="5734" b="0" i="0" u="none" strike="noStrike" cap="none">
                <a:solidFill>
                  <a:schemeClr val="dk1"/>
                </a:solidFill>
                <a:latin typeface="Calibri"/>
                <a:ea typeface="Calibri"/>
                <a:cs typeface="Calibri"/>
                <a:sym typeface="Calibri"/>
              </a:defRPr>
            </a:lvl2pPr>
            <a:lvl3pPr marL="914478" marR="0" lvl="2" indent="-465707" algn="l" rtl="0">
              <a:lnSpc>
                <a:spcPct val="115000"/>
              </a:lnSpc>
              <a:spcBef>
                <a:spcPts val="4000"/>
              </a:spcBef>
              <a:spcAft>
                <a:spcPts val="0"/>
              </a:spcAft>
              <a:buClr>
                <a:schemeClr val="dk1"/>
              </a:buClr>
              <a:buSzPts val="7400"/>
              <a:buFont typeface="Arial"/>
              <a:buChar char="•"/>
              <a:defRPr sz="4934" b="0" i="0" u="none" strike="noStrike" cap="none">
                <a:solidFill>
                  <a:schemeClr val="dk1"/>
                </a:solidFill>
                <a:latin typeface="Calibri"/>
                <a:ea typeface="Calibri"/>
                <a:cs typeface="Calibri"/>
                <a:sym typeface="Calibri"/>
              </a:defRPr>
            </a:lvl3pPr>
            <a:lvl4pPr marL="1219304" marR="0" lvl="3"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4pPr>
            <a:lvl5pPr marL="1524130" marR="0" lvl="4"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5pPr>
            <a:lvl6pPr marL="1828957" marR="0" lvl="5"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6pPr>
            <a:lvl7pPr marL="2133783" marR="0" lvl="6"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7pPr>
            <a:lvl8pPr marL="2438609" marR="0" lvl="7"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8pPr>
            <a:lvl9pPr marL="2743435" marR="0" lvl="8" indent="-414902" algn="l" rtl="0">
              <a:lnSpc>
                <a:spcPct val="115000"/>
              </a:lnSpc>
              <a:spcBef>
                <a:spcPts val="4000"/>
              </a:spcBef>
              <a:spcAft>
                <a:spcPts val="400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9pPr>
          </a:lstStyle>
          <a:p>
            <a:pPr marL="0" indent="0" algn="ctr">
              <a:lnSpc>
                <a:spcPct val="100000"/>
              </a:lnSpc>
              <a:spcBef>
                <a:spcPts val="0"/>
              </a:spcBef>
              <a:spcAft>
                <a:spcPts val="600"/>
              </a:spcAft>
              <a:buSzPts val="5400"/>
              <a:buFont typeface="Arial"/>
              <a:buNone/>
            </a:pPr>
            <a:r>
              <a:rPr lang="en-US" sz="4000" b="1" u="sng" dirty="0">
                <a:latin typeface="+mj-lt"/>
              </a:rPr>
              <a:t>Problems</a:t>
            </a:r>
            <a:endParaRPr lang="en-US" sz="2000" b="1" u="sng" dirty="0">
              <a:latin typeface="+mj-lt"/>
            </a:endParaRPr>
          </a:p>
          <a:p>
            <a:pPr marL="457200" indent="-457200">
              <a:lnSpc>
                <a:spcPct val="100000"/>
              </a:lnSpc>
              <a:spcBef>
                <a:spcPts val="0"/>
              </a:spcBef>
              <a:buSzPts val="5400"/>
            </a:pPr>
            <a:r>
              <a:rPr lang="en-US" sz="2800" dirty="0">
                <a:latin typeface="+mj-lt"/>
                <a:ea typeface="Arial"/>
                <a:cs typeface="Arial"/>
                <a:sym typeface="Arial"/>
              </a:rPr>
              <a:t>Number crunching methods of data presents parsing problems.</a:t>
            </a:r>
          </a:p>
          <a:p>
            <a:pPr marL="457200" indent="-457200">
              <a:lnSpc>
                <a:spcPct val="100000"/>
              </a:lnSpc>
              <a:spcBef>
                <a:spcPts val="0"/>
              </a:spcBef>
              <a:buSzPts val="5400"/>
            </a:pPr>
            <a:r>
              <a:rPr lang="en-US" sz="2800" dirty="0">
                <a:latin typeface="+mj-lt"/>
                <a:ea typeface="Arial"/>
                <a:cs typeface="Arial"/>
                <a:sym typeface="Arial"/>
              </a:rPr>
              <a:t>Retrieval when the Balloon Sat lands in the Long Island Sound.</a:t>
            </a:r>
          </a:p>
          <a:p>
            <a:pPr marL="457200" indent="-457200">
              <a:lnSpc>
                <a:spcPct val="100000"/>
              </a:lnSpc>
              <a:spcBef>
                <a:spcPts val="0"/>
              </a:spcBef>
              <a:buSzPts val="5400"/>
            </a:pPr>
            <a:r>
              <a:rPr lang="en-US" sz="2800" dirty="0">
                <a:latin typeface="+mj-lt"/>
                <a:ea typeface="Arial"/>
                <a:cs typeface="Arial"/>
                <a:sym typeface="Arial"/>
              </a:rPr>
              <a:t>Balloon Sat gets stuck in trees causing a long and expensive retrieval process.</a:t>
            </a:r>
          </a:p>
        </p:txBody>
      </p:sp>
      <p:sp>
        <p:nvSpPr>
          <p:cNvPr id="26" name="Google Shape;73;p14">
            <a:extLst>
              <a:ext uri="{FF2B5EF4-FFF2-40B4-BE49-F238E27FC236}">
                <a16:creationId xmlns:a16="http://schemas.microsoft.com/office/drawing/2014/main" id="{94F1D5BC-69FF-4E45-AAA7-90EC0682773C}"/>
              </a:ext>
            </a:extLst>
          </p:cNvPr>
          <p:cNvSpPr txBox="1">
            <a:spLocks/>
          </p:cNvSpPr>
          <p:nvPr/>
        </p:nvSpPr>
        <p:spPr>
          <a:xfrm>
            <a:off x="24512845" y="6195688"/>
            <a:ext cx="6647200" cy="4604491"/>
          </a:xfrm>
          <a:prstGeom prst="rect">
            <a:avLst/>
          </a:prstGeom>
          <a:noFill/>
          <a:ln w="12700">
            <a:solidFill>
              <a:schemeClr val="bg1">
                <a:lumMod val="50000"/>
              </a:schemeClr>
            </a:solidFill>
          </a:ln>
          <a:effectLst>
            <a:outerShdw blurRad="50800" dist="38100" dir="2700000" algn="tl" rotWithShape="0">
              <a:prstClr val="black">
                <a:alpha val="40000"/>
              </a:prstClr>
            </a:outerShdw>
          </a:effectLst>
        </p:spPr>
        <p:txBody>
          <a:bodyPr spcFirstLastPara="1" wrap="square" lIns="188100" tIns="152400" rIns="188100" bIns="94050" anchor="t" anchorCtr="0">
            <a:noAutofit/>
          </a:bodyPr>
          <a:lstStyle>
            <a:defPPr marR="0" lvl="0" algn="l" rtl="0">
              <a:lnSpc>
                <a:spcPct val="100000"/>
              </a:lnSpc>
              <a:spcBef>
                <a:spcPts val="0"/>
              </a:spcBef>
              <a:spcAft>
                <a:spcPts val="0"/>
              </a:spcAft>
            </a:defPPr>
            <a:lvl1pPr marL="304826" marR="0" lvl="0" indent="-571549" algn="l" rtl="0">
              <a:lnSpc>
                <a:spcPct val="115000"/>
              </a:lnSpc>
              <a:spcBef>
                <a:spcPts val="1320"/>
              </a:spcBef>
              <a:spcAft>
                <a:spcPts val="0"/>
              </a:spcAft>
              <a:buClr>
                <a:schemeClr val="dk1"/>
              </a:buClr>
              <a:buSzPts val="9900"/>
              <a:buFont typeface="Arial"/>
              <a:buChar char="•"/>
              <a:defRPr sz="6600" b="0" i="0" u="none" strike="noStrike" cap="none">
                <a:solidFill>
                  <a:schemeClr val="dk1"/>
                </a:solidFill>
                <a:latin typeface="Calibri"/>
                <a:ea typeface="Calibri"/>
                <a:cs typeface="Calibri"/>
                <a:sym typeface="Calibri"/>
              </a:defRPr>
            </a:lvl1pPr>
            <a:lvl2pPr marL="609652" marR="0" lvl="1" indent="-516511" algn="l" rtl="0">
              <a:lnSpc>
                <a:spcPct val="115000"/>
              </a:lnSpc>
              <a:spcBef>
                <a:spcPts val="4000"/>
              </a:spcBef>
              <a:spcAft>
                <a:spcPts val="0"/>
              </a:spcAft>
              <a:buClr>
                <a:schemeClr val="dk1"/>
              </a:buClr>
              <a:buSzPts val="8600"/>
              <a:buFont typeface="Arial"/>
              <a:buChar char="–"/>
              <a:defRPr sz="5734" b="0" i="0" u="none" strike="noStrike" cap="none">
                <a:solidFill>
                  <a:schemeClr val="dk1"/>
                </a:solidFill>
                <a:latin typeface="Calibri"/>
                <a:ea typeface="Calibri"/>
                <a:cs typeface="Calibri"/>
                <a:sym typeface="Calibri"/>
              </a:defRPr>
            </a:lvl2pPr>
            <a:lvl3pPr marL="914478" marR="0" lvl="2" indent="-465707" algn="l" rtl="0">
              <a:lnSpc>
                <a:spcPct val="115000"/>
              </a:lnSpc>
              <a:spcBef>
                <a:spcPts val="4000"/>
              </a:spcBef>
              <a:spcAft>
                <a:spcPts val="0"/>
              </a:spcAft>
              <a:buClr>
                <a:schemeClr val="dk1"/>
              </a:buClr>
              <a:buSzPts val="7400"/>
              <a:buFont typeface="Arial"/>
              <a:buChar char="•"/>
              <a:defRPr sz="4934" b="0" i="0" u="none" strike="noStrike" cap="none">
                <a:solidFill>
                  <a:schemeClr val="dk1"/>
                </a:solidFill>
                <a:latin typeface="Calibri"/>
                <a:ea typeface="Calibri"/>
                <a:cs typeface="Calibri"/>
                <a:sym typeface="Calibri"/>
              </a:defRPr>
            </a:lvl3pPr>
            <a:lvl4pPr marL="1219304" marR="0" lvl="3"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4pPr>
            <a:lvl5pPr marL="1524130" marR="0" lvl="4"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5pPr>
            <a:lvl6pPr marL="1828957" marR="0" lvl="5"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6pPr>
            <a:lvl7pPr marL="2133783" marR="0" lvl="6"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7pPr>
            <a:lvl8pPr marL="2438609" marR="0" lvl="7"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8pPr>
            <a:lvl9pPr marL="2743435" marR="0" lvl="8" indent="-414902" algn="l" rtl="0">
              <a:lnSpc>
                <a:spcPct val="115000"/>
              </a:lnSpc>
              <a:spcBef>
                <a:spcPts val="4000"/>
              </a:spcBef>
              <a:spcAft>
                <a:spcPts val="400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9pPr>
          </a:lstStyle>
          <a:p>
            <a:pPr marL="0" indent="0" algn="ctr">
              <a:lnSpc>
                <a:spcPct val="100000"/>
              </a:lnSpc>
              <a:spcBef>
                <a:spcPts val="0"/>
              </a:spcBef>
              <a:spcAft>
                <a:spcPts val="600"/>
              </a:spcAft>
              <a:buSzPts val="5400"/>
              <a:buFont typeface="Arial"/>
              <a:buNone/>
            </a:pPr>
            <a:r>
              <a:rPr lang="en-US" sz="3600" b="1" u="sng" dirty="0">
                <a:latin typeface="+mj-lt"/>
              </a:rPr>
              <a:t>Future Tasks / Applications</a:t>
            </a:r>
            <a:endParaRPr lang="en-US" sz="3200" b="1" u="sng" dirty="0">
              <a:latin typeface="+mj-lt"/>
              <a:cs typeface="Arial"/>
              <a:sym typeface="Arial"/>
            </a:endParaRPr>
          </a:p>
          <a:p>
            <a:pPr marL="285750" indent="-285750">
              <a:lnSpc>
                <a:spcPct val="100000"/>
              </a:lnSpc>
              <a:spcBef>
                <a:spcPts val="0"/>
              </a:spcBef>
              <a:buSzPts val="5400"/>
            </a:pPr>
            <a:r>
              <a:rPr lang="en-US" sz="2800" dirty="0">
                <a:latin typeface="+mj-lt"/>
                <a:cs typeface="Arial"/>
                <a:sym typeface="Arial"/>
              </a:rPr>
              <a:t>Altitude control using Raspberry </a:t>
            </a:r>
            <a:r>
              <a:rPr lang="en-US" sz="2800">
                <a:latin typeface="+mj-lt"/>
                <a:cs typeface="Arial"/>
                <a:sym typeface="Arial"/>
              </a:rPr>
              <a:t>Pi GPIO pins.</a:t>
            </a:r>
            <a:endParaRPr lang="en-US" sz="2800" dirty="0">
              <a:latin typeface="+mj-lt"/>
              <a:cs typeface="Arial"/>
              <a:sym typeface="Arial"/>
            </a:endParaRPr>
          </a:p>
          <a:p>
            <a:pPr marL="285750" indent="-285750">
              <a:lnSpc>
                <a:spcPct val="100000"/>
              </a:lnSpc>
              <a:spcBef>
                <a:spcPts val="0"/>
              </a:spcBef>
              <a:buSzPts val="5400"/>
            </a:pPr>
            <a:r>
              <a:rPr lang="en-US" sz="2800" dirty="0">
                <a:latin typeface="+mj-lt"/>
                <a:cs typeface="Arial"/>
                <a:sym typeface="Arial"/>
              </a:rPr>
              <a:t>Two-way communication using the </a:t>
            </a:r>
            <a:r>
              <a:rPr lang="en-US" sz="2800" dirty="0" err="1">
                <a:latin typeface="+mj-lt"/>
                <a:cs typeface="Arial"/>
                <a:sym typeface="Arial"/>
              </a:rPr>
              <a:t>HamShield</a:t>
            </a:r>
            <a:r>
              <a:rPr lang="en-US" sz="2800" dirty="0">
                <a:latin typeface="+mj-lt"/>
                <a:cs typeface="Arial"/>
                <a:sym typeface="Arial"/>
              </a:rPr>
              <a:t> for APRS packets for data redundancy.</a:t>
            </a:r>
          </a:p>
          <a:p>
            <a:pPr marL="285750" indent="-285750">
              <a:lnSpc>
                <a:spcPct val="100000"/>
              </a:lnSpc>
              <a:spcBef>
                <a:spcPts val="0"/>
              </a:spcBef>
              <a:buSzPts val="5400"/>
            </a:pPr>
            <a:r>
              <a:rPr lang="en-US" sz="2800" dirty="0">
                <a:latin typeface="+mj-lt"/>
                <a:cs typeface="Arial"/>
                <a:sym typeface="Arial"/>
              </a:rPr>
              <a:t>War flying operations.</a:t>
            </a:r>
            <a:endParaRPr lang="en-US" sz="1800" dirty="0">
              <a:latin typeface="+mj-lt"/>
            </a:endParaRPr>
          </a:p>
        </p:txBody>
      </p:sp>
      <p:sp>
        <p:nvSpPr>
          <p:cNvPr id="27" name="Google Shape;73;p14">
            <a:extLst>
              <a:ext uri="{FF2B5EF4-FFF2-40B4-BE49-F238E27FC236}">
                <a16:creationId xmlns:a16="http://schemas.microsoft.com/office/drawing/2014/main" id="{091E8458-67F5-4C97-92B6-631EBC3B139C}"/>
              </a:ext>
            </a:extLst>
          </p:cNvPr>
          <p:cNvSpPr txBox="1">
            <a:spLocks/>
          </p:cNvSpPr>
          <p:nvPr/>
        </p:nvSpPr>
        <p:spPr>
          <a:xfrm>
            <a:off x="9190144" y="16062540"/>
            <a:ext cx="14601584" cy="4804784"/>
          </a:xfrm>
          <a:prstGeom prst="rect">
            <a:avLst/>
          </a:prstGeom>
          <a:noFill/>
          <a:ln w="12700">
            <a:solidFill>
              <a:schemeClr val="bg1">
                <a:lumMod val="50000"/>
              </a:schemeClr>
            </a:solidFill>
          </a:ln>
          <a:effectLst>
            <a:outerShdw blurRad="50800" dist="38100" dir="2700000" algn="tl" rotWithShape="0">
              <a:prstClr val="black">
                <a:alpha val="40000"/>
              </a:prstClr>
            </a:outerShdw>
          </a:effectLst>
        </p:spPr>
        <p:txBody>
          <a:bodyPr spcFirstLastPara="1" wrap="square" lIns="188100" tIns="152400" rIns="188100" bIns="94050" anchor="t" anchorCtr="0">
            <a:noAutofit/>
          </a:bodyPr>
          <a:lstStyle>
            <a:defPPr marR="0" lvl="0" algn="l" rtl="0">
              <a:lnSpc>
                <a:spcPct val="100000"/>
              </a:lnSpc>
              <a:spcBef>
                <a:spcPts val="0"/>
              </a:spcBef>
              <a:spcAft>
                <a:spcPts val="0"/>
              </a:spcAft>
            </a:defPPr>
            <a:lvl1pPr marL="304826" marR="0" lvl="0" indent="-571549" algn="l" rtl="0">
              <a:lnSpc>
                <a:spcPct val="115000"/>
              </a:lnSpc>
              <a:spcBef>
                <a:spcPts val="1320"/>
              </a:spcBef>
              <a:spcAft>
                <a:spcPts val="0"/>
              </a:spcAft>
              <a:buClr>
                <a:schemeClr val="dk1"/>
              </a:buClr>
              <a:buSzPts val="9900"/>
              <a:buFont typeface="Arial"/>
              <a:buChar char="•"/>
              <a:defRPr sz="6600" b="0" i="0" u="none" strike="noStrike" cap="none">
                <a:solidFill>
                  <a:schemeClr val="dk1"/>
                </a:solidFill>
                <a:latin typeface="Calibri"/>
                <a:ea typeface="Calibri"/>
                <a:cs typeface="Calibri"/>
                <a:sym typeface="Calibri"/>
              </a:defRPr>
            </a:lvl1pPr>
            <a:lvl2pPr marL="609652" marR="0" lvl="1" indent="-516511" algn="l" rtl="0">
              <a:lnSpc>
                <a:spcPct val="115000"/>
              </a:lnSpc>
              <a:spcBef>
                <a:spcPts val="4000"/>
              </a:spcBef>
              <a:spcAft>
                <a:spcPts val="0"/>
              </a:spcAft>
              <a:buClr>
                <a:schemeClr val="dk1"/>
              </a:buClr>
              <a:buSzPts val="8600"/>
              <a:buFont typeface="Arial"/>
              <a:buChar char="–"/>
              <a:defRPr sz="5734" b="0" i="0" u="none" strike="noStrike" cap="none">
                <a:solidFill>
                  <a:schemeClr val="dk1"/>
                </a:solidFill>
                <a:latin typeface="Calibri"/>
                <a:ea typeface="Calibri"/>
                <a:cs typeface="Calibri"/>
                <a:sym typeface="Calibri"/>
              </a:defRPr>
            </a:lvl2pPr>
            <a:lvl3pPr marL="914478" marR="0" lvl="2" indent="-465707" algn="l" rtl="0">
              <a:lnSpc>
                <a:spcPct val="115000"/>
              </a:lnSpc>
              <a:spcBef>
                <a:spcPts val="4000"/>
              </a:spcBef>
              <a:spcAft>
                <a:spcPts val="0"/>
              </a:spcAft>
              <a:buClr>
                <a:schemeClr val="dk1"/>
              </a:buClr>
              <a:buSzPts val="7400"/>
              <a:buFont typeface="Arial"/>
              <a:buChar char="•"/>
              <a:defRPr sz="4934" b="0" i="0" u="none" strike="noStrike" cap="none">
                <a:solidFill>
                  <a:schemeClr val="dk1"/>
                </a:solidFill>
                <a:latin typeface="Calibri"/>
                <a:ea typeface="Calibri"/>
                <a:cs typeface="Calibri"/>
                <a:sym typeface="Calibri"/>
              </a:defRPr>
            </a:lvl3pPr>
            <a:lvl4pPr marL="1219304" marR="0" lvl="3"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4pPr>
            <a:lvl5pPr marL="1524130" marR="0" lvl="4"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5pPr>
            <a:lvl6pPr marL="1828957" marR="0" lvl="5"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6pPr>
            <a:lvl7pPr marL="2133783" marR="0" lvl="6"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7pPr>
            <a:lvl8pPr marL="2438609" marR="0" lvl="7" indent="-414902" algn="l" rtl="0">
              <a:lnSpc>
                <a:spcPct val="115000"/>
              </a:lnSpc>
              <a:spcBef>
                <a:spcPts val="4000"/>
              </a:spcBef>
              <a:spcAft>
                <a:spcPts val="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8pPr>
            <a:lvl9pPr marL="2743435" marR="0" lvl="8" indent="-414902" algn="l" rtl="0">
              <a:lnSpc>
                <a:spcPct val="115000"/>
              </a:lnSpc>
              <a:spcBef>
                <a:spcPts val="4000"/>
              </a:spcBef>
              <a:spcAft>
                <a:spcPts val="4000"/>
              </a:spcAft>
              <a:buClr>
                <a:schemeClr val="dk1"/>
              </a:buClr>
              <a:buSzPts val="6200"/>
              <a:buFont typeface="Arial"/>
              <a:buChar char="•"/>
              <a:defRPr sz="4134" b="0" i="0" u="none" strike="noStrike" cap="none">
                <a:solidFill>
                  <a:schemeClr val="dk1"/>
                </a:solidFill>
                <a:latin typeface="Calibri"/>
                <a:ea typeface="Calibri"/>
                <a:cs typeface="Calibri"/>
                <a:sym typeface="Calibri"/>
              </a:defRPr>
            </a:lvl9pPr>
          </a:lstStyle>
          <a:p>
            <a:pPr marL="0" indent="0" algn="ctr">
              <a:lnSpc>
                <a:spcPct val="100000"/>
              </a:lnSpc>
              <a:spcBef>
                <a:spcPts val="0"/>
              </a:spcBef>
              <a:spcAft>
                <a:spcPts val="600"/>
              </a:spcAft>
              <a:buSzPts val="5400"/>
              <a:buFont typeface="Arial"/>
              <a:buNone/>
            </a:pPr>
            <a:r>
              <a:rPr lang="en-US" sz="4000" b="1" u="sng" dirty="0">
                <a:latin typeface="+mj-lt"/>
              </a:rPr>
              <a:t>Solutions</a:t>
            </a:r>
          </a:p>
          <a:p>
            <a:pPr marL="571500" indent="-571500">
              <a:lnSpc>
                <a:spcPct val="100000"/>
              </a:lnSpc>
              <a:spcBef>
                <a:spcPts val="0"/>
              </a:spcBef>
              <a:buSzPts val="5400"/>
            </a:pPr>
            <a:r>
              <a:rPr lang="en-US" sz="2800" dirty="0">
                <a:latin typeface="+mj-lt"/>
              </a:rPr>
              <a:t>Python scripts to parse and analyze data in a visual format for ease of understanding.</a:t>
            </a:r>
          </a:p>
          <a:p>
            <a:pPr marL="571500" indent="-571500">
              <a:lnSpc>
                <a:spcPct val="100000"/>
              </a:lnSpc>
              <a:spcBef>
                <a:spcPts val="0"/>
              </a:spcBef>
              <a:buSzPts val="5400"/>
            </a:pPr>
            <a:r>
              <a:rPr lang="en-US" sz="2800" dirty="0">
                <a:latin typeface="+mj-lt"/>
              </a:rPr>
              <a:t>Our solution for the payload getting stuck uses serial communication decoding APRS packets broadcast over HF. A python script running on a Raspberry Pi monitors the serial connection between itself and an Arduino. A </a:t>
            </a:r>
            <a:r>
              <a:rPr lang="en-US" sz="2800" dirty="0" err="1">
                <a:latin typeface="+mj-lt"/>
              </a:rPr>
              <a:t>HamShield</a:t>
            </a:r>
            <a:r>
              <a:rPr lang="en-US" sz="2800" dirty="0">
                <a:latin typeface="+mj-lt"/>
              </a:rPr>
              <a:t> connected to the Arduino provides transceiver capabilities for the payload.  The Arduino coupled to the </a:t>
            </a:r>
            <a:r>
              <a:rPr lang="en-US" sz="2800" dirty="0" err="1">
                <a:latin typeface="+mj-lt"/>
              </a:rPr>
              <a:t>HamShield</a:t>
            </a:r>
            <a:r>
              <a:rPr lang="en-US" sz="2800" dirty="0">
                <a:latin typeface="+mj-lt"/>
              </a:rPr>
              <a:t> converts the APRS signal burst to text and sends over the serial to be converted by the Raspberry Pi.  When the correct signal is received, the Raspberry Pi activates relays connected between Nichrome wire and a battery to melt the nylon cord holding up the payload.</a:t>
            </a:r>
            <a:endParaRPr lang="en-US" sz="2400" dirty="0">
              <a:latin typeface="+mj-lt"/>
            </a:endParaRPr>
          </a:p>
        </p:txBody>
      </p:sp>
      <p:pic>
        <p:nvPicPr>
          <p:cNvPr id="1026" name="Picture 2" descr="Image result for Norwich University logo">
            <a:extLst>
              <a:ext uri="{FF2B5EF4-FFF2-40B4-BE49-F238E27FC236}">
                <a16:creationId xmlns:a16="http://schemas.microsoft.com/office/drawing/2014/main" id="{C2C3B0D5-30CB-4A77-8245-E319424E3EB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2450" r="15814"/>
          <a:stretch/>
        </p:blipFill>
        <p:spPr bwMode="auto">
          <a:xfrm>
            <a:off x="23659901" y="833468"/>
            <a:ext cx="4555870" cy="36120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AF71C85E-F390-4B4B-9794-A197AD47E9C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54" t="22387" b="11800"/>
          <a:stretch/>
        </p:blipFill>
        <p:spPr bwMode="auto">
          <a:xfrm>
            <a:off x="17880847" y="11233326"/>
            <a:ext cx="5910882" cy="4396069"/>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CE97834-BD5D-42B9-8019-29EC8B756A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43286"/>
          <a:stretch/>
        </p:blipFill>
        <p:spPr bwMode="auto">
          <a:xfrm>
            <a:off x="17880847" y="6195688"/>
            <a:ext cx="5910882" cy="46044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02BA07-2844-4F4F-BA32-E8A9C187001A}"/>
              </a:ext>
            </a:extLst>
          </p:cNvPr>
          <p:cNvSpPr txBox="1"/>
          <p:nvPr/>
        </p:nvSpPr>
        <p:spPr>
          <a:xfrm>
            <a:off x="18021623" y="15629395"/>
            <a:ext cx="5770105" cy="307777"/>
          </a:xfrm>
          <a:prstGeom prst="rect">
            <a:avLst/>
          </a:prstGeom>
          <a:noFill/>
          <a:ln>
            <a:noFill/>
          </a:ln>
        </p:spPr>
        <p:txBody>
          <a:bodyPr wrap="square" rtlCol="0">
            <a:spAutoFit/>
          </a:bodyPr>
          <a:lstStyle/>
          <a:p>
            <a:pPr algn="ctr"/>
            <a:r>
              <a:rPr lang="en-US" b="1" dirty="0"/>
              <a:t>Balloon Sat prototype payload with release system.</a:t>
            </a:r>
          </a:p>
        </p:txBody>
      </p:sp>
      <p:sp>
        <p:nvSpPr>
          <p:cNvPr id="19" name="TextBox 18">
            <a:extLst>
              <a:ext uri="{FF2B5EF4-FFF2-40B4-BE49-F238E27FC236}">
                <a16:creationId xmlns:a16="http://schemas.microsoft.com/office/drawing/2014/main" id="{8BCFC6E7-2A0A-460E-B613-D30DC7D2B628}"/>
              </a:ext>
            </a:extLst>
          </p:cNvPr>
          <p:cNvSpPr txBox="1"/>
          <p:nvPr/>
        </p:nvSpPr>
        <p:spPr>
          <a:xfrm>
            <a:off x="9190143" y="15625499"/>
            <a:ext cx="7969587" cy="311674"/>
          </a:xfrm>
          <a:prstGeom prst="rect">
            <a:avLst/>
          </a:prstGeom>
          <a:noFill/>
          <a:ln>
            <a:noFill/>
          </a:ln>
        </p:spPr>
        <p:txBody>
          <a:bodyPr wrap="square" rtlCol="0">
            <a:spAutoFit/>
          </a:bodyPr>
          <a:lstStyle/>
          <a:p>
            <a:pPr algn="ctr"/>
            <a:r>
              <a:rPr lang="en-US" b="1" dirty="0"/>
              <a:t>Balloon Sat take off (left) and landing (right) with Geolocated BSSID’s (heat map).</a:t>
            </a:r>
          </a:p>
        </p:txBody>
      </p:sp>
      <p:sp>
        <p:nvSpPr>
          <p:cNvPr id="20" name="TextBox 19">
            <a:extLst>
              <a:ext uri="{FF2B5EF4-FFF2-40B4-BE49-F238E27FC236}">
                <a16:creationId xmlns:a16="http://schemas.microsoft.com/office/drawing/2014/main" id="{39DEA5B1-FEB4-465F-9743-B5BC2EE0D404}"/>
              </a:ext>
            </a:extLst>
          </p:cNvPr>
          <p:cNvSpPr txBox="1"/>
          <p:nvPr/>
        </p:nvSpPr>
        <p:spPr>
          <a:xfrm>
            <a:off x="10292909" y="10804787"/>
            <a:ext cx="5770105" cy="307777"/>
          </a:xfrm>
          <a:prstGeom prst="rect">
            <a:avLst/>
          </a:prstGeom>
          <a:noFill/>
          <a:ln>
            <a:noFill/>
          </a:ln>
        </p:spPr>
        <p:txBody>
          <a:bodyPr wrap="square" rtlCol="0">
            <a:spAutoFit/>
          </a:bodyPr>
          <a:lstStyle/>
          <a:p>
            <a:pPr algn="ctr"/>
            <a:r>
              <a:rPr lang="en-US" b="1" dirty="0"/>
              <a:t>Frequency of BSID’s over time.</a:t>
            </a:r>
          </a:p>
        </p:txBody>
      </p:sp>
      <p:sp>
        <p:nvSpPr>
          <p:cNvPr id="21" name="TextBox 20">
            <a:extLst>
              <a:ext uri="{FF2B5EF4-FFF2-40B4-BE49-F238E27FC236}">
                <a16:creationId xmlns:a16="http://schemas.microsoft.com/office/drawing/2014/main" id="{A4F4BC4C-9694-4BBC-8FBE-35DC0161B964}"/>
              </a:ext>
            </a:extLst>
          </p:cNvPr>
          <p:cNvSpPr txBox="1"/>
          <p:nvPr/>
        </p:nvSpPr>
        <p:spPr>
          <a:xfrm>
            <a:off x="18021622" y="10818911"/>
            <a:ext cx="5770105" cy="307777"/>
          </a:xfrm>
          <a:prstGeom prst="rect">
            <a:avLst/>
          </a:prstGeom>
          <a:noFill/>
          <a:ln>
            <a:noFill/>
          </a:ln>
        </p:spPr>
        <p:txBody>
          <a:bodyPr wrap="square" rtlCol="0">
            <a:spAutoFit/>
          </a:bodyPr>
          <a:lstStyle/>
          <a:p>
            <a:pPr algn="ctr"/>
            <a:r>
              <a:rPr lang="en-US" b="1" dirty="0"/>
              <a:t>Balloon Sat raw data.</a:t>
            </a:r>
          </a:p>
        </p:txBody>
      </p:sp>
      <p:pic>
        <p:nvPicPr>
          <p:cNvPr id="1034" name="Picture 10" descr="All three main CCU logos">
            <a:extLst>
              <a:ext uri="{FF2B5EF4-FFF2-40B4-BE49-F238E27FC236}">
                <a16:creationId xmlns:a16="http://schemas.microsoft.com/office/drawing/2014/main" id="{D8DB9B7D-2CE3-4421-9BD4-6DE16090712D}"/>
              </a:ext>
            </a:extLst>
          </p:cNvPr>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r="71618"/>
          <a:stretch/>
        </p:blipFill>
        <p:spPr bwMode="auto">
          <a:xfrm>
            <a:off x="28215771" y="445258"/>
            <a:ext cx="3736646" cy="43884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Chart 27">
            <a:extLst>
              <a:ext uri="{FF2B5EF4-FFF2-40B4-BE49-F238E27FC236}">
                <a16:creationId xmlns:a16="http://schemas.microsoft.com/office/drawing/2014/main" id="{04919E9F-9D2F-4F0D-8BDD-36823907B7D0}"/>
              </a:ext>
            </a:extLst>
          </p:cNvPr>
          <p:cNvGraphicFramePr/>
          <p:nvPr>
            <p:extLst>
              <p:ext uri="{D42A27DB-BD31-4B8C-83A1-F6EECF244321}">
                <p14:modId xmlns:p14="http://schemas.microsoft.com/office/powerpoint/2010/main" val="55725357"/>
              </p:ext>
            </p:extLst>
          </p:nvPr>
        </p:nvGraphicFramePr>
        <p:xfrm>
          <a:off x="9190143" y="6201002"/>
          <a:ext cx="7975637" cy="4599179"/>
        </p:xfrm>
        <a:graphic>
          <a:graphicData uri="http://schemas.openxmlformats.org/drawingml/2006/chart">
            <c:chart xmlns:c="http://schemas.openxmlformats.org/drawingml/2006/chart" xmlns:r="http://schemas.openxmlformats.org/officeDocument/2006/relationships" r:id="rId8"/>
          </a:graphicData>
        </a:graphic>
      </p:graphicFrame>
      <p:pic>
        <p:nvPicPr>
          <p:cNvPr id="29" name="Picture 28">
            <a:extLst>
              <a:ext uri="{FF2B5EF4-FFF2-40B4-BE49-F238E27FC236}">
                <a16:creationId xmlns:a16="http://schemas.microsoft.com/office/drawing/2014/main" id="{2F567EC8-18B0-4BD1-B43B-2775E5CCE3CA}"/>
              </a:ext>
            </a:extLst>
          </p:cNvPr>
          <p:cNvPicPr/>
          <p:nvPr/>
        </p:nvPicPr>
        <p:blipFill rotWithShape="1">
          <a:blip r:embed="rId9" cstate="print">
            <a:extLst>
              <a:ext uri="{28A0092B-C50C-407E-A947-70E740481C1C}">
                <a14:useLocalDpi xmlns:a14="http://schemas.microsoft.com/office/drawing/2010/main" val="0"/>
              </a:ext>
            </a:extLst>
          </a:blip>
          <a:srcRect l="11698" r="23527"/>
          <a:stretch/>
        </p:blipFill>
        <p:spPr>
          <a:xfrm>
            <a:off x="9190143" y="11233325"/>
            <a:ext cx="3973118" cy="4392173"/>
          </a:xfrm>
          <a:prstGeom prst="rect">
            <a:avLst/>
          </a:prstGeom>
          <a:ln>
            <a:solidFill>
              <a:schemeClr val="bg1">
                <a:lumMod val="65000"/>
              </a:schemeClr>
            </a:solidFill>
          </a:ln>
        </p:spPr>
      </p:pic>
      <p:pic>
        <p:nvPicPr>
          <p:cNvPr id="30" name="Picture 29">
            <a:extLst>
              <a:ext uri="{FF2B5EF4-FFF2-40B4-BE49-F238E27FC236}">
                <a16:creationId xmlns:a16="http://schemas.microsoft.com/office/drawing/2014/main" id="{E5328414-F1DE-4410-B0E8-9A68456F46D5}"/>
              </a:ext>
            </a:extLst>
          </p:cNvPr>
          <p:cNvPicPr/>
          <p:nvPr/>
        </p:nvPicPr>
        <p:blipFill rotWithShape="1">
          <a:blip r:embed="rId10" cstate="print">
            <a:extLst>
              <a:ext uri="{28A0092B-C50C-407E-A947-70E740481C1C}">
                <a14:useLocalDpi xmlns:a14="http://schemas.microsoft.com/office/drawing/2010/main" val="0"/>
              </a:ext>
            </a:extLst>
          </a:blip>
          <a:srcRect l="34199" r="9618"/>
          <a:stretch/>
        </p:blipFill>
        <p:spPr>
          <a:xfrm>
            <a:off x="13186611" y="11233326"/>
            <a:ext cx="3973119" cy="4392172"/>
          </a:xfrm>
          <a:prstGeom prst="rect">
            <a:avLst/>
          </a:prstGeom>
          <a:ln>
            <a:solidFill>
              <a:schemeClr val="bg1">
                <a:lumMod val="65000"/>
              </a:schemeClr>
            </a:solid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406</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Simple Light</vt:lpstr>
      <vt:lpstr>Analyzing Data and Problem-Solving Retrieval of Balloon Sat Payload Cadet Tyler Bull Cadet Josh Westerhaus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Balloon Sat Project Cadet Tyler Bull Cadet Josh Westerhaus</dc:title>
  <dc:creator>Josh's School Laptop</dc:creator>
  <cp:lastModifiedBy>Joshua Westerhaus</cp:lastModifiedBy>
  <cp:revision>16</cp:revision>
  <dcterms:modified xsi:type="dcterms:W3CDTF">2019-08-15T17:59:57Z</dcterms:modified>
</cp:coreProperties>
</file>