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56" r:id="rId4"/>
    <p:sldId id="258" r:id="rId5"/>
    <p:sldId id="257" r:id="rId6"/>
    <p:sldId id="260" r:id="rId7"/>
    <p:sldId id="261" r:id="rId8"/>
    <p:sldId id="262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026D7-61C8-4482-9638-4C1D1ED3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8BCDB-9EC4-4E07-8297-EE8EADBF9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1FD68-B99E-42C7-B43D-2B0FA45F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829D8-6CDD-47C9-8A08-59F3257D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078AF-0A07-428F-8D15-93599699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8EA83-28A8-49F8-A047-2E8B0D5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79F2C3-2EBD-43A8-BD54-57793525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2AF79-DF2E-4C1C-BF3B-24EE2849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7F7E3-1FF7-4C52-BCF2-E0C2DFCD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319A-66B5-4149-A344-F165795C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4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79CB0D-21EB-4F6E-ACC3-38F34C84B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190096-E4A5-42A3-A40B-247DC3D3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15611-44FC-4607-8350-EB6EF241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9D68D-99A2-48EA-9923-B276284E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FA60C-2B92-4C75-A7C9-98AF94CA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7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8083-5E75-4052-BCA2-719807C6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E6416-1F67-4C7D-ADD4-0B1F589E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17193-0F1E-4A4B-8EEB-B9E2AED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17307-D297-4C15-B334-74B78122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081A7-F786-495D-B933-89A2A9B0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CF797-AAAA-4C29-B57D-FDF52943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8CE3D-0191-4571-AC79-C775408B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01903-9BE6-4364-83FC-186006AB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E1C7F-A87C-45D9-8398-9AE0958A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840F4-FD4E-41F1-A787-AEA3C816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011C-971F-4B95-B38D-45E5D38F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3FEA0-0AA6-4B06-BFEE-87AF6DCD0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3E0C6-9006-44D4-B002-466DD2D1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9BCE7-33D4-41A2-B285-C5278415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CD5F3-29A9-4D61-AF3B-FADC8BE1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7A206-3191-496F-AC6C-E868B23D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9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CFCC1-52B4-48C3-A8CF-67C22656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96925-5371-41AC-ACC0-31395E62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DFCF3-8888-426F-B7C4-F6DE1C20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BDAFB0-6BBB-40B4-9D7D-99C312727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531D0-1CA3-4E07-B4B0-2AC3B2088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98CD04-4662-496B-8028-8FA5959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47F0C-EA93-4AB6-9A14-0BEF65B8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3CB9AD-9689-46BE-AFFE-6A608272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7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B0979-8D19-46C3-9220-3C43D29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EF2A6-9649-43AB-B589-5D0C5739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B1F0D3-B1E8-4969-85EC-4BE146BA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15264-22D1-453A-AC48-7C88CCFE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B50D7-8C92-4B9F-8C03-EFF8C857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240973-25FF-4FF1-989F-25E8CAFE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02A29-795B-4869-BA2D-BE6C2FE1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A34E-B2EA-4BF4-BE4D-2FE60F94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5BB5E-F06E-4052-A802-F94E759D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B5C5D-EBA2-4C41-BC28-414B086D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25595-0C30-4235-8010-2E85EC1A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7FE0F7-8F3B-4A23-A53B-689010CC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CB152A-3BCC-4EF2-B407-0178A9D1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4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02B9C-B094-433B-A48E-69445CF1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3A05E-8FBB-41BE-A140-2EAE8358D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BB35-2024-48CD-B9CC-DAC949AB4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247E9-A9A9-4D26-83BA-41DB17E5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8A7C7-A39E-419D-81B7-C00BBDF0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99F54-DD75-43C8-BC6D-507D3E3B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DFFA85-07C4-441F-B67E-28B37661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9BFFF-1D65-4C3A-A8D1-08E1CE59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0BCFE-4913-4310-B807-F7147BB5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CBF0-18F0-4717-B4AE-F2BA785719E2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684FE-CDD7-4261-B35E-704EE551B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0A377-90C3-42E2-8170-E7451924D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8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quare.github.io/retrofit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0F15E9-168C-4680-B513-3E085796313F}"/>
              </a:ext>
            </a:extLst>
          </p:cNvPr>
          <p:cNvSpPr txBox="1"/>
          <p:nvPr/>
        </p:nvSpPr>
        <p:spPr>
          <a:xfrm>
            <a:off x="0" y="8676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서버와 통신하기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BBA60-DAAF-4978-A7F1-8EA1F18ECE33}"/>
              </a:ext>
            </a:extLst>
          </p:cNvPr>
          <p:cNvSpPr txBox="1"/>
          <p:nvPr/>
        </p:nvSpPr>
        <p:spPr>
          <a:xfrm>
            <a:off x="318051" y="2272402"/>
            <a:ext cx="11499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안드로이드에서 사용하는 통신방법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개발에 사용되는 것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25D9F-976B-463F-9494-DEA7A33DDB32}"/>
              </a:ext>
            </a:extLst>
          </p:cNvPr>
          <p:cNvSpPr txBox="1"/>
          <p:nvPr/>
        </p:nvSpPr>
        <p:spPr>
          <a:xfrm>
            <a:off x="9372600" y="6380922"/>
            <a:ext cx="268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주이식</a:t>
            </a:r>
          </a:p>
        </p:txBody>
      </p:sp>
    </p:spTree>
    <p:extLst>
      <p:ext uri="{BB962C8B-B14F-4D97-AF65-F5344CB8AC3E}">
        <p14:creationId xmlns:p14="http://schemas.microsoft.com/office/powerpoint/2010/main" val="270432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서버와 통신하기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CE86B8-1A38-4563-B959-4A7128358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40" y="1044976"/>
            <a:ext cx="6693121" cy="570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서버와 통신하기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6CE5F1-5562-4CCD-99D8-94A61A0B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90" y="1031599"/>
            <a:ext cx="106965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5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서버와 통신하기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BF3285-5F3E-43DB-95AB-8CB6271B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147762"/>
            <a:ext cx="106299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서버와 통신하기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BF233-1E23-4EC9-B082-7D69BE987F72}"/>
              </a:ext>
            </a:extLst>
          </p:cNvPr>
          <p:cNvSpPr txBox="1"/>
          <p:nvPr/>
        </p:nvSpPr>
        <p:spPr>
          <a:xfrm>
            <a:off x="395674" y="3572205"/>
            <a:ext cx="8055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URL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주소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/group/1/users=jkey20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548BA-87CF-4144-8BD9-2DB193107888}"/>
              </a:ext>
            </a:extLst>
          </p:cNvPr>
          <p:cNvSpPr txBox="1"/>
          <p:nvPr/>
        </p:nvSpPr>
        <p:spPr>
          <a:xfrm>
            <a:off x="374453" y="2486114"/>
            <a:ext cx="8055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groupId: 1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sort: jkey20</a:t>
            </a:r>
          </a:p>
          <a:p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003E9C-FDD8-4CC4-9130-2F8F1B20D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33" y="1310411"/>
            <a:ext cx="7920941" cy="7730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AC1082-F544-4D94-9001-2D08F3E1F594}"/>
              </a:ext>
            </a:extLst>
          </p:cNvPr>
          <p:cNvSpPr txBox="1"/>
          <p:nvPr/>
        </p:nvSpPr>
        <p:spPr>
          <a:xfrm>
            <a:off x="409178" y="4129719"/>
            <a:ext cx="8055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@Query(“name”) String name, @Query(“star”) String star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이 추가된다면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name: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주이식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star:20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/group/1/user=jkey20&amp;name=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주이식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&amp;star=20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Query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사용시 순서에 상관없이 데이터가 조회됨</a:t>
            </a:r>
          </a:p>
        </p:txBody>
      </p:sp>
    </p:spTree>
    <p:extLst>
      <p:ext uri="{BB962C8B-B14F-4D97-AF65-F5344CB8AC3E}">
        <p14:creationId xmlns:p14="http://schemas.microsoft.com/office/powerpoint/2010/main" val="200674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A95498-EF16-4674-8BDF-4E7BD85D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171700"/>
            <a:ext cx="10629900" cy="251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499CEB-05F4-4290-B0C1-BC325CEE6D81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서버와 통신하기</a:t>
            </a:r>
          </a:p>
        </p:txBody>
      </p:sp>
    </p:spTree>
    <p:extLst>
      <p:ext uri="{BB962C8B-B14F-4D97-AF65-F5344CB8AC3E}">
        <p14:creationId xmlns:p14="http://schemas.microsoft.com/office/powerpoint/2010/main" val="4028317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499CEB-05F4-4290-B0C1-BC325CEE6D81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서버와 통신하기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C92800-A3A9-43E9-B710-5CF81BD7A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341" y="960697"/>
            <a:ext cx="8165240" cy="550376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E8EC23-6AB2-4F48-8571-CA0AF8E88780}"/>
              </a:ext>
            </a:extLst>
          </p:cNvPr>
          <p:cNvCxnSpPr/>
          <p:nvPr/>
        </p:nvCxnSpPr>
        <p:spPr>
          <a:xfrm>
            <a:off x="2225040" y="3423920"/>
            <a:ext cx="26111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1C10E1-A8C9-404B-B790-D54786D08482}"/>
              </a:ext>
            </a:extLst>
          </p:cNvPr>
          <p:cNvCxnSpPr>
            <a:cxnSpLocks/>
          </p:cNvCxnSpPr>
          <p:nvPr/>
        </p:nvCxnSpPr>
        <p:spPr>
          <a:xfrm>
            <a:off x="2499360" y="4673600"/>
            <a:ext cx="73050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7577A95-804E-439A-8E64-CB40451BB2D4}"/>
              </a:ext>
            </a:extLst>
          </p:cNvPr>
          <p:cNvCxnSpPr>
            <a:cxnSpLocks/>
          </p:cNvCxnSpPr>
          <p:nvPr/>
        </p:nvCxnSpPr>
        <p:spPr>
          <a:xfrm>
            <a:off x="2011680" y="4907280"/>
            <a:ext cx="12903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2C62EC-5301-49C2-807F-BFEA8816264D}"/>
              </a:ext>
            </a:extLst>
          </p:cNvPr>
          <p:cNvCxnSpPr>
            <a:cxnSpLocks/>
          </p:cNvCxnSpPr>
          <p:nvPr/>
        </p:nvCxnSpPr>
        <p:spPr>
          <a:xfrm>
            <a:off x="2367280" y="5588000"/>
            <a:ext cx="327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7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499CEB-05F4-4290-B0C1-BC325CEE6D81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안드로이드에서 서버와 통신하기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68B68F-FF60-4449-8205-A332C564C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00" y="2134456"/>
            <a:ext cx="9583246" cy="3926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CAE7CD-85A9-4B88-8BB4-5CCB1B828FD7}"/>
              </a:ext>
            </a:extLst>
          </p:cNvPr>
          <p:cNvSpPr txBox="1"/>
          <p:nvPr/>
        </p:nvSpPr>
        <p:spPr>
          <a:xfrm>
            <a:off x="278858" y="792105"/>
            <a:ext cx="921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build.gradle(Module:~)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dependency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1064C3-9876-4111-AF35-A785533DEC29}"/>
              </a:ext>
            </a:extLst>
          </p:cNvPr>
          <p:cNvSpPr/>
          <p:nvPr/>
        </p:nvSpPr>
        <p:spPr>
          <a:xfrm>
            <a:off x="1829905" y="4798008"/>
            <a:ext cx="6609522" cy="75354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499CEB-05F4-4290-B0C1-BC325CEE6D81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안드로이드에서 서버와 통신하기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AE7CD-85A9-4B88-8BB4-5CCB1B828FD7}"/>
              </a:ext>
            </a:extLst>
          </p:cNvPr>
          <p:cNvSpPr txBox="1"/>
          <p:nvPr/>
        </p:nvSpPr>
        <p:spPr>
          <a:xfrm>
            <a:off x="278858" y="792105"/>
            <a:ext cx="9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1DC3B1-82E0-4708-9348-A35A5390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10" y="1542801"/>
            <a:ext cx="71723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08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499CEB-05F4-4290-B0C1-BC325CEE6D81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안드로이드에서 서버와 통신하기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AE7CD-85A9-4B88-8BB4-5CCB1B828FD7}"/>
              </a:ext>
            </a:extLst>
          </p:cNvPr>
          <p:cNvSpPr txBox="1"/>
          <p:nvPr/>
        </p:nvSpPr>
        <p:spPr>
          <a:xfrm>
            <a:off x="278858" y="792105"/>
            <a:ext cx="9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A7BD280-7612-4363-AFA5-3F73D01FB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340285"/>
            <a:ext cx="7922599" cy="24322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3FCFFD-A26C-43C6-BBA4-6D2F5D1B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480" y="4135894"/>
            <a:ext cx="6065519" cy="27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6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499CEB-05F4-4290-B0C1-BC325CEE6D81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안드로이드에서 서버와 통신하기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AE7CD-85A9-4B88-8BB4-5CCB1B828FD7}"/>
              </a:ext>
            </a:extLst>
          </p:cNvPr>
          <p:cNvSpPr txBox="1"/>
          <p:nvPr/>
        </p:nvSpPr>
        <p:spPr>
          <a:xfrm>
            <a:off x="278858" y="792105"/>
            <a:ext cx="9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397449-ADF0-4AC6-B245-E4B6D1765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864" y="1127759"/>
            <a:ext cx="7515416" cy="30931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FC8CDC-18BF-4624-B327-7BA4F06EE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760" y="4203100"/>
            <a:ext cx="6850080" cy="26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4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서버와 통신하기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7918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서버와 통신하는법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HTTP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</a:t>
            </a:r>
          </a:p>
          <a:p>
            <a:pPr marL="342900" indent="-342900">
              <a:buAutoNum type="arabicPeriod"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HTTP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통신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URL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접속을 통해 데이터를 읽음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통신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Socket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에 데이터를 담아서 보내는 방식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IP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PORT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번호가 일치해야 통신 가능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685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499CEB-05F4-4290-B0C1-BC325CEE6D81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안드로이드에서 서버와 통신하기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B9948-A7FC-49E6-B028-3B873DB4C55C}"/>
              </a:ext>
            </a:extLst>
          </p:cNvPr>
          <p:cNvSpPr txBox="1"/>
          <p:nvPr/>
        </p:nvSpPr>
        <p:spPr>
          <a:xfrm>
            <a:off x="278858" y="792105"/>
            <a:ext cx="9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3. xml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1EE56-526A-4E63-9711-C055B692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390" y="620395"/>
            <a:ext cx="3390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17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499CEB-05F4-4290-B0C1-BC325CEE6D81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안드로이드에서 서버와 통신하기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B9948-A7FC-49E6-B028-3B873DB4C55C}"/>
              </a:ext>
            </a:extLst>
          </p:cNvPr>
          <p:cNvSpPr txBox="1"/>
          <p:nvPr/>
        </p:nvSpPr>
        <p:spPr>
          <a:xfrm>
            <a:off x="278858" y="792105"/>
            <a:ext cx="9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조회기능 만들기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BEF594-81CC-40B0-AC2D-E45EA1003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59" y="758662"/>
            <a:ext cx="2243761" cy="57437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5A3DCF-AD7B-4994-B363-E38BD3459D7B}"/>
              </a:ext>
            </a:extLst>
          </p:cNvPr>
          <p:cNvSpPr/>
          <p:nvPr/>
        </p:nvSpPr>
        <p:spPr>
          <a:xfrm>
            <a:off x="5405120" y="1717040"/>
            <a:ext cx="1696720" cy="58039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A8D62A-F7B9-4FEA-A6A6-D5F8BAF1BCA8}"/>
              </a:ext>
            </a:extLst>
          </p:cNvPr>
          <p:cNvSpPr/>
          <p:nvPr/>
        </p:nvSpPr>
        <p:spPr>
          <a:xfrm>
            <a:off x="5500370" y="3173730"/>
            <a:ext cx="1696720" cy="4229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56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499CEB-05F4-4290-B0C1-BC325CEE6D81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안드로이드에서 서버와 통신하기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B9948-A7FC-49E6-B028-3B873DB4C55C}"/>
              </a:ext>
            </a:extLst>
          </p:cNvPr>
          <p:cNvSpPr txBox="1"/>
          <p:nvPr/>
        </p:nvSpPr>
        <p:spPr>
          <a:xfrm>
            <a:off x="278858" y="792105"/>
            <a:ext cx="9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조회기능 만들기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273F7D6-FC25-4D23-82EC-5020F05D9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95" y="2473642"/>
            <a:ext cx="6572250" cy="19716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19D3320-4F1A-4E7C-A0DB-5960911A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189" y="2479040"/>
            <a:ext cx="6571811" cy="19700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B881E7C-CBA2-4276-BFFB-83EEDF928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672" y="2497454"/>
            <a:ext cx="6486208" cy="19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4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499CEB-05F4-4290-B0C1-BC325CEE6D81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안드로이드에서 서버와 통신하기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B9948-A7FC-49E6-B028-3B873DB4C55C}"/>
              </a:ext>
            </a:extLst>
          </p:cNvPr>
          <p:cNvSpPr txBox="1"/>
          <p:nvPr/>
        </p:nvSpPr>
        <p:spPr>
          <a:xfrm>
            <a:off x="278858" y="792105"/>
            <a:ext cx="9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조회기능 만들기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60374D-952A-4BF6-AB11-B36F8325A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17" y="1252855"/>
            <a:ext cx="9229725" cy="5429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622BC8-2B70-4616-BA14-9B78F0335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77" y="1247457"/>
            <a:ext cx="9229725" cy="5419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696FEA-C396-4686-84E3-D622C1CB6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417" y="1248092"/>
            <a:ext cx="9229725" cy="5438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AFE269-622E-412E-AE55-655E8C80A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340" y="1248092"/>
            <a:ext cx="92202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1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499CEB-05F4-4290-B0C1-BC325CEE6D81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안드로이드에서 서버와 통신하기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B9948-A7FC-49E6-B028-3B873DB4C55C}"/>
              </a:ext>
            </a:extLst>
          </p:cNvPr>
          <p:cNvSpPr txBox="1"/>
          <p:nvPr/>
        </p:nvSpPr>
        <p:spPr>
          <a:xfrm>
            <a:off x="278858" y="792105"/>
            <a:ext cx="9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조회기능 만들기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71D68A-0D82-4B3A-9C9B-6F7FA54B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510" y="727393"/>
            <a:ext cx="3288619" cy="58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서버와 통신하기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C9F89-381F-489C-B397-E5B682E9C71A}"/>
              </a:ext>
            </a:extLst>
          </p:cNvPr>
          <p:cNvSpPr txBox="1"/>
          <p:nvPr/>
        </p:nvSpPr>
        <p:spPr>
          <a:xfrm>
            <a:off x="259403" y="613764"/>
            <a:ext cx="11540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HTTP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통신은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REST API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사용함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는 다른 사람이 쓴 코드를 사용할 수 있는 라이브러리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+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설명서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설계도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b="0" i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REST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-&gt; HTTP Method(POST, GET, PUT, DELETE)</a:t>
            </a:r>
            <a:r>
              <a:rPr lang="ko-KR" altLang="en-US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데이터에 대해 </a:t>
            </a:r>
            <a:r>
              <a:rPr lang="en-US" altLang="ko-KR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CRUD Operation</a:t>
            </a:r>
            <a:r>
              <a:rPr lang="ko-KR" altLang="en-US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을 적용하는 것을 의미한다</a:t>
            </a:r>
            <a:r>
              <a:rPr lang="en-US" altLang="ko-KR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B58EBF-FB81-4056-84CD-C4E0946377BE}"/>
              </a:ext>
            </a:extLst>
          </p:cNvPr>
          <p:cNvSpPr txBox="1"/>
          <p:nvPr/>
        </p:nvSpPr>
        <p:spPr>
          <a:xfrm>
            <a:off x="282101" y="2957210"/>
            <a:ext cx="10817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REST API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서버에서 만든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 안드로이드에서 쓸 수 있도록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REST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규칙을 사용해서 데이터 통신을 할 수 있게 해주는 것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CRUD(Create, Read, Update, Delete)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Create – POST(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Read – GET(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Update – PUT(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Delete – DELETE(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94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서버와 통신하기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24C3C-B81D-4DE7-9A05-B9B5D090FDCE}"/>
              </a:ext>
            </a:extLst>
          </p:cNvPr>
          <p:cNvSpPr txBox="1"/>
          <p:nvPr/>
        </p:nvSpPr>
        <p:spPr>
          <a:xfrm>
            <a:off x="3630532" y="1509008"/>
            <a:ext cx="7714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https://developers.naver.com/docs/login/android/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43EB29-46F7-4B2A-8AD7-730CFB52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42" y="1852815"/>
            <a:ext cx="9458528" cy="4644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73B4F3-DB75-4604-8393-E8F6D3FB96C3}"/>
              </a:ext>
            </a:extLst>
          </p:cNvPr>
          <p:cNvSpPr txBox="1"/>
          <p:nvPr/>
        </p:nvSpPr>
        <p:spPr>
          <a:xfrm>
            <a:off x="252918" y="655918"/>
            <a:ext cx="557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문서에는 다음과 같은 가이드라인이 있음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초보자도 가이드라인을 사용하면 쉽게 개발 가능</a:t>
            </a:r>
          </a:p>
        </p:txBody>
      </p:sp>
    </p:spTree>
    <p:extLst>
      <p:ext uri="{BB962C8B-B14F-4D97-AF65-F5344CB8AC3E}">
        <p14:creationId xmlns:p14="http://schemas.microsoft.com/office/powerpoint/2010/main" val="50858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서버와 통신하기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9" y="792105"/>
            <a:ext cx="535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원하는 데이터를 받을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가 제공되지 않는다면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 만들면 된다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76498-7BFA-451D-BB70-3946DABE0665}"/>
              </a:ext>
            </a:extLst>
          </p:cNvPr>
          <p:cNvSpPr txBox="1"/>
          <p:nvPr/>
        </p:nvSpPr>
        <p:spPr>
          <a:xfrm>
            <a:off x="285339" y="1547622"/>
            <a:ext cx="661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개발할때는 어떻게 통신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서버에서 제공하는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REST API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문서에 따라 만들면 통신이 된다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DFC68A-E494-463F-A5F3-C0364BE4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844" y="2675106"/>
            <a:ext cx="8913010" cy="39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1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서버와 통신하기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921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Retrofit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복잡하게 해야했던 기존의 연결작업들을 편리하게 사용할 수 있게도와주는 라이브러리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22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934DD6-41EF-4BFC-A042-5A01D497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20" y="1910936"/>
            <a:ext cx="9583246" cy="3926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서버와 통신하기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9214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사용법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build.gradle(Module:~)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dependency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36CEB5-E7A2-4D81-A265-D0E976CCD731}"/>
              </a:ext>
            </a:extLst>
          </p:cNvPr>
          <p:cNvSpPr/>
          <p:nvPr/>
        </p:nvSpPr>
        <p:spPr>
          <a:xfrm>
            <a:off x="1321905" y="4544008"/>
            <a:ext cx="6609522" cy="75354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6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서버와 통신하기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921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사용법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2. API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문서에서 주어진대로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HTTP API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인터페이스에 만듬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A59F7-22B1-4FE9-B01A-9499E775EEFA}"/>
              </a:ext>
            </a:extLst>
          </p:cNvPr>
          <p:cNvSpPr txBox="1"/>
          <p:nvPr/>
        </p:nvSpPr>
        <p:spPr>
          <a:xfrm>
            <a:off x="6666671" y="858943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Retrofit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가이드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https://square.github.io/retrofit/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한글 번역본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http://devflow.github.io/retrofit-kr/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202ADC7-43DF-4FF8-A334-465CD23D6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373" y="1590260"/>
            <a:ext cx="7197391" cy="506533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891725-C5EC-4748-889F-23148B3563E4}"/>
              </a:ext>
            </a:extLst>
          </p:cNvPr>
          <p:cNvCxnSpPr/>
          <p:nvPr/>
        </p:nvCxnSpPr>
        <p:spPr>
          <a:xfrm>
            <a:off x="3210339" y="3955774"/>
            <a:ext cx="2057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0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서버와 통신하기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8B128C-2D41-43DC-AB5B-A8CEB02B6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78" y="788118"/>
            <a:ext cx="9077172" cy="565731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EF18749-9CEA-4E91-9D74-3454A009142D}"/>
              </a:ext>
            </a:extLst>
          </p:cNvPr>
          <p:cNvCxnSpPr/>
          <p:nvPr/>
        </p:nvCxnSpPr>
        <p:spPr>
          <a:xfrm>
            <a:off x="1558212" y="5719665"/>
            <a:ext cx="3965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0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429</Words>
  <Application>Microsoft Office PowerPoint</Application>
  <PresentationFormat>와이드스크린</PresentationFormat>
  <Paragraphs>91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jkey2</dc:creator>
  <cp:lastModifiedBy> </cp:lastModifiedBy>
  <cp:revision>33</cp:revision>
  <dcterms:created xsi:type="dcterms:W3CDTF">2021-03-08T06:44:22Z</dcterms:created>
  <dcterms:modified xsi:type="dcterms:W3CDTF">2021-03-11T00:30:37Z</dcterms:modified>
</cp:coreProperties>
</file>