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92" r:id="rId6"/>
    <p:sldId id="293" r:id="rId7"/>
    <p:sldId id="295" r:id="rId8"/>
    <p:sldId id="29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50" d="100"/>
          <a:sy n="150" d="100"/>
        </p:scale>
        <p:origin x="-2621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바인딩이란 무엇인가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-&gt;xml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Binding(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해서 사용할 수 있게 도와줌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데이터바인딩의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findViewById() X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RecyclerView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item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자동설정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시 자동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xml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파일만으로도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파악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42C42-AD74-4C8E-B3D6-56B483E3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630947"/>
            <a:ext cx="7966928" cy="40383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E65A83-05F6-43FE-B74D-9B6192139DDB}"/>
              </a:ext>
            </a:extLst>
          </p:cNvPr>
          <p:cNvSpPr/>
          <p:nvPr/>
        </p:nvSpPr>
        <p:spPr>
          <a:xfrm>
            <a:off x="2584580" y="3517641"/>
            <a:ext cx="4254759" cy="18661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8D684-5C32-4375-AFF2-58B5FC17BC22}"/>
              </a:ext>
            </a:extLst>
          </p:cNvPr>
          <p:cNvSpPr txBox="1"/>
          <p:nvPr/>
        </p:nvSpPr>
        <p:spPr>
          <a:xfrm>
            <a:off x="278858" y="792105"/>
            <a:ext cx="79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build.gradle(Module:~)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8D684-5C32-4375-AFF2-58B5FC17BC22}"/>
              </a:ext>
            </a:extLst>
          </p:cNvPr>
          <p:cNvSpPr txBox="1"/>
          <p:nvPr/>
        </p:nvSpPr>
        <p:spPr>
          <a:xfrm>
            <a:off x="278858" y="792105"/>
            <a:ext cx="79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build.gradle(Module:~)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A7CA9-C559-4411-8410-69A9929D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94" y="1763485"/>
            <a:ext cx="5491755" cy="4458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EE8DB6-F465-4C4F-B673-DD96AA14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899071"/>
            <a:ext cx="5200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1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8D684-5C32-4375-AFF2-58B5FC17BC22}"/>
              </a:ext>
            </a:extLst>
          </p:cNvPr>
          <p:cNvSpPr txBox="1"/>
          <p:nvPr/>
        </p:nvSpPr>
        <p:spPr>
          <a:xfrm>
            <a:off x="278858" y="792105"/>
            <a:ext cx="79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build.gradle(Module:~)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2B0C7B-B6A3-416E-96BA-DACF38AE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319337"/>
            <a:ext cx="7934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8DA2F4-E04F-4F3D-8BF3-5D42791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63" y="2530180"/>
            <a:ext cx="4295420" cy="378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8262E-BB9F-40BA-AB87-6824AD98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10937"/>
            <a:ext cx="5133586" cy="3306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4A5433-45B2-4FEE-8E97-C8D23FCE8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34" y="567159"/>
            <a:ext cx="4485784" cy="38022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FAA33-8FCA-466B-BC05-541B537A8662}"/>
              </a:ext>
            </a:extLst>
          </p:cNvPr>
          <p:cNvSpPr/>
          <p:nvPr/>
        </p:nvSpPr>
        <p:spPr>
          <a:xfrm>
            <a:off x="6729675" y="1300480"/>
            <a:ext cx="2180645" cy="41788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21E08B-8206-4FF3-8B25-FB1318DA66B1}"/>
              </a:ext>
            </a:extLst>
          </p:cNvPr>
          <p:cNvCxnSpPr/>
          <p:nvPr/>
        </p:nvCxnSpPr>
        <p:spPr>
          <a:xfrm>
            <a:off x="6893560" y="2849880"/>
            <a:ext cx="10972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E963CA-9404-4D68-9E1D-75C4C1F4B726}"/>
              </a:ext>
            </a:extLst>
          </p:cNvPr>
          <p:cNvCxnSpPr>
            <a:cxnSpLocks/>
          </p:cNvCxnSpPr>
          <p:nvPr/>
        </p:nvCxnSpPr>
        <p:spPr>
          <a:xfrm>
            <a:off x="6899656" y="3867912"/>
            <a:ext cx="139090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4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4DF55-327B-4C68-A5E1-74D38C4F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88" y="3784092"/>
            <a:ext cx="4831674" cy="2934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바인딩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2663E-7CEA-43DB-A9C1-AC63A218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05" y="284480"/>
            <a:ext cx="5522696" cy="352092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A0AB0A-6421-43AC-9266-FB6F59FF02AA}"/>
              </a:ext>
            </a:extLst>
          </p:cNvPr>
          <p:cNvCxnSpPr>
            <a:cxnSpLocks/>
          </p:cNvCxnSpPr>
          <p:nvPr/>
        </p:nvCxnSpPr>
        <p:spPr>
          <a:xfrm>
            <a:off x="3906520" y="1808480"/>
            <a:ext cx="8686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274B65-6929-4695-A1AD-A7C765F27E5D}"/>
              </a:ext>
            </a:extLst>
          </p:cNvPr>
          <p:cNvCxnSpPr>
            <a:cxnSpLocks/>
          </p:cNvCxnSpPr>
          <p:nvPr/>
        </p:nvCxnSpPr>
        <p:spPr>
          <a:xfrm>
            <a:off x="4251960" y="2915920"/>
            <a:ext cx="899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84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53</cp:revision>
  <dcterms:created xsi:type="dcterms:W3CDTF">2021-03-08T06:44:22Z</dcterms:created>
  <dcterms:modified xsi:type="dcterms:W3CDTF">2021-03-23T00:59:49Z</dcterms:modified>
</cp:coreProperties>
</file>