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76" r:id="rId4"/>
    <p:sldId id="277" r:id="rId5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D17"/>
    <a:srgbClr val="008000"/>
    <a:srgbClr val="CC3300"/>
    <a:srgbClr val="004070"/>
    <a:srgbClr val="8E2222"/>
    <a:srgbClr val="22270F"/>
    <a:srgbClr val="CFDBA1"/>
    <a:srgbClr val="FFFF99"/>
    <a:srgbClr val="9B3937"/>
    <a:srgbClr val="93A7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9110" autoAdjust="0"/>
  </p:normalViewPr>
  <p:slideViewPr>
    <p:cSldViewPr>
      <p:cViewPr>
        <p:scale>
          <a:sx n="80" d="100"/>
          <a:sy n="80" d="100"/>
        </p:scale>
        <p:origin x="-948" y="-78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54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54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458367"/>
            <a:ext cx="9001000" cy="1368152"/>
          </a:xfrm>
        </p:spPr>
        <p:txBody>
          <a:bodyPr/>
          <a:lstStyle/>
          <a:p>
            <a:r>
              <a:rPr lang="ko-KR" altLang="en-US" smtClean="0"/>
              <a:t>웹 프로그래밍을 위한 개발환경 구축</a:t>
            </a:r>
            <a:endParaRPr lang="ko-KR" altLang="en-US" sz="2200" dirty="0">
              <a:solidFill>
                <a:srgbClr val="CFDB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웹 서버는 단순히 정적 </a:t>
            </a:r>
            <a:r>
              <a:rPr lang="ko-KR" altLang="en-US" dirty="0" err="1" smtClean="0">
                <a:latin typeface="+mn-ea"/>
              </a:rPr>
              <a:t>콘텐츠</a:t>
            </a:r>
            <a:r>
              <a:rPr lang="en-US" altLang="ko-KR" dirty="0" smtClean="0">
                <a:latin typeface="+mn-ea"/>
              </a:rPr>
              <a:t>(HTML, CSS, GIF, JPG…)</a:t>
            </a:r>
            <a:r>
              <a:rPr lang="ko-KR" altLang="en-US" dirty="0" smtClean="0">
                <a:latin typeface="+mn-ea"/>
              </a:rPr>
              <a:t>만을 서비스할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서블릿</a:t>
            </a:r>
            <a:r>
              <a:rPr lang="en-US" altLang="ko-KR" dirty="0" smtClean="0">
                <a:latin typeface="+mn-ea"/>
              </a:rPr>
              <a:t>/JSP </a:t>
            </a:r>
            <a:r>
              <a:rPr lang="ko-KR" altLang="en-US" dirty="0" smtClean="0">
                <a:latin typeface="+mn-ea"/>
              </a:rPr>
              <a:t>실행을 위해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서블릿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엔진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컨테이너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을 제공하는 웹 서버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웹 애플리케이션 서버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가 필요하다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웹 애플리케이션 서버</a:t>
            </a:r>
            <a:r>
              <a:rPr lang="en-US" altLang="ko-KR" dirty="0" smtClean="0">
                <a:latin typeface="+mn-ea"/>
              </a:rPr>
              <a:t>(WAS)</a:t>
            </a:r>
          </a:p>
          <a:p>
            <a:pPr lvl="1"/>
            <a:r>
              <a:rPr lang="ko-KR" altLang="en-US" dirty="0" smtClean="0">
                <a:latin typeface="+mn-ea"/>
              </a:rPr>
              <a:t>엔터프라이즈 애플리케이션 구축을 위한 </a:t>
            </a:r>
            <a:r>
              <a:rPr lang="ko-KR" altLang="en-US" dirty="0" err="1" smtClean="0">
                <a:latin typeface="+mn-ea"/>
              </a:rPr>
              <a:t>미들웨어</a:t>
            </a:r>
            <a:r>
              <a:rPr lang="ko-KR" altLang="en-US" dirty="0" smtClean="0">
                <a:latin typeface="+mn-ea"/>
              </a:rPr>
              <a:t> 서버로 </a:t>
            </a:r>
            <a:r>
              <a:rPr lang="en-US" altLang="ko-KR" dirty="0" err="1" smtClean="0">
                <a:latin typeface="+mn-ea"/>
              </a:rPr>
              <a:t>JavaEE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표준 기술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Servlet</a:t>
            </a:r>
            <a:r>
              <a:rPr lang="en-US" altLang="ko-KR" dirty="0" smtClean="0">
                <a:latin typeface="+mn-ea"/>
              </a:rPr>
              <a:t>, JSP, EJB, JMS, JNDI…)</a:t>
            </a:r>
            <a:r>
              <a:rPr lang="ko-KR" altLang="en-US" dirty="0" smtClean="0">
                <a:latin typeface="+mn-ea"/>
              </a:rPr>
              <a:t>들을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지원해야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Sun </a:t>
            </a:r>
            <a:r>
              <a:rPr lang="en-US" altLang="ko-KR" dirty="0" err="1" smtClean="0">
                <a:latin typeface="+mn-ea"/>
              </a:rPr>
              <a:t>microsystems</a:t>
            </a:r>
            <a:r>
              <a:rPr lang="ko-KR" altLang="en-US" dirty="0" smtClean="0">
                <a:latin typeface="+mn-ea"/>
              </a:rPr>
              <a:t>의 인증을 받아야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대표적인 웹 애플리케이션 서버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Apache Tomcat</a:t>
            </a:r>
          </a:p>
          <a:p>
            <a:pPr lvl="1"/>
            <a:r>
              <a:rPr lang="en-US" altLang="ko-KR" dirty="0" smtClean="0">
                <a:latin typeface="+mn-ea"/>
              </a:rPr>
              <a:t>Resin</a:t>
            </a:r>
          </a:p>
          <a:p>
            <a:pPr lvl="1"/>
            <a:r>
              <a:rPr lang="en-US" altLang="ko-KR" dirty="0" err="1" smtClean="0">
                <a:latin typeface="+mn-ea"/>
              </a:rPr>
              <a:t>Jboss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WebLogic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Websphere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JEUS </a:t>
            </a:r>
            <a:r>
              <a:rPr lang="ko-KR" altLang="en-US" dirty="0" smtClean="0">
                <a:latin typeface="+mn-ea"/>
              </a:rPr>
              <a:t>등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애플리케이션 서버</a:t>
            </a:r>
            <a:r>
              <a:rPr lang="en-US" altLang="ko-KR" dirty="0" smtClean="0"/>
              <a:t>(Web Application Server: WAS)</a:t>
            </a:r>
            <a:r>
              <a:rPr lang="ko-KR" altLang="en-US" dirty="0" smtClean="0"/>
              <a:t>의 필요성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JDK1.7 </a:t>
            </a:r>
            <a:r>
              <a:rPr lang="ko-KR" altLang="en-US" dirty="0" smtClean="0">
                <a:latin typeface="+mn-ea"/>
              </a:rPr>
              <a:t>설치 및 환경 설정</a:t>
            </a:r>
            <a:r>
              <a:rPr lang="en-US" altLang="ko-KR" dirty="0" smtClean="0">
                <a:latin typeface="+mn-ea"/>
              </a:rPr>
              <a:t>(PATH, CLASSPATH)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Apache Tomcat7.0 </a:t>
            </a:r>
            <a:r>
              <a:rPr lang="ko-KR" altLang="en-US" dirty="0" smtClean="0">
                <a:latin typeface="+mn-ea"/>
              </a:rPr>
              <a:t>압축 버전 다운로드</a:t>
            </a:r>
            <a:r>
              <a:rPr lang="en-US" altLang="ko-KR" dirty="0" smtClean="0">
                <a:latin typeface="+mn-ea"/>
              </a:rPr>
              <a:t>(http://www.apache.org) </a:t>
            </a:r>
            <a:r>
              <a:rPr lang="ko-KR" altLang="en-US" dirty="0" smtClean="0">
                <a:latin typeface="+mn-ea"/>
              </a:rPr>
              <a:t>및 압축 해제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apache-tomcat-7.0.x.zip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OS </a:t>
            </a:r>
            <a:r>
              <a:rPr lang="ko-KR" altLang="en-US" dirty="0" smtClean="0">
                <a:latin typeface="+mn-ea"/>
              </a:rPr>
              <a:t>환경 변수 설정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JAVA_HOME=JDK_</a:t>
            </a:r>
            <a:r>
              <a:rPr lang="ko-KR" altLang="en-US" dirty="0" err="1" smtClean="0">
                <a:latin typeface="+mn-ea"/>
              </a:rPr>
              <a:t>홈디렉토리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Apache Tomcat </a:t>
            </a:r>
            <a:r>
              <a:rPr lang="ko-KR" altLang="en-US" dirty="0" smtClean="0">
                <a:latin typeface="+mn-ea"/>
              </a:rPr>
              <a:t>포트 변경</a:t>
            </a:r>
            <a:r>
              <a:rPr lang="en-US" altLang="ko-KR" dirty="0" smtClean="0">
                <a:latin typeface="+mn-ea"/>
              </a:rPr>
              <a:t>(8080 -&gt; 80) </a:t>
            </a:r>
            <a:r>
              <a:rPr lang="ko-KR" altLang="en-US" dirty="0" smtClean="0">
                <a:latin typeface="+mn-ea"/>
              </a:rPr>
              <a:t>및 문자 </a:t>
            </a:r>
            <a:r>
              <a:rPr lang="ko-KR" altLang="en-US" dirty="0" err="1" smtClean="0">
                <a:latin typeface="+mn-ea"/>
              </a:rPr>
              <a:t>인코딩</a:t>
            </a:r>
            <a:r>
              <a:rPr lang="ko-KR" altLang="en-US" dirty="0" smtClean="0">
                <a:latin typeface="+mn-ea"/>
              </a:rPr>
              <a:t> 설정</a:t>
            </a:r>
            <a:r>
              <a:rPr lang="en-US" altLang="ko-KR" dirty="0" smtClean="0">
                <a:latin typeface="+mn-ea"/>
              </a:rPr>
              <a:t>(utf-8)</a:t>
            </a:r>
          </a:p>
          <a:p>
            <a:pPr lvl="1"/>
            <a:r>
              <a:rPr lang="en-US" altLang="ko-KR" dirty="0" smtClean="0">
                <a:latin typeface="+mn-ea"/>
              </a:rPr>
              <a:t>Apache Tomcat</a:t>
            </a:r>
            <a:r>
              <a:rPr lang="en-US" altLang="ko-KR" dirty="0" smtClean="0">
                <a:latin typeface="+mn-ea"/>
              </a:rPr>
              <a:t>_</a:t>
            </a:r>
            <a:r>
              <a:rPr lang="ko-KR" altLang="en-US" dirty="0" err="1" smtClean="0">
                <a:latin typeface="+mn-ea"/>
              </a:rPr>
              <a:t>홈디렉토리</a:t>
            </a:r>
            <a:r>
              <a:rPr lang="en-US" altLang="ko-KR" dirty="0" smtClean="0">
                <a:latin typeface="+mn-ea"/>
              </a:rPr>
              <a:t>/conf/server.xml </a:t>
            </a:r>
            <a:r>
              <a:rPr lang="ko-KR" altLang="en-US" dirty="0" smtClean="0">
                <a:latin typeface="+mn-ea"/>
              </a:rPr>
              <a:t>수정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Apache Tomcat </a:t>
            </a:r>
            <a:r>
              <a:rPr lang="ko-KR" altLang="en-US" dirty="0" smtClean="0">
                <a:latin typeface="+mn-ea"/>
              </a:rPr>
              <a:t>구동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Apache Tomcat_</a:t>
            </a:r>
            <a:r>
              <a:rPr lang="ko-KR" altLang="en-US" dirty="0" err="1" smtClean="0">
                <a:latin typeface="+mn-ea"/>
              </a:rPr>
              <a:t>홈디렉토리</a:t>
            </a:r>
            <a:r>
              <a:rPr lang="en-US" altLang="ko-KR" dirty="0" smtClean="0">
                <a:latin typeface="+mn-ea"/>
              </a:rPr>
              <a:t>/bin/startup.bat</a:t>
            </a:r>
          </a:p>
          <a:p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Apache Tomcat 7.0 </a:t>
            </a:r>
            <a:r>
              <a:rPr lang="ko-KR" altLang="en-US" dirty="0" smtClean="0"/>
              <a:t>설치 및 환경 설정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14621" y="3690615"/>
            <a:ext cx="8077200" cy="1318388"/>
            <a:chOff x="214621" y="3690615"/>
            <a:chExt cx="8077200" cy="1318388"/>
          </a:xfrm>
        </p:grpSpPr>
        <p:grpSp>
          <p:nvGrpSpPr>
            <p:cNvPr id="6" name="그룹 5"/>
            <p:cNvGrpSpPr/>
            <p:nvPr/>
          </p:nvGrpSpPr>
          <p:grpSpPr>
            <a:xfrm>
              <a:off x="214621" y="3702490"/>
              <a:ext cx="8077200" cy="1306513"/>
              <a:chOff x="214621" y="3702490"/>
              <a:chExt cx="8077200" cy="1306513"/>
            </a:xfrm>
          </p:grpSpPr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214621" y="3702490"/>
                <a:ext cx="5486400" cy="78581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</p:pic>
          <p:pic>
            <p:nvPicPr>
              <p:cNvPr id="5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214621" y="4720078"/>
                <a:ext cx="8077200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1856656" y="3690615"/>
              <a:ext cx="899721" cy="2880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4981" y="4206546"/>
              <a:ext cx="1800200" cy="2880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261019" y="4698727"/>
              <a:ext cx="1800200" cy="2880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문서 작성 및 저장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Apache Tomcat</a:t>
            </a:r>
            <a:r>
              <a:rPr lang="en-US" altLang="ko-KR" dirty="0" smtClean="0">
                <a:latin typeface="+mn-ea"/>
              </a:rPr>
              <a:t>_</a:t>
            </a:r>
            <a:r>
              <a:rPr lang="ko-KR" altLang="en-US" dirty="0" err="1" smtClean="0">
                <a:latin typeface="+mn-ea"/>
              </a:rPr>
              <a:t>홈디렉토리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webapps</a:t>
            </a:r>
            <a:r>
              <a:rPr lang="en-US" altLang="ko-KR" dirty="0" smtClean="0">
                <a:latin typeface="+mn-ea"/>
              </a:rPr>
              <a:t>/ROOT/hello.html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웹 브라우저 요청 테스트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http://localhost/hello.html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 작성 및 웹 브라우저 요청 테스트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2254" y="1473506"/>
            <a:ext cx="8424936" cy="2734556"/>
            <a:chOff x="488504" y="2108187"/>
            <a:chExt cx="8424936" cy="2734556"/>
          </a:xfrm>
        </p:grpSpPr>
        <p:sp>
          <p:nvSpPr>
            <p:cNvPr id="11" name="TextBox 10"/>
            <p:cNvSpPr txBox="1"/>
            <p:nvPr/>
          </p:nvSpPr>
          <p:spPr>
            <a:xfrm>
              <a:off x="488504" y="2108187"/>
              <a:ext cx="8424936" cy="2734556"/>
            </a:xfrm>
            <a:prstGeom prst="rect">
              <a:avLst/>
            </a:prstGeom>
            <a:noFill/>
            <a:ln w="12700">
              <a:solidFill>
                <a:srgbClr val="9B3937"/>
              </a:solidFill>
              <a:prstDash val="sysDash"/>
            </a:ln>
          </p:spPr>
          <p:txBody>
            <a:bodyPr wrap="square" lIns="180000" tIns="180000" rIns="252000" bIns="180000">
              <a:noAutofit/>
            </a:bodyPr>
            <a:lstStyle/>
            <a:p>
              <a:endPara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20" y="2165145"/>
              <a:ext cx="8313787" cy="2617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설명선 2(강조선) 13"/>
          <p:cNvSpPr/>
          <p:nvPr/>
        </p:nvSpPr>
        <p:spPr>
          <a:xfrm>
            <a:off x="4594476" y="786545"/>
            <a:ext cx="1296144" cy="21602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472"/>
              <a:gd name="adj6" fmla="val -402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353D17"/>
                </a:solidFill>
              </a:rPr>
              <a:t>루트 웹 </a:t>
            </a:r>
            <a:r>
              <a:rPr lang="ko-KR" altLang="en-US" sz="1100" b="1" dirty="0" err="1" smtClean="0">
                <a:solidFill>
                  <a:srgbClr val="353D17"/>
                </a:solidFill>
              </a:rPr>
              <a:t>디렉토리</a:t>
            </a:r>
            <a:endParaRPr lang="ko-KR" altLang="en-US" sz="1100" b="1" dirty="0">
              <a:solidFill>
                <a:srgbClr val="353D1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184</Words>
  <Application>Microsoft Office PowerPoint</Application>
  <PresentationFormat>사용자 지정</PresentationFormat>
  <Paragraphs>55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디자인 사용자 지정</vt:lpstr>
      <vt:lpstr>웹 프로그래밍을 위한 개발환경 구축</vt:lpstr>
      <vt:lpstr>웹 애플리케이션 서버(Web Application Server: WAS)의 필요성</vt:lpstr>
      <vt:lpstr>Apache Tomcat 7.0 설치 및 환경 설정</vt:lpstr>
      <vt:lpstr>HTML 문서 작성 및 웹 브라우저 요청 테스트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Bangry</cp:lastModifiedBy>
  <cp:revision>899</cp:revision>
  <dcterms:created xsi:type="dcterms:W3CDTF">2011-05-05T14:24:12Z</dcterms:created>
  <dcterms:modified xsi:type="dcterms:W3CDTF">2013-01-30T08:03:15Z</dcterms:modified>
</cp:coreProperties>
</file>