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9"/>
  </p:notesMasterIdLst>
  <p:handoutMasterIdLst>
    <p:handoutMasterId r:id="rId20"/>
  </p:handoutMasterIdLst>
  <p:sldIdLst>
    <p:sldId id="613" r:id="rId2"/>
    <p:sldId id="593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29" r:id="rId18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8" d="100"/>
          <a:sy n="68" d="100"/>
        </p:scale>
        <p:origin x="-1560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CD11F947-897A-415A-97CA-B7AF4EB1D00F}" type="datetimeFigureOut">
              <a:rPr lang="ko-KR" altLang="en-US"/>
              <a:pPr>
                <a:defRPr/>
              </a:pPr>
              <a:t>2015-03-25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9E88C969-8114-4E6F-A957-F76F4F1A45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BA62B48B-6D68-48CB-B378-7E84613D5CEC}" type="datetimeFigureOut">
              <a:rPr lang="ko-KR" altLang="en-US"/>
              <a:pPr>
                <a:defRPr/>
              </a:pPr>
              <a:t>2015-03-25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9BFABCD-CBA6-47A5-8B88-F47CD990F8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572000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3" r:id="rId1"/>
    <p:sldLayoutId id="2147484674" r:id="rId2"/>
    <p:sldLayoutId id="2147484672" r:id="rId3"/>
    <p:sldLayoutId id="2147484675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495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ko-KR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Window(</a:t>
            </a:r>
            <a:r>
              <a:rPr lang="ko-KR" altLang="en-US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브라우저</a:t>
            </a:r>
            <a:r>
              <a:rPr lang="en-US" altLang="ko-KR" sz="3600" dirty="0" smtClean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) </a:t>
            </a:r>
            <a:r>
              <a:rPr lang="ko-KR" altLang="en-US" sz="3600" dirty="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객체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066800"/>
            <a:ext cx="80676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2200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066800"/>
            <a:ext cx="82486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71563"/>
            <a:ext cx="7115175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1066800"/>
            <a:ext cx="83248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77438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066800"/>
            <a:ext cx="82105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브라우저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3153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38150" y="1066800"/>
            <a:ext cx="8477250" cy="5334000"/>
            <a:chOff x="438150" y="1066800"/>
            <a:chExt cx="8477250" cy="5334000"/>
          </a:xfrm>
        </p:grpSpPr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8150" y="1066800"/>
              <a:ext cx="8477250" cy="533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1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5388" y="1572065"/>
              <a:ext cx="2630212" cy="1981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82677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2772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35342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066800"/>
            <a:ext cx="836295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2200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20102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Window </a:t>
            </a:r>
            <a:r>
              <a:rPr lang="ko-KR" altLang="en-US" dirty="0" smtClean="0"/>
              <a:t>객체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550" y="1066800"/>
            <a:ext cx="80200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17874</TotalTime>
  <Words>37</Words>
  <Application>Microsoft Office PowerPoint</Application>
  <PresentationFormat>화면 슬라이드 쇼(4:3)</PresentationFormat>
  <Paragraphs>17</Paragraphs>
  <Slides>17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2_디자인 사용자 지정</vt:lpstr>
      <vt:lpstr>슬라이드 1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Window 객체 </vt:lpstr>
      <vt:lpstr>브라우저 객체 </vt:lpstr>
      <vt:lpstr>브라우저 객체 </vt:lpstr>
      <vt:lpstr>브라우저 객체 </vt:lpstr>
      <vt:lpstr>브라우저 객체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브라우저 객체 모델</dc:title>
  <dc:creator>kosta-22</dc:creator>
  <cp:lastModifiedBy>kosta-22</cp:lastModifiedBy>
  <cp:revision>2668</cp:revision>
  <dcterms:created xsi:type="dcterms:W3CDTF">2004-07-21T02:43:03Z</dcterms:created>
  <dcterms:modified xsi:type="dcterms:W3CDTF">2015-03-25T02:03:50Z</dcterms:modified>
</cp:coreProperties>
</file>