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5" r:id="rId1"/>
  </p:sldMasterIdLst>
  <p:notesMasterIdLst>
    <p:notesMasterId r:id="rId14"/>
  </p:notesMasterIdLst>
  <p:handoutMasterIdLst>
    <p:handoutMasterId r:id="rId15"/>
  </p:handoutMasterIdLst>
  <p:sldIdLst>
    <p:sldId id="623" r:id="rId2"/>
    <p:sldId id="594" r:id="rId3"/>
    <p:sldId id="625" r:id="rId4"/>
    <p:sldId id="626" r:id="rId5"/>
    <p:sldId id="627" r:id="rId6"/>
    <p:sldId id="628" r:id="rId7"/>
    <p:sldId id="629" r:id="rId8"/>
    <p:sldId id="630" r:id="rId9"/>
    <p:sldId id="631" r:id="rId10"/>
    <p:sldId id="632" r:id="rId11"/>
    <p:sldId id="633" r:id="rId12"/>
    <p:sldId id="634" r:id="rId13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8000"/>
    <a:srgbClr val="660033"/>
    <a:srgbClr val="640032"/>
    <a:srgbClr val="452103"/>
    <a:srgbClr val="683104"/>
    <a:srgbClr val="592A03"/>
    <a:srgbClr val="CC9900"/>
    <a:srgbClr val="CC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711" autoAdjust="0"/>
  </p:normalViewPr>
  <p:slideViewPr>
    <p:cSldViewPr>
      <p:cViewPr varScale="1">
        <p:scale>
          <a:sx n="68" d="100"/>
          <a:sy n="68" d="100"/>
        </p:scale>
        <p:origin x="-1560" y="-102"/>
      </p:cViewPr>
      <p:guideLst>
        <p:guide orient="horz" pos="216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BE666722-8568-417D-97D1-6761D81EE5D0}" type="datetimeFigureOut">
              <a:rPr lang="ko-KR" altLang="en-US"/>
              <a:pPr>
                <a:defRPr/>
              </a:pPr>
              <a:t>2015-03-25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ED9FA2BB-C964-4FD5-8DAB-A45369EF362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E40D15D-561F-4CD5-A632-962FBEE97C78}" type="datetimeFigureOut">
              <a:rPr lang="ko-KR" altLang="en-US"/>
              <a:pPr>
                <a:defRPr/>
              </a:pPr>
              <a:t>2015-03-25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8C10D53E-EDF4-4E6D-A416-28BFA349775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459288"/>
            <a:ext cx="9153526" cy="11033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572000"/>
            <a:ext cx="7620000" cy="838200"/>
          </a:xfrm>
        </p:spPr>
        <p:txBody>
          <a:bodyPr/>
          <a:lstStyle>
            <a:lvl1pPr marL="717550" indent="0">
              <a:defRPr sz="3600" b="0" baseline="0">
                <a:solidFill>
                  <a:srgbClr val="660033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defRPr/>
            </a:pPr>
            <a:r>
              <a:rPr kumimoji="0" lang="en-US" altLang="ko-KR" sz="2800" smtClean="0">
                <a:solidFill>
                  <a:srgbClr val="660033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smtClean="0">
              <a:solidFill>
                <a:srgbClr val="660033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12994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 sz="2400"/>
            </a:lvl1pPr>
            <a:lvl2pPr marL="539750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>
                <a:latin typeface="맑은 고딕" pitchFamily="50" charset="-127"/>
                <a:ea typeface="맑은 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l="4233"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ltGray">
          <a:xfrm>
            <a:off x="1473200" y="5105400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660033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pic>
        <p:nvPicPr>
          <p:cNvPr id="6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950" y="6165850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WordArt 3"/>
          <p:cNvSpPr>
            <a:spLocks noChangeArrowheads="1" noChangeShapeType="1" noTextEdit="1"/>
          </p:cNvSpPr>
          <p:nvPr userDrawn="1"/>
        </p:nvSpPr>
        <p:spPr bwMode="gray">
          <a:xfrm>
            <a:off x="2423163" y="4386945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Verdana"/>
              </a:rPr>
              <a:t>Thank You !</a:t>
            </a:r>
            <a:endParaRPr lang="ko-KR" altLang="en-US" sz="5400" b="1" kern="10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  <a:latin typeface="Verdana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1447800" y="5181600"/>
            <a:ext cx="716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ko-KR" altLang="en-US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모던 웹을 위한 </a:t>
            </a:r>
            <a:r>
              <a:rPr lang="en-US" altLang="ko-KR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Javascript jQuery </a:t>
            </a:r>
            <a:r>
              <a:rPr lang="ko-KR" altLang="en-US" sz="1800" smtClean="0">
                <a:solidFill>
                  <a:schemeClr val="bg1"/>
                </a:solidFill>
                <a:latin typeface="HY강M" pitchFamily="18" charset="-127"/>
                <a:ea typeface="HY강M" pitchFamily="18" charset="-127"/>
              </a:rPr>
              <a:t>입문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Beginner_logo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69238" y="5334000"/>
            <a:ext cx="12747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2"/>
            <a:endParaRPr lang="en-US" altLang="ko-KR" smtClean="0"/>
          </a:p>
        </p:txBody>
      </p:sp>
      <p:sp>
        <p:nvSpPr>
          <p:cNvPr id="1029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 userDrawn="1"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2147483647 w 3800"/>
              <a:gd name="T3" fmla="*/ 0 h 428"/>
              <a:gd name="T4" fmla="*/ 2147483647 w 3800"/>
              <a:gd name="T5" fmla="*/ 2147483647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2" name="Group 191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592A03"/>
          </a:solidFill>
        </p:grpSpPr>
        <p:grpSp>
          <p:nvGrpSpPr>
            <p:cNvPr id="3" name="Group 192"/>
            <p:cNvGrpSpPr>
              <a:grpSpLocks/>
            </p:cNvGrpSpPr>
            <p:nvPr/>
          </p:nvGrpSpPr>
          <p:grpSpPr bwMode="auto">
            <a:xfrm>
              <a:off x="192" y="446"/>
              <a:ext cx="5513" cy="78"/>
              <a:chOff x="192" y="446"/>
              <a:chExt cx="5513" cy="78"/>
            </a:xfrm>
            <a:grpFill/>
          </p:grpSpPr>
          <p:sp>
            <p:nvSpPr>
              <p:cNvPr id="27" name="Rectangle 193"/>
              <p:cNvSpPr>
                <a:spLocks noChangeArrowheads="1"/>
              </p:cNvSpPr>
              <p:nvPr/>
            </p:nvSpPr>
            <p:spPr bwMode="gray">
              <a:xfrm>
                <a:off x="192" y="446"/>
                <a:ext cx="1488" cy="78"/>
              </a:xfrm>
              <a:prstGeom prst="rect">
                <a:avLst/>
              </a:prstGeom>
              <a:solidFill>
                <a:srgbClr val="66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굴림" charset="-127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gray">
              <a:xfrm>
                <a:off x="192" y="519"/>
                <a:ext cx="5513" cy="0"/>
              </a:xfrm>
              <a:prstGeom prst="line">
                <a:avLst/>
              </a:prstGeom>
              <a:grpFill/>
              <a:ln w="19050">
                <a:solidFill>
                  <a:srgbClr val="660033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kumimoji="0" lang="ko-KR" altLang="en-US" sz="1800">
                  <a:solidFill>
                    <a:srgbClr val="000000"/>
                  </a:solidFill>
                  <a:latin typeface="Arial" charset="0"/>
                  <a:ea typeface="+mn-ea"/>
                </a:endParaRPr>
              </a:p>
            </p:txBody>
          </p:sp>
        </p:grpSp>
        <p:pic>
          <p:nvPicPr>
            <p:cNvPr id="26" name="Picture 195" descr="Untitled-4 copy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gray">
            <a:xfrm>
              <a:off x="300" y="451"/>
              <a:ext cx="72" cy="7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2" r:id="rId1"/>
    <p:sldLayoutId id="2147484653" r:id="rId2"/>
    <p:sldLayoutId id="2147484651" r:id="rId3"/>
    <p:sldLayoutId id="2147484654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660033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200"/>
        </a:spcAft>
        <a:buClr>
          <a:srgbClr val="660033"/>
        </a:buClr>
        <a:buFont typeface="Wingdings" pitchFamily="2" charset="2"/>
        <a:buChar char="v"/>
        <a:defRPr sz="24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B1AE6B"/>
        </a:buClr>
        <a:buFont typeface="Wingdings" pitchFamily="2" charset="2"/>
        <a:buChar char="§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09625" indent="-182563" algn="l" rtl="0" eaLnBrk="0" fontAlgn="base" latinLnBrk="1" hangingPunct="0">
        <a:spcBef>
          <a:spcPct val="20000"/>
        </a:spcBef>
        <a:spcAft>
          <a:spcPct val="0"/>
        </a:spcAft>
        <a:buClr>
          <a:srgbClr val="ADB9AD"/>
        </a:buClr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4"/>
          <p:cNvSpPr txBox="1">
            <a:spLocks noChangeArrowheads="1"/>
          </p:cNvSpPr>
          <p:nvPr/>
        </p:nvSpPr>
        <p:spPr bwMode="auto">
          <a:xfrm>
            <a:off x="1143000" y="4495800"/>
            <a:ext cx="7086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ko-KR" altLang="en-US" sz="3600">
                <a:solidFill>
                  <a:srgbClr val="441918"/>
                </a:solidFill>
                <a:latin typeface="HY견고딕" pitchFamily="18" charset="-127"/>
                <a:ea typeface="HY견고딕" pitchFamily="18" charset="-127"/>
              </a:rPr>
              <a:t>자바스크립트 이벤트 처리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smtClean="0"/>
              <a:t>처리</a:t>
            </a:r>
            <a:r>
              <a:rPr lang="ko-KR" altLang="en-US" dirty="0" smtClean="0"/>
              <a:t> </a:t>
            </a:r>
            <a:r>
              <a:rPr lang="ko-KR" altLang="en-US" dirty="0" smtClean="0"/>
              <a:t>방법</a:t>
            </a:r>
            <a:r>
              <a:rPr lang="en-US" altLang="ko-KR" dirty="0" smtClean="0"/>
              <a:t>3 – </a:t>
            </a:r>
            <a:r>
              <a:rPr lang="ko-KR" altLang="en-US" dirty="0" smtClean="0"/>
              <a:t>표준 이벤트 처리 모델</a:t>
            </a:r>
            <a:endParaRPr lang="ko-KR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085850"/>
            <a:ext cx="83343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버블링과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캡처링</a:t>
            </a:r>
            <a:endParaRPr lang="ko-KR" altLang="en-US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1066800"/>
            <a:ext cx="83439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smtClean="0"/>
              <a:t>활용</a:t>
            </a:r>
            <a:endParaRPr lang="ko-KR" altLang="en-US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1066800"/>
            <a:ext cx="84296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smtClean="0"/>
              <a:t>개</a:t>
            </a:r>
            <a:r>
              <a:rPr lang="ko-KR" altLang="en-US" dirty="0" smtClean="0"/>
              <a:t>요</a:t>
            </a:r>
            <a:endParaRPr lang="ko-KR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1071343"/>
            <a:ext cx="8296275" cy="5100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smtClean="0"/>
              <a:t>개요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예제</a:t>
            </a:r>
            <a:endParaRPr lang="ko-KR" alt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smtClean="0"/>
              <a:t>종</a:t>
            </a:r>
            <a:r>
              <a:rPr lang="ko-KR" altLang="en-US" dirty="0" smtClean="0"/>
              <a:t>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마우스 이벤트</a:t>
            </a:r>
            <a:endParaRPr lang="ko-KR" alt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1066800"/>
            <a:ext cx="81438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smtClean="0"/>
              <a:t>종류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키보드 이벤트</a:t>
            </a:r>
            <a:endParaRPr lang="ko-KR" alt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2631" y="1066800"/>
            <a:ext cx="849478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종류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Frame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이벤트</a:t>
            </a:r>
            <a:endParaRPr lang="ko-KR" alt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725" y="1066800"/>
            <a:ext cx="84486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종류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en-US" altLang="ko-KR" dirty="0" smtClean="0"/>
              <a:t>Form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이벤트</a:t>
            </a:r>
            <a:endParaRPr lang="ko-KR"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066800"/>
            <a:ext cx="83153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smtClean="0"/>
              <a:t>처리 방법</a:t>
            </a:r>
            <a:r>
              <a:rPr lang="en-US" altLang="ko-KR" dirty="0" smtClean="0"/>
              <a:t>1 – </a:t>
            </a:r>
            <a:r>
              <a:rPr lang="ko-KR" altLang="en-US" dirty="0" err="1" smtClean="0"/>
              <a:t>인라인</a:t>
            </a:r>
            <a:r>
              <a:rPr lang="ko-KR" altLang="en-US" dirty="0" smtClean="0"/>
              <a:t> 이벤트 처리 모델</a:t>
            </a:r>
            <a:r>
              <a:rPr lang="en-US" altLang="ko-KR" dirty="0" smtClean="0"/>
              <a:t>	</a:t>
            </a:r>
            <a:endParaRPr lang="ko-KR" altLang="en-US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" y="1066800"/>
            <a:ext cx="84867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smtClean="0"/>
              <a:t>처리 방법</a:t>
            </a:r>
            <a:r>
              <a:rPr lang="en-US" altLang="ko-KR" dirty="0" smtClean="0"/>
              <a:t>2 – </a:t>
            </a:r>
            <a:r>
              <a:rPr lang="ko-KR" altLang="en-US" dirty="0" smtClean="0"/>
              <a:t>고전 이벤트 처리 모델</a:t>
            </a:r>
            <a:endParaRPr lang="ko-KR" alt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066800"/>
            <a:ext cx="83153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19017</TotalTime>
  <Words>63</Words>
  <Application>Microsoft Office PowerPoint</Application>
  <PresentationFormat>화면 슬라이드 쇼(4:3)</PresentationFormat>
  <Paragraphs>12</Paragraphs>
  <Slides>12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2_디자인 사용자 지정</vt:lpstr>
      <vt:lpstr>슬라이드 1</vt:lpstr>
      <vt:lpstr>이벤트 개요</vt:lpstr>
      <vt:lpstr>이벤트 개요 - 예제</vt:lpstr>
      <vt:lpstr>이벤트 종류 – 마우스 이벤트</vt:lpstr>
      <vt:lpstr>이벤트 종류 – 키보드 이벤트</vt:lpstr>
      <vt:lpstr>이벤트 종류 – Frame 이벤트</vt:lpstr>
      <vt:lpstr>이벤트 종류 – Form 이벤트</vt:lpstr>
      <vt:lpstr>이벤트 처리 방법1 – 인라인 이벤트 처리 모델 </vt:lpstr>
      <vt:lpstr>이벤트 처리 방법2 – 고전 이벤트 처리 모델</vt:lpstr>
      <vt:lpstr>이벤트 처리 방법3 – 표준 이벤트 처리 모델</vt:lpstr>
      <vt:lpstr>이벤트 처리 – 버블링과 캡처링</vt:lpstr>
      <vt:lpstr>이벤트 활용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kosta-22</dc:creator>
  <cp:lastModifiedBy>kosta-22</cp:lastModifiedBy>
  <cp:revision>2711</cp:revision>
  <dcterms:created xsi:type="dcterms:W3CDTF">2004-07-21T02:43:03Z</dcterms:created>
  <dcterms:modified xsi:type="dcterms:W3CDTF">2015-03-26T00:02:22Z</dcterms:modified>
</cp:coreProperties>
</file>