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262" r:id="rId3"/>
    <p:sldId id="265" r:id="rId4"/>
    <p:sldId id="266" r:id="rId5"/>
    <p:sldId id="269" r:id="rId6"/>
    <p:sldId id="270" r:id="rId7"/>
    <p:sldId id="267" r:id="rId8"/>
    <p:sldId id="26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2523"/>
    <a:srgbClr val="FFFFA7"/>
    <a:srgbClr val="FFFFAB"/>
    <a:srgbClr val="FFFF99"/>
    <a:srgbClr val="F5F4EB"/>
    <a:srgbClr val="FFFFCC"/>
  </p:clrMru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6" autoAdjust="0"/>
    <p:restoredTop sz="94614" autoAdjust="0"/>
  </p:normalViewPr>
  <p:slideViewPr>
    <p:cSldViewPr>
      <p:cViewPr varScale="1">
        <p:scale>
          <a:sx n="68" d="100"/>
          <a:sy n="68" d="100"/>
        </p:scale>
        <p:origin x="-1662" y="-102"/>
      </p:cViewPr>
      <p:guideLst>
        <p:guide orient="horz" pos="890"/>
        <p:guide orient="horz" pos="572"/>
        <p:guide orient="horz" pos="4020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1860" y="-78"/>
      </p:cViewPr>
      <p:guideLst>
        <p:guide orient="horz" pos="2880"/>
        <p:guide pos="2160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EEB03-9D49-4A3D-86B6-5F6D53427A35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7901-05DD-4409-BA09-C265739FE5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F9C91-5633-4BA5-B49D-925BCBD80A21}" type="datetimeFigureOut">
              <a:rPr lang="ko-KR" altLang="en-US" smtClean="0"/>
              <a:pPr/>
              <a:t>2015-04-10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CF59C-8054-428B-8D31-B0F2F83E22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 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1"/>
          <p:cNvSpPr>
            <a:spLocks noGrp="1"/>
          </p:cNvSpPr>
          <p:nvPr>
            <p:ph type="sldNum" sz="quarter" idx="4"/>
          </p:nvPr>
        </p:nvSpPr>
        <p:spPr>
          <a:xfrm>
            <a:off x="663739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AD965-8303-43BF-ABA4-1541DABE4B2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112382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>
              <a:buFont typeface="나눔고딕 ExtraBold" pitchFamily="50" charset="-127"/>
              <a:buChar char="-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>
              <a:buFont typeface="Arial" pitchFamily="34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0"/>
            <a:ext cx="9144000" cy="356050"/>
          </a:xfrm>
          <a:prstGeom prst="rect">
            <a:avLst/>
          </a:prstGeom>
          <a:solidFill>
            <a:srgbClr val="632523">
              <a:alpha val="40000"/>
            </a:srgbClr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>
          <a:xfrm>
            <a:off x="663739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AD965-8303-43BF-ABA4-1541DABE4B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2400" kern="1200">
          <a:solidFill>
            <a:schemeClr val="bg1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gging.apache.org/log4j/docs/api/index.html" TargetMode="External"/><Relationship Id="rId2" Type="http://schemas.openxmlformats.org/officeDocument/2006/relationships/hyperlink" Target="http://logging.apache.org/log4j/1.2/download.htm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IMG_0087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356" y="1385901"/>
            <a:ext cx="2143140" cy="1614471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21059999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4" name="제목 개체 틀 1"/>
          <p:cNvSpPr txBox="1">
            <a:spLocks/>
          </p:cNvSpPr>
          <p:nvPr/>
        </p:nvSpPr>
        <p:spPr>
          <a:xfrm>
            <a:off x="863588" y="3077840"/>
            <a:ext cx="7348900" cy="144655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800" spc="-120" dirty="0" smtClean="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20000"/>
                    </a:prstClr>
                  </a:outerShdw>
                </a:effectLst>
                <a:latin typeface="HY헤드라인M" pitchFamily="18" charset="-127"/>
                <a:ea typeface="HY헤드라인M" pitchFamily="18" charset="-127"/>
                <a:cs typeface="+mj-cs"/>
              </a:rPr>
              <a:t>Log4J</a:t>
            </a:r>
          </a:p>
        </p:txBody>
      </p:sp>
      <p:pic>
        <p:nvPicPr>
          <p:cNvPr id="8" name="그림 7" descr="IMG_0087 (2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348" y="1345527"/>
            <a:ext cx="2357454" cy="1781836"/>
          </a:xfrm>
          <a:prstGeom prst="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5292402"/>
          </a:xfrm>
        </p:spPr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Log for Java - Apache Open Source 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Log Library</a:t>
            </a:r>
            <a:r>
              <a:rPr lang="en-US" altLang="ko-KR" b="1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자바기반 로깅 유틸리티로 디버깅용 도구로 주로 사용되고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로그를 남기는 가장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쉬운 방법은 </a:t>
            </a:r>
            <a:r>
              <a:rPr lang="en-US" altLang="ko-KR" dirty="0" err="1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System.out.println</a:t>
            </a:r>
            <a:r>
              <a:rPr lang="en-US" altLang="ko-KR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(“</a:t>
            </a:r>
            <a:r>
              <a:rPr lang="ko-KR" altLang="en-US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로그메시지</a:t>
            </a:r>
            <a:r>
              <a:rPr lang="en-US" altLang="ko-KR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”)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이지만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프로그램 개발 완료 후 불필요한 로그 삭제 및 성능 저하 요인이 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로깅은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애플리케이션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문제 발생 시 개발자에게 자세한 상황을 파악할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있도록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해주며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테스트 시 유용하다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Log4J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멀티스레드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환경에서 성능에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전혀 영향을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미치지 않으면서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안전하게 로그를 기록할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수 있는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환경을 제공한다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Log4J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특징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출력을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Console,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File,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Database, TCP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사용하는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원격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서버 심지어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Email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보낼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최신 버전의 경우 낮은 등급에서 높은 등급으로의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단계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레벨을 제공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2"/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TRACE, DEBUG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, INFO, WARN, ERROR, </a:t>
            </a:r>
            <a:r>
              <a:rPr lang="en-US" altLang="ko-KR" b="1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FATAL</a:t>
            </a:r>
          </a:p>
          <a:p>
            <a:pPr lvl="2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설정파일에 대상 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자바 패키지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 로그 레벨 지정이 가능하고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dirty="0" smtClean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그 등급 이상의 로그만 저장하는 방식이다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Log4J </a:t>
            </a:r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</a:rPr>
              <a:t>소개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Logger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Log4J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핵심 구성 요소로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개의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 레벨을 가지고 있으며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 출력 여부는 로그 레벨에 따라 결정된다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로그 메시지를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Appender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에게 전달한다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dirty="0" err="1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Appender</a:t>
            </a:r>
            <a:endParaRPr lang="en-US" altLang="ko-KR" dirty="0" smtClean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 출력 대상은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Appender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인터페이스를 구현한다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Appender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Logger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로부터 전달된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 메시지를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출력한다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Logger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하나에 여러 개의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Appender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설정할 수 잇다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Appender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인터페이스를 구현한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ConsoleAppender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FileAppender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i="1" dirty="0" err="1" smtClean="0">
                <a:latin typeface="맑은 고딕" pitchFamily="50" charset="-127"/>
                <a:ea typeface="맑은 고딕" pitchFamily="50" charset="-127"/>
              </a:rPr>
              <a:t>DailyRollingFileAppender</a:t>
            </a:r>
            <a:r>
              <a:rPr lang="en-US" altLang="ko-KR" i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err="1" smtClean="0">
                <a:latin typeface="맑은 고딕" pitchFamily="50" charset="-127"/>
                <a:ea typeface="맑은 고딕" pitchFamily="50" charset="-127"/>
              </a:rPr>
              <a:t>DBAppender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등을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제공한다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Layout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어떤 형식으로 출력할 것인지 결정한다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Log4J </a:t>
            </a:r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</a:rPr>
              <a:t>구성 요소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FATAL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애플리케이션을 중지해야 할 가장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심각한 에러가 발생 했을 때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출력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ERROR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오류가 발생했지만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애플리케이션은 계속 실행할 수 있을 때 출력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WARN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잠재적인 위험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에러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안고 있는 상태일 때 출력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경고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INFO</a:t>
            </a: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애플리케이션의 주요 실행 정보 출력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DEBUG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애플리케이션의 내부 실행 상황을 추적하기 위해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상세 정보 출력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TRACE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DEBUG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보다 더 상세한 정보를 출력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Log4J </a:t>
            </a:r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</a:rPr>
              <a:t>레벨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548" y="5661248"/>
            <a:ext cx="8136904" cy="578959"/>
          </a:xfrm>
          <a:prstGeom prst="rect">
            <a:avLst/>
          </a:prstGeom>
          <a:solidFill>
            <a:srgbClr val="FFFFA7"/>
          </a:solidFill>
          <a:ln w="12700">
            <a:solidFill>
              <a:srgbClr val="FFC000"/>
            </a:solidFill>
            <a:prstDash val="solid"/>
          </a:ln>
        </p:spPr>
        <p:txBody>
          <a:bodyPr wrap="square" lIns="180000" tIns="180000" rIns="252000" bIns="180000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만약 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로그 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레벨을 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WARN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으로 설정하였다면 그 이상 레벨만 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출력하게 </a:t>
            </a:r>
            <a:r>
              <a:rPr lang="ko-KR" altLang="en-US" sz="14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된다</a:t>
            </a:r>
            <a:r>
              <a:rPr lang="en-US" altLang="ko-KR" sz="1400" b="1" dirty="0" smtClean="0">
                <a:solidFill>
                  <a:srgbClr val="C00000"/>
                </a:solidFill>
                <a:latin typeface="나눔고딕" pitchFamily="50" charset="-127"/>
                <a:ea typeface="나눔고딕" pitchFamily="50" charset="-127"/>
              </a:rPr>
              <a:t>(WARN, ERROR, FATAL)</a:t>
            </a:r>
            <a:endParaRPr lang="ko-KR" altLang="en-US" sz="1400" b="1" dirty="0">
              <a:solidFill>
                <a:srgbClr val="C00000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로그파일명 포맷 설정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날짜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시간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분단위로까지 로그 파일을 분리할 수 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</a:rPr>
              <a:t>로그 파일 및 메시지 포맷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35452" y="2060848"/>
          <a:ext cx="7552972" cy="280830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400161"/>
                <a:gridCol w="5152811"/>
              </a:tblGrid>
              <a:tr h="484191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 dirty="0">
                          <a:latin typeface="맑은 고딕" pitchFamily="50" charset="-127"/>
                          <a:ea typeface="맑은 고딕" pitchFamily="50" charset="-127"/>
                        </a:rPr>
                        <a:t>형식</a:t>
                      </a:r>
                      <a:endParaRPr lang="ko-KR" sz="16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600" b="1" kern="0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6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87353">
                <a:tc>
                  <a:txBody>
                    <a:bodyPr/>
                    <a:lstStyle/>
                    <a:p>
                      <a:pPr indent="127000" algn="l" latinLnBrk="0">
                        <a:spcAft>
                          <a:spcPts val="0"/>
                        </a:spcAft>
                      </a:pPr>
                      <a:r>
                        <a:rPr lang="en-US" sz="1600" b="0" kern="0">
                          <a:latin typeface="맑은 고딕" pitchFamily="50" charset="-127"/>
                          <a:ea typeface="맑은 고딕" pitchFamily="50" charset="-127"/>
                        </a:rPr>
                        <a:t>'.'yyyy-MM</a:t>
                      </a:r>
                      <a:endParaRPr lang="ko-KR" sz="1600" b="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l" latinLnBrk="0">
                        <a:spcAft>
                          <a:spcPts val="0"/>
                        </a:spcAft>
                      </a:pPr>
                      <a:r>
                        <a:rPr lang="ko-KR" sz="1600" b="0" kern="0" dirty="0">
                          <a:latin typeface="맑은 고딕" pitchFamily="50" charset="-127"/>
                          <a:ea typeface="맑은 고딕" pitchFamily="50" charset="-127"/>
                        </a:rPr>
                        <a:t>매달 첫 번째 날에 로그파일을 변경</a:t>
                      </a:r>
                      <a:endParaRPr lang="ko-KR" sz="16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87353">
                <a:tc>
                  <a:txBody>
                    <a:bodyPr/>
                    <a:lstStyle/>
                    <a:p>
                      <a:pPr indent="127000" algn="l" latinLnBrk="0">
                        <a:spcAft>
                          <a:spcPts val="0"/>
                        </a:spcAft>
                      </a:pPr>
                      <a:r>
                        <a:rPr lang="en-US" sz="1600" b="0" kern="0">
                          <a:latin typeface="맑은 고딕" pitchFamily="50" charset="-127"/>
                          <a:ea typeface="맑은 고딕" pitchFamily="50" charset="-127"/>
                        </a:rPr>
                        <a:t>'.'yyyy-ww</a:t>
                      </a:r>
                      <a:endParaRPr lang="ko-KR" sz="1600" b="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l" latinLnBrk="0">
                        <a:spcAft>
                          <a:spcPts val="0"/>
                        </a:spcAft>
                      </a:pPr>
                      <a:r>
                        <a:rPr lang="ko-KR" sz="1600" b="0" kern="0" dirty="0">
                          <a:latin typeface="맑은 고딕" pitchFamily="50" charset="-127"/>
                          <a:ea typeface="맑은 고딕" pitchFamily="50" charset="-127"/>
                        </a:rPr>
                        <a:t>매주의 시작 시 로그파일을 변경</a:t>
                      </a:r>
                      <a:endParaRPr lang="ko-KR" sz="16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87353">
                <a:tc>
                  <a:txBody>
                    <a:bodyPr/>
                    <a:lstStyle/>
                    <a:p>
                      <a:pPr indent="127000" algn="l" latinLnBrk="0">
                        <a:spcAft>
                          <a:spcPts val="0"/>
                        </a:spcAft>
                      </a:pPr>
                      <a:r>
                        <a:rPr lang="en-US" sz="1600" b="0" kern="0">
                          <a:latin typeface="맑은 고딕" pitchFamily="50" charset="-127"/>
                          <a:ea typeface="맑은 고딕" pitchFamily="50" charset="-127"/>
                        </a:rPr>
                        <a:t>'.'yyyy-MM-dd</a:t>
                      </a:r>
                      <a:endParaRPr lang="ko-KR" sz="1600" b="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l" latinLnBrk="0">
                        <a:spcAft>
                          <a:spcPts val="0"/>
                        </a:spcAft>
                      </a:pPr>
                      <a:r>
                        <a:rPr lang="ko-KR" sz="1600" b="0" kern="0" dirty="0">
                          <a:latin typeface="맑은 고딕" pitchFamily="50" charset="-127"/>
                          <a:ea typeface="맑은 고딕" pitchFamily="50" charset="-127"/>
                        </a:rPr>
                        <a:t>매일 자정에 로그파일을 변경</a:t>
                      </a:r>
                      <a:endParaRPr lang="ko-KR" sz="16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87353">
                <a:tc>
                  <a:txBody>
                    <a:bodyPr/>
                    <a:lstStyle/>
                    <a:p>
                      <a:pPr indent="127000" algn="l" latinLnBrk="0">
                        <a:spcAft>
                          <a:spcPts val="0"/>
                        </a:spcAft>
                      </a:pPr>
                      <a:r>
                        <a:rPr lang="en-US" sz="1600" b="0" kern="0">
                          <a:latin typeface="맑은 고딕" pitchFamily="50" charset="-127"/>
                          <a:ea typeface="맑은 고딕" pitchFamily="50" charset="-127"/>
                        </a:rPr>
                        <a:t>'.'yyyy-MM-dd-a</a:t>
                      </a:r>
                      <a:endParaRPr lang="ko-KR" sz="1600" b="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l" latinLnBrk="0">
                        <a:spcAft>
                          <a:spcPts val="0"/>
                        </a:spcAft>
                      </a:pPr>
                      <a:r>
                        <a:rPr lang="ko-KR" sz="1600" b="0" kern="0">
                          <a:latin typeface="맑은 고딕" pitchFamily="50" charset="-127"/>
                          <a:ea typeface="맑은 고딕" pitchFamily="50" charset="-127"/>
                        </a:rPr>
                        <a:t>자정과 정오에 로그파일을 변경</a:t>
                      </a:r>
                      <a:endParaRPr lang="ko-KR" sz="1600" b="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87353">
                <a:tc>
                  <a:txBody>
                    <a:bodyPr/>
                    <a:lstStyle/>
                    <a:p>
                      <a:pPr indent="127000" algn="l" latinLnBrk="0">
                        <a:spcAft>
                          <a:spcPts val="0"/>
                        </a:spcAft>
                      </a:pPr>
                      <a:r>
                        <a:rPr lang="en-US" sz="1600" b="0" kern="0">
                          <a:latin typeface="맑은 고딕" pitchFamily="50" charset="-127"/>
                          <a:ea typeface="맑은 고딕" pitchFamily="50" charset="-127"/>
                        </a:rPr>
                        <a:t>'.'yyyy-MM-dd-HH</a:t>
                      </a:r>
                      <a:endParaRPr lang="ko-KR" sz="1600" b="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l" latinLnBrk="0">
                        <a:spcAft>
                          <a:spcPts val="0"/>
                        </a:spcAft>
                      </a:pPr>
                      <a:r>
                        <a:rPr lang="ko-KR" sz="1600" b="0" kern="0">
                          <a:latin typeface="맑은 고딕" pitchFamily="50" charset="-127"/>
                          <a:ea typeface="맑은 고딕" pitchFamily="50" charset="-127"/>
                        </a:rPr>
                        <a:t>매 시간의 시작마다 로그파일을 변경</a:t>
                      </a:r>
                      <a:endParaRPr lang="ko-KR" sz="1600" b="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387353">
                <a:tc>
                  <a:txBody>
                    <a:bodyPr/>
                    <a:lstStyle/>
                    <a:p>
                      <a:pPr indent="127000" algn="l" latinLnBrk="0">
                        <a:spcAft>
                          <a:spcPts val="0"/>
                        </a:spcAft>
                      </a:pPr>
                      <a:r>
                        <a:rPr lang="en-US" sz="1600" b="0" kern="0">
                          <a:latin typeface="맑은 고딕" pitchFamily="50" charset="-127"/>
                          <a:ea typeface="맑은 고딕" pitchFamily="50" charset="-127"/>
                        </a:rPr>
                        <a:t>'.'yyyy-MM-dd-HH-mm</a:t>
                      </a:r>
                      <a:endParaRPr lang="ko-KR" sz="1600" b="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127000" algn="l" latinLnBrk="0">
                        <a:spcAft>
                          <a:spcPts val="0"/>
                        </a:spcAft>
                      </a:pPr>
                      <a:r>
                        <a:rPr lang="ko-KR" sz="1600" b="0" kern="0" dirty="0">
                          <a:latin typeface="맑은 고딕" pitchFamily="50" charset="-127"/>
                          <a:ea typeface="맑은 고딕" pitchFamily="50" charset="-127"/>
                        </a:rPr>
                        <a:t>매분 마다 로그파일을 변경</a:t>
                      </a:r>
                      <a:endParaRPr lang="ko-KR" sz="16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로그메시지 포맷 설정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</a:rPr>
              <a:t>로그 파일 및 메시지 포맷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41508" y="1722744"/>
          <a:ext cx="7898944" cy="465858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97704"/>
                <a:gridCol w="6901240"/>
              </a:tblGrid>
              <a:tr h="319080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latin typeface="맑은 고딕" pitchFamily="50" charset="-127"/>
                          <a:ea typeface="맑은 고딕" pitchFamily="50" charset="-127"/>
                        </a:rPr>
                        <a:t>형식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1400" b="1" kern="0" dirty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sz="1400" b="1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552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%p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trace, debug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, info, warn, error, fatal 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등의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priority</a:t>
                      </a:r>
                      <a:r>
                        <a:rPr lang="en-US" sz="1400" b="0" kern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kern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552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%m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로그</a:t>
                      </a:r>
                      <a:r>
                        <a:rPr lang="ko-KR" alt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76579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%d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lang="ko-KR" alt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그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이벤트가 발생한 시간을 출력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포맷은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%d{</a:t>
                      </a:r>
                      <a:r>
                        <a:rPr lang="en-US" sz="1400" b="0" kern="0" dirty="0" err="1">
                          <a:latin typeface="맑은 고딕" pitchFamily="50" charset="-127"/>
                          <a:ea typeface="맑은 고딕" pitchFamily="50" charset="-127"/>
                        </a:rPr>
                        <a:t>HH:mm:ss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, SSS}, %d{</a:t>
                      </a:r>
                      <a:r>
                        <a:rPr lang="en-US" sz="1400" b="0" kern="0" dirty="0" err="1">
                          <a:latin typeface="맑은 고딕" pitchFamily="50" charset="-127"/>
                          <a:ea typeface="맑은 고딕" pitchFamily="50" charset="-127"/>
                        </a:rPr>
                        <a:t>yyyy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MMM </a:t>
                      </a:r>
                      <a:r>
                        <a:rPr lang="en-US" sz="1400" b="0" kern="0" dirty="0" err="1">
                          <a:latin typeface="맑은 고딕" pitchFamily="50" charset="-127"/>
                          <a:ea typeface="맑은 고딕" pitchFamily="50" charset="-127"/>
                        </a:rPr>
                        <a:t>dd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400" b="0" kern="0" dirty="0" err="1">
                          <a:latin typeface="맑은 고딕" pitchFamily="50" charset="-127"/>
                          <a:ea typeface="맑은 고딕" pitchFamily="50" charset="-127"/>
                        </a:rPr>
                        <a:t>HH:mm:ss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, SSS}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같은 형태로 사용하며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400" b="0" kern="0" dirty="0" err="1">
                          <a:latin typeface="맑은 고딕" pitchFamily="50" charset="-127"/>
                          <a:ea typeface="맑은 고딕" pitchFamily="50" charset="-127"/>
                        </a:rPr>
                        <a:t>SimpleDateFormat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lang="ko-KR" alt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사용하는 포맷팅 문자 사용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552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%t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로그</a:t>
                      </a:r>
                      <a:r>
                        <a:rPr lang="en-US" alt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이벤트가 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발생된 </a:t>
                      </a:r>
                      <a:r>
                        <a:rPr lang="ko-KR" sz="1400" b="0" kern="0" dirty="0" err="1">
                          <a:latin typeface="맑은 고딕" pitchFamily="50" charset="-127"/>
                          <a:ea typeface="맑은 고딕" pitchFamily="50" charset="-127"/>
                        </a:rPr>
                        <a:t>쓰레드의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552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b="0" kern="0">
                          <a:latin typeface="맑은 고딕" pitchFamily="50" charset="-127"/>
                          <a:ea typeface="맑은 고딕" pitchFamily="50" charset="-127"/>
                        </a:rPr>
                        <a:t>%%</a:t>
                      </a:r>
                      <a:endParaRPr lang="ko-KR" sz="1400" b="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% 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표시를 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552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%n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0" kern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개행문자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 출력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510529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%c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카테고리 </a:t>
                      </a:r>
                      <a:r>
                        <a:rPr lang="ko-KR" alt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r>
                        <a:rPr 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카테고리가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400" b="0" kern="0" dirty="0" err="1">
                          <a:latin typeface="맑은 고딕" pitchFamily="50" charset="-127"/>
                          <a:ea typeface="맑은 고딕" pitchFamily="50" charset="-127"/>
                        </a:rPr>
                        <a:t>a.b.c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처럼 되어있다면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%c{2}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는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400" b="0" kern="0" dirty="0" err="1">
                          <a:latin typeface="맑은 고딕" pitchFamily="50" charset="-127"/>
                          <a:ea typeface="맑은 고딕" pitchFamily="50" charset="-127"/>
                        </a:rPr>
                        <a:t>b.c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가 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76579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%C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0" kern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클래스명</a:t>
                      </a:r>
                      <a:r>
                        <a:rPr lang="en-US" alt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en-US" altLang="ko-KR" sz="1400" b="0" kern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클래스구조가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sz="1400" b="0" kern="0" dirty="0" err="1">
                          <a:latin typeface="맑은 고딕" pitchFamily="50" charset="-127"/>
                          <a:ea typeface="맑은 고딕" pitchFamily="50" charset="-127"/>
                        </a:rPr>
                        <a:t>org.apache.xyz.SomeClass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처럼 되어있다면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%C{2}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는</a:t>
                      </a:r>
                      <a:r>
                        <a:rPr lang="en-US" alt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lang="en-US" alt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sz="1400" b="0" kern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xyz.SomeClass</a:t>
                      </a:r>
                      <a:r>
                        <a:rPr 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552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%F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0" kern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로</a:t>
                      </a:r>
                      <a:r>
                        <a:rPr lang="ko-KR" altLang="en-US" sz="1400" b="0" kern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깅</a:t>
                      </a:r>
                      <a:r>
                        <a:rPr lang="ko-KR" sz="1400" b="0" kern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발생한 프로그램 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  <a:r>
                        <a:rPr lang="en-US" alt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552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%L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0" kern="0" dirty="0" err="1">
                          <a:latin typeface="맑은 고딕" pitchFamily="50" charset="-127"/>
                          <a:ea typeface="맑은 고딕" pitchFamily="50" charset="-127"/>
                        </a:rPr>
                        <a:t>로깅이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발생한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라인</a:t>
                      </a:r>
                      <a:r>
                        <a:rPr lang="en-US" alt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552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b="0" kern="0">
                          <a:latin typeface="맑은 고딕" pitchFamily="50" charset="-127"/>
                          <a:ea typeface="맑은 고딕" pitchFamily="50" charset="-127"/>
                        </a:rPr>
                        <a:t>%M</a:t>
                      </a:r>
                      <a:endParaRPr lang="ko-KR" sz="1400" b="0" kern="10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sz="1400" b="0" kern="0" dirty="0" err="1">
                          <a:latin typeface="맑은 고딕" pitchFamily="50" charset="-127"/>
                          <a:ea typeface="맑은 고딕" pitchFamily="50" charset="-127"/>
                        </a:rPr>
                        <a:t>로깅이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발생한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kern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메소드</a:t>
                      </a:r>
                      <a:r>
                        <a:rPr 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출력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55265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%r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ko-KR" alt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애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플리케이션 시작</a:t>
                      </a:r>
                      <a:r>
                        <a:rPr lang="en-US" alt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후</a:t>
                      </a:r>
                      <a:r>
                        <a:rPr lang="ko-KR" sz="1400" b="0" kern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sz="1400" b="0" kern="0" dirty="0" err="1">
                          <a:latin typeface="맑은 고딕" pitchFamily="50" charset="-127"/>
                          <a:ea typeface="맑은 고딕" pitchFamily="50" charset="-127"/>
                        </a:rPr>
                        <a:t>로깅이</a:t>
                      </a:r>
                      <a:r>
                        <a:rPr lang="ko-KR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 발생한 시점의 시간</a:t>
                      </a:r>
                      <a:r>
                        <a:rPr lang="en-US" sz="1400" b="0" kern="0" dirty="0">
                          <a:latin typeface="맑은 고딕" pitchFamily="50" charset="-127"/>
                          <a:ea typeface="맑은 고딕" pitchFamily="50" charset="-127"/>
                        </a:rPr>
                        <a:t>(milliseconds)</a:t>
                      </a:r>
                      <a:endParaRPr lang="ko-KR" sz="1400" b="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URL</a:t>
            </a: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  <a:hlinkClick r:id="rId2"/>
              </a:rPr>
              <a:t>http://logging.apache.org/log4j/1.2/download.html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기본 파일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log4j-1.2.17.jar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 Log4J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사용을 위한 필수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Jar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존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jdbcappender.jar : Database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로그를 기록 시 옵션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Jar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ojdbc14.jar :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JDBC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Driver Jar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API Document</a:t>
            </a:r>
          </a:p>
          <a:p>
            <a:pPr lvl="1"/>
            <a:r>
              <a:rPr lang="en-US" altLang="ko-KR" u="sng" dirty="0" smtClean="0">
                <a:latin typeface="맑은 고딕" pitchFamily="50" charset="-127"/>
                <a:ea typeface="맑은 고딕" pitchFamily="50" charset="-127"/>
                <a:hlinkClick r:id="rId3"/>
              </a:rPr>
              <a:t>http://logging.apache.org/log4j/docs/api/index.html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Log4J </a:t>
            </a:r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</a:rPr>
              <a:t>다운로드 </a:t>
            </a:r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/ </a:t>
            </a:r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</a:rPr>
              <a:t>설치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51520" y="1268946"/>
            <a:ext cx="8640960" cy="3708226"/>
          </a:xfrm>
        </p:spPr>
        <p:txBody>
          <a:bodyPr/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 출력 대상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 레벨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로그 출력 형식 등을 설정하는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가지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방법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자바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코드에서 직접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properties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파일을 이용한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  <a:p>
            <a:pPr lvl="1"/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XML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파일을 이용한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설정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가장 일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반적인 설정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532" y="45750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HY헤드라인M" pitchFamily="18" charset="-127"/>
                <a:ea typeface="HY헤드라인M" pitchFamily="18" charset="-127"/>
              </a:rPr>
              <a:t>Log4J </a:t>
            </a:r>
            <a:r>
              <a:rPr lang="ko-KR" altLang="en-US" sz="2800" b="1" dirty="0" smtClean="0">
                <a:latin typeface="HY헤드라인M" pitchFamily="18" charset="-127"/>
                <a:ea typeface="HY헤드라인M" pitchFamily="18" charset="-127"/>
              </a:rPr>
              <a:t>환경 설정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테마">
      <a:majorFont>
        <a:latin typeface="나눔고딕 ExtraBold"/>
        <a:ea typeface="나눔고딕 ExtraBold"/>
        <a:cs typeface=""/>
      </a:majorFont>
      <a:minorFont>
        <a:latin typeface="나눔고딕 ExtraBold"/>
        <a:ea typeface="나눔고딕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dirty="0" smtClean="0">
            <a:solidFill>
              <a:schemeClr val="accent2">
                <a:lumMod val="50000"/>
              </a:schemeClr>
            </a:solidFill>
            <a:latin typeface="나눔고딕 ExtraBold" pitchFamily="50" charset="-127"/>
            <a:ea typeface="나눔고딕 ExtraBold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4655</TotalTime>
  <Words>454</Words>
  <Application>Microsoft Office PowerPoint</Application>
  <PresentationFormat>화면 슬라이드 쇼(4:3)</PresentationFormat>
  <Paragraphs>103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0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Company>PTWIZ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템플릿1 _ Red Ver.</dc:title>
  <dc:subject/>
  <dc:creator>kkwakkun</dc:creator>
  <dc:description>http://cafe.naver.com/ptwiz</dc:description>
  <cp:lastModifiedBy>kosta-22</cp:lastModifiedBy>
  <cp:revision>211</cp:revision>
  <dcterms:created xsi:type="dcterms:W3CDTF">2011-12-07T14:53:35Z</dcterms:created>
  <dcterms:modified xsi:type="dcterms:W3CDTF">2015-04-13T04:13:27Z</dcterms:modified>
</cp:coreProperties>
</file>