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256" r:id="rId2"/>
    <p:sldId id="354" r:id="rId3"/>
    <p:sldId id="355" r:id="rId4"/>
    <p:sldId id="327" r:id="rId5"/>
    <p:sldId id="328" r:id="rId6"/>
    <p:sldId id="330" r:id="rId7"/>
    <p:sldId id="334" r:id="rId8"/>
    <p:sldId id="336" r:id="rId9"/>
    <p:sldId id="337" r:id="rId10"/>
    <p:sldId id="335" r:id="rId11"/>
    <p:sldId id="338" r:id="rId12"/>
    <p:sldId id="339" r:id="rId13"/>
    <p:sldId id="340" r:id="rId14"/>
    <p:sldId id="352" r:id="rId15"/>
    <p:sldId id="353" r:id="rId16"/>
    <p:sldId id="341" r:id="rId17"/>
    <p:sldId id="343" r:id="rId18"/>
    <p:sldId id="342" r:id="rId19"/>
    <p:sldId id="344" r:id="rId20"/>
    <p:sldId id="345" r:id="rId21"/>
    <p:sldId id="346" r:id="rId22"/>
    <p:sldId id="347" r:id="rId23"/>
    <p:sldId id="350" r:id="rId24"/>
    <p:sldId id="351" r:id="rId25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F02"/>
    <a:srgbClr val="0000CC"/>
    <a:srgbClr val="353D17"/>
    <a:srgbClr val="004070"/>
    <a:srgbClr val="FFFF99"/>
    <a:srgbClr val="FFFFCC"/>
    <a:srgbClr val="003300"/>
    <a:srgbClr val="006600"/>
    <a:srgbClr val="22270F"/>
    <a:srgbClr val="008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5" autoAdjust="0"/>
    <p:restoredTop sz="99110" autoAdjust="0"/>
  </p:normalViewPr>
  <p:slideViewPr>
    <p:cSldViewPr>
      <p:cViewPr varScale="1">
        <p:scale>
          <a:sx n="74" d="100"/>
          <a:sy n="74" d="100"/>
        </p:scale>
        <p:origin x="-1218" y="-90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2015-04-23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2015-04-23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391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200472" y="18207"/>
            <a:ext cx="914501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2800" b="1" kern="1200" baseline="0" dirty="0" smtClean="0">
                <a:solidFill>
                  <a:srgbClr val="DEFF02"/>
                </a:solidFill>
                <a:latin typeface="+mj-ea"/>
                <a:ea typeface="+mj-ea"/>
                <a:cs typeface="+mn-cs"/>
              </a:rPr>
              <a:t>Enterprise Application Framework</a:t>
            </a:r>
            <a:endParaRPr lang="ko-KR" altLang="en-US" sz="2800" b="1" kern="1200" baseline="0" dirty="0">
              <a:solidFill>
                <a:srgbClr val="DEFF02"/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800" b="1" baseline="0">
                <a:solidFill>
                  <a:srgbClr val="353D17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buClr>
                <a:srgbClr val="404040"/>
              </a:buCl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buClr>
                <a:srgbClr val="404040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endParaRPr lang="ko-KR" altLang="en-US" dirty="0" smtClean="0"/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458367"/>
            <a:ext cx="9217024" cy="1152128"/>
          </a:xfrm>
        </p:spPr>
        <p:txBody>
          <a:bodyPr/>
          <a:lstStyle/>
          <a:p>
            <a:r>
              <a:rPr lang="en-US" altLang="ko-KR" sz="5000" dirty="0" smtClean="0">
                <a:latin typeface="HY헤드라인M" pitchFamily="18" charset="-127"/>
                <a:ea typeface="HY헤드라인M" pitchFamily="18" charset="-127"/>
              </a:rPr>
              <a:t>Spring Framework </a:t>
            </a:r>
            <a:r>
              <a:rPr lang="ko-KR" altLang="en-US" sz="5000" dirty="0" smtClean="0">
                <a:latin typeface="HY헤드라인M" pitchFamily="18" charset="-127"/>
                <a:ea typeface="HY헤드라인M" pitchFamily="18" charset="-127"/>
              </a:rPr>
              <a:t>개요</a:t>
            </a:r>
            <a:endParaRPr lang="ko-KR" altLang="en-US" sz="5000" dirty="0">
              <a:solidFill>
                <a:schemeClr val="tx2">
                  <a:lumMod val="20000"/>
                  <a:lumOff val="8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Inversion Of Control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64" y="692037"/>
            <a:ext cx="9870036" cy="3070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Aspect Oriented Programming 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32" y="692037"/>
            <a:ext cx="9882367" cy="2998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Portable Service Abstraction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84" y="692037"/>
            <a:ext cx="9882915" cy="2998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스프링은 경량 컨테이너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11" y="692037"/>
            <a:ext cx="9887689" cy="2494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472" y="3438301"/>
            <a:ext cx="9543693" cy="1137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5660" y="882304"/>
            <a:ext cx="321986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스프링 프레임워크 주요 모듈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Picture 4" descr="D:\Temp\강의 준비\spring-overview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480" y="823174"/>
            <a:ext cx="928903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스프링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프레임워크와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 3-Tier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아키텍처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Picture 3" descr="Spring_Approach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480" y="810295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객체지향 설계원칙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(SOLID)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85" y="692037"/>
            <a:ext cx="9882915" cy="4942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객체지향 설계원칙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(SOLID)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84" y="692037"/>
            <a:ext cx="9882915" cy="379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클래스간의 관계 표기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32" y="689911"/>
            <a:ext cx="9882367" cy="5016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스프링 프로젝트들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8" y="692037"/>
            <a:ext cx="9888181" cy="559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Spring Framework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소개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(1/2)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552" y="692037"/>
            <a:ext cx="9921552" cy="537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오픈 소스 프레임워크들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98" y="692037"/>
            <a:ext cx="9875302" cy="5158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실습환경 준비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(Maven, STS)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85" y="692037"/>
            <a:ext cx="9882915" cy="5014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실습환경 준비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(Maven, STS)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8" y="692037"/>
            <a:ext cx="9888181" cy="4510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실습환경 준비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(Maven, STS)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9" y="692037"/>
            <a:ext cx="9888181" cy="4942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실습환경 준비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(Maven, STS)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84" y="692037"/>
            <a:ext cx="9882915" cy="5014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Spring Framework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소개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(2/2)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85" y="692037"/>
            <a:ext cx="9882915" cy="530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Spring Framework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등장 배경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(1/2)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551" y="692037"/>
            <a:ext cx="9921551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Spring Framework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등장 배경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(2/2)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79" y="692037"/>
            <a:ext cx="9893121" cy="4510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POJO + Framework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53" y="696376"/>
            <a:ext cx="9892047" cy="544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Spring Framework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구조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85" y="692037"/>
            <a:ext cx="9882915" cy="422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Plain Old Java Object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84" y="692037"/>
            <a:ext cx="9882915" cy="379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Plain Old Java Object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85" y="685113"/>
            <a:ext cx="9882915" cy="4661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6436</TotalTime>
  <Words>109</Words>
  <Application>Microsoft Office PowerPoint</Application>
  <PresentationFormat>사용자 지정</PresentationFormat>
  <Paragraphs>24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디자인 사용자 지정</vt:lpstr>
      <vt:lpstr>Spring Framework 개요</vt:lpstr>
      <vt:lpstr>Spring Framework 소개(1/2)</vt:lpstr>
      <vt:lpstr>Spring Framework 소개(2/2)</vt:lpstr>
      <vt:lpstr>Spring Framework 등장 배경(1/2)</vt:lpstr>
      <vt:lpstr>Spring Framework 등장 배경(2/2)</vt:lpstr>
      <vt:lpstr>POJO + Framework</vt:lpstr>
      <vt:lpstr>Spring Framework 구조</vt:lpstr>
      <vt:lpstr>Plain Old Java Object</vt:lpstr>
      <vt:lpstr>Plain Old Java Object</vt:lpstr>
      <vt:lpstr>Inversion Of Control</vt:lpstr>
      <vt:lpstr>Aspect Oriented Programming </vt:lpstr>
      <vt:lpstr>Portable Service Abstraction</vt:lpstr>
      <vt:lpstr>스프링은 경량 컨테이너</vt:lpstr>
      <vt:lpstr>스프링 프레임워크 주요 모듈</vt:lpstr>
      <vt:lpstr>스프링 프레임워크와  3-Tier 아키텍처</vt:lpstr>
      <vt:lpstr>객체지향 설계원칙(SOLID)</vt:lpstr>
      <vt:lpstr>객체지향 설계원칙(SOLID)</vt:lpstr>
      <vt:lpstr>클래스간의 관계 표기</vt:lpstr>
      <vt:lpstr>스프링 프로젝트들</vt:lpstr>
      <vt:lpstr>오픈 소스 프레임워크들</vt:lpstr>
      <vt:lpstr>실습환경 준비(Maven, STS) </vt:lpstr>
      <vt:lpstr>실습환경 준비(Maven, STS) </vt:lpstr>
      <vt:lpstr>실습환경 준비(Maven, STS) </vt:lpstr>
      <vt:lpstr>실습환경 준비(Maven, STS)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kosta-22</cp:lastModifiedBy>
  <cp:revision>1982</cp:revision>
  <dcterms:created xsi:type="dcterms:W3CDTF">2011-05-05T14:24:12Z</dcterms:created>
  <dcterms:modified xsi:type="dcterms:W3CDTF">2015-04-23T00:09:34Z</dcterms:modified>
</cp:coreProperties>
</file>