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handoutMasterIdLst>
    <p:handoutMasterId r:id="rId6"/>
  </p:handoutMasterIdLst>
  <p:sldIdLst>
    <p:sldId id="286" r:id="rId2"/>
    <p:sldId id="287" r:id="rId3"/>
    <p:sldId id="288" r:id="rId4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8000"/>
    <a:srgbClr val="004070"/>
    <a:srgbClr val="8E2222"/>
    <a:srgbClr val="22270F"/>
    <a:srgbClr val="353D17"/>
    <a:srgbClr val="CFDBA1"/>
    <a:srgbClr val="FFFF99"/>
    <a:srgbClr val="9B3937"/>
    <a:srgbClr val="93A7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9110" autoAdjust="0"/>
  </p:normalViewPr>
  <p:slideViewPr>
    <p:cSldViewPr>
      <p:cViewPr varScale="1">
        <p:scale>
          <a:sx n="74" d="100"/>
          <a:sy n="74" d="100"/>
        </p:scale>
        <p:origin x="-1134" y="-90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2013-06-20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2013-06-20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5679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430088" y="18207"/>
            <a:ext cx="89154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54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WEB PROGRAMMING</a:t>
            </a:r>
            <a:endParaRPr lang="ko-KR" altLang="en-US" sz="54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600" b="1" baseline="0">
                <a:solidFill>
                  <a:srgbClr val="353D17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buClr>
                <a:srgbClr val="404040"/>
              </a:buCl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buClr>
                <a:srgbClr val="404040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TCP/IP </a:t>
            </a:r>
            <a:r>
              <a:rPr lang="ko-KR" altLang="en-US" sz="2000" dirty="0" smtClean="0">
                <a:latin typeface="+mn-ea"/>
                <a:ea typeface="+mn-ea"/>
              </a:rPr>
              <a:t>기반 대표적인 응용 프로토콜의 하나로 웹 클라이언트</a:t>
            </a:r>
            <a:r>
              <a:rPr lang="en-US" altLang="ko-KR" sz="2000" dirty="0" smtClean="0">
                <a:latin typeface="+mn-ea"/>
                <a:ea typeface="+mn-ea"/>
              </a:rPr>
              <a:t>(</a:t>
            </a:r>
            <a:r>
              <a:rPr lang="ko-KR" altLang="en-US" sz="2000" dirty="0" smtClean="0">
                <a:latin typeface="+mn-ea"/>
                <a:ea typeface="+mn-ea"/>
              </a:rPr>
              <a:t>브라우저</a:t>
            </a:r>
            <a:r>
              <a:rPr lang="en-US" altLang="ko-KR" sz="2000" dirty="0" smtClean="0">
                <a:latin typeface="+mn-ea"/>
                <a:ea typeface="+mn-ea"/>
              </a:rPr>
              <a:t>)</a:t>
            </a:r>
            <a:r>
              <a:rPr lang="ko-KR" altLang="en-US" sz="2000" dirty="0" smtClean="0">
                <a:latin typeface="+mn-ea"/>
                <a:ea typeface="+mn-ea"/>
              </a:rPr>
              <a:t>와</a:t>
            </a:r>
            <a:r>
              <a:rPr lang="en-US" altLang="ko-KR" sz="2000" dirty="0" smtClean="0">
                <a:latin typeface="+mn-ea"/>
                <a:ea typeface="+mn-ea"/>
              </a:rPr>
              <a:t/>
            </a:r>
            <a:br>
              <a:rPr lang="en-US" altLang="ko-KR" sz="2000" dirty="0" smtClean="0">
                <a:latin typeface="+mn-ea"/>
                <a:ea typeface="+mn-ea"/>
              </a:rPr>
            </a:br>
            <a:r>
              <a:rPr lang="ko-KR" altLang="en-US" sz="2000" dirty="0" smtClean="0">
                <a:latin typeface="+mn-ea"/>
                <a:ea typeface="+mn-ea"/>
              </a:rPr>
              <a:t>웹 서버가 상호 통신하기 위해 사용하는 하이퍼텍스트</a:t>
            </a:r>
            <a:r>
              <a:rPr lang="en-US" altLang="ko-KR" sz="2000" dirty="0" smtClean="0">
                <a:latin typeface="+mn-ea"/>
                <a:ea typeface="+mn-ea"/>
              </a:rPr>
              <a:t>(HTML </a:t>
            </a:r>
            <a:r>
              <a:rPr lang="ko-KR" altLang="en-US" sz="2000" dirty="0" smtClean="0">
                <a:latin typeface="+mn-ea"/>
                <a:ea typeface="+mn-ea"/>
              </a:rPr>
              <a:t>텍스트</a:t>
            </a:r>
            <a:r>
              <a:rPr lang="en-US" altLang="ko-KR" sz="2000" dirty="0" smtClean="0">
                <a:latin typeface="+mn-ea"/>
                <a:ea typeface="+mn-ea"/>
              </a:rPr>
              <a:t>) </a:t>
            </a:r>
            <a:r>
              <a:rPr lang="ko-KR" altLang="en-US" sz="2000" dirty="0" smtClean="0">
                <a:latin typeface="+mn-ea"/>
                <a:ea typeface="+mn-ea"/>
              </a:rPr>
              <a:t>전송규약 이다</a:t>
            </a:r>
            <a:r>
              <a:rPr lang="en-US" altLang="ko-KR" sz="2000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sz="1800" dirty="0" smtClean="0">
                <a:latin typeface="+mn-ea"/>
                <a:ea typeface="+mn-ea"/>
              </a:rPr>
              <a:t>구조화된 텍스트데이터</a:t>
            </a:r>
            <a:r>
              <a:rPr lang="en-US" altLang="ko-KR" sz="1800" dirty="0" smtClean="0">
                <a:latin typeface="+mn-ea"/>
                <a:ea typeface="+mn-ea"/>
              </a:rPr>
              <a:t>(</a:t>
            </a:r>
            <a:r>
              <a:rPr lang="en-US" altLang="ko-KR" sz="1800" dirty="0" err="1" smtClean="0">
                <a:latin typeface="+mn-ea"/>
                <a:ea typeface="+mn-ea"/>
              </a:rPr>
              <a:t>PlainText</a:t>
            </a:r>
            <a:r>
              <a:rPr lang="en-US" altLang="ko-KR" sz="1800" dirty="0" smtClean="0">
                <a:latin typeface="+mn-ea"/>
                <a:ea typeface="+mn-ea"/>
              </a:rPr>
              <a:t>, HTML, XML, CSS, JSON </a:t>
            </a:r>
            <a:r>
              <a:rPr lang="ko-KR" altLang="en-US" sz="1800" dirty="0" smtClean="0">
                <a:latin typeface="+mn-ea"/>
                <a:ea typeface="+mn-ea"/>
              </a:rPr>
              <a:t>등</a:t>
            </a:r>
            <a:r>
              <a:rPr lang="en-US" altLang="ko-KR" sz="1800" dirty="0" smtClean="0">
                <a:latin typeface="+mn-ea"/>
                <a:ea typeface="+mn-ea"/>
              </a:rPr>
              <a:t>) </a:t>
            </a:r>
            <a:r>
              <a:rPr lang="ko-KR" altLang="en-US" sz="1800" dirty="0" smtClean="0">
                <a:latin typeface="+mn-ea"/>
                <a:ea typeface="+mn-ea"/>
              </a:rPr>
              <a:t>송수신한다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sz="1800" dirty="0" smtClean="0">
                <a:latin typeface="+mn-ea"/>
                <a:ea typeface="+mn-ea"/>
              </a:rPr>
              <a:t>웹 서버와 웹 클라이언트간에 연결상태를 유지하지 않는 특징을 가진다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</a:p>
          <a:p>
            <a:pPr lvl="1"/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웹 </a:t>
            </a:r>
            <a:r>
              <a:rPr lang="en-US" altLang="ko-KR" sz="2000" dirty="0" smtClean="0">
                <a:latin typeface="+mn-ea"/>
                <a:ea typeface="+mn-ea"/>
              </a:rPr>
              <a:t>: World Wide Web(WWW, W3)</a:t>
            </a:r>
          </a:p>
          <a:p>
            <a:pPr lvl="1"/>
            <a:r>
              <a:rPr lang="ko-KR" altLang="en-US" sz="1800" dirty="0" smtClean="0">
                <a:latin typeface="+mn-ea"/>
                <a:ea typeface="+mn-ea"/>
              </a:rPr>
              <a:t>인터넷 상에서 </a:t>
            </a:r>
            <a:r>
              <a:rPr lang="en-US" altLang="ko-KR" sz="1800" dirty="0" smtClean="0">
                <a:latin typeface="+mn-ea"/>
                <a:ea typeface="+mn-ea"/>
              </a:rPr>
              <a:t>TCP/IP </a:t>
            </a:r>
            <a:r>
              <a:rPr lang="ko-KR" altLang="en-US" sz="1800" dirty="0" smtClean="0">
                <a:latin typeface="+mn-ea"/>
                <a:ea typeface="+mn-ea"/>
              </a:rPr>
              <a:t>기반 </a:t>
            </a:r>
            <a:r>
              <a:rPr lang="en-US" altLang="ko-KR" sz="1800" dirty="0" smtClean="0">
                <a:latin typeface="+mn-ea"/>
                <a:ea typeface="+mn-ea"/>
              </a:rPr>
              <a:t>HTTP </a:t>
            </a:r>
            <a:r>
              <a:rPr lang="ko-KR" altLang="en-US" sz="1800" dirty="0" smtClean="0">
                <a:latin typeface="+mn-ea"/>
                <a:ea typeface="+mn-ea"/>
              </a:rPr>
              <a:t>응용 프로토콜을 준수하는 웹 클라이언트와 웹 서버간의 데이터 통신</a:t>
            </a:r>
            <a:endParaRPr lang="en-US" altLang="ko-KR" sz="1800" dirty="0" smtClean="0">
              <a:latin typeface="+mn-ea"/>
              <a:ea typeface="+mn-ea"/>
            </a:endParaRPr>
          </a:p>
          <a:p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웹의 기본 구성 요소</a:t>
            </a:r>
            <a:endParaRPr lang="en-US" altLang="ko-KR" sz="2000" dirty="0" smtClean="0">
              <a:latin typeface="+mn-ea"/>
              <a:ea typeface="+mn-ea"/>
            </a:endParaRPr>
          </a:p>
          <a:p>
            <a:pPr lvl="1"/>
            <a:r>
              <a:rPr lang="en-US" altLang="ko-KR" sz="1800" dirty="0" smtClean="0">
                <a:latin typeface="+mn-ea"/>
                <a:ea typeface="+mn-ea"/>
              </a:rPr>
              <a:t>Web Client(Browser)</a:t>
            </a:r>
            <a:r>
              <a:rPr lang="ko-KR" altLang="en-US" sz="1800" dirty="0" smtClean="0">
                <a:latin typeface="+mn-ea"/>
                <a:ea typeface="+mn-ea"/>
              </a:rPr>
              <a:t>와 </a:t>
            </a:r>
            <a:r>
              <a:rPr lang="en-US" altLang="ko-KR" sz="1800" dirty="0" smtClean="0">
                <a:latin typeface="+mn-ea"/>
                <a:ea typeface="+mn-ea"/>
              </a:rPr>
              <a:t>Web Server</a:t>
            </a:r>
          </a:p>
          <a:p>
            <a:pPr lvl="1"/>
            <a:r>
              <a:rPr lang="en-US" altLang="ko-KR" sz="1800" dirty="0" smtClean="0">
                <a:latin typeface="+mn-ea"/>
                <a:ea typeface="+mn-ea"/>
              </a:rPr>
              <a:t>HTTP(Hyper Text Transfer Protocol)</a:t>
            </a:r>
          </a:p>
          <a:p>
            <a:pPr lvl="1"/>
            <a:r>
              <a:rPr lang="en-US" altLang="ko-KR" sz="1800" dirty="0" smtClean="0">
                <a:latin typeface="+mn-ea"/>
                <a:ea typeface="+mn-ea"/>
              </a:rPr>
              <a:t>HTML(Hyper Text Markup Language), XML, CSS </a:t>
            </a:r>
            <a:r>
              <a:rPr lang="ko-KR" altLang="en-US" sz="1800" dirty="0" smtClean="0">
                <a:latin typeface="+mn-ea"/>
                <a:ea typeface="+mn-ea"/>
              </a:rPr>
              <a:t>등</a:t>
            </a:r>
            <a:endParaRPr lang="en-US" altLang="ko-KR" sz="1800" dirty="0" smtClean="0">
              <a:latin typeface="+mn-ea"/>
              <a:ea typeface="+mn-ea"/>
            </a:endParaRPr>
          </a:p>
          <a:p>
            <a:pPr lvl="1"/>
            <a:r>
              <a:rPr lang="en-US" altLang="ko-KR" sz="1800" dirty="0" smtClean="0">
                <a:latin typeface="+mn-ea"/>
                <a:ea typeface="+mn-ea"/>
              </a:rPr>
              <a:t>URL(Uniform Resource Locator)</a:t>
            </a:r>
          </a:p>
          <a:p>
            <a:pPr lvl="1"/>
            <a:endParaRPr lang="en-US" altLang="ko-KR" sz="2000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HTTP(Hyper Text Transfer </a:t>
            </a:r>
            <a:r>
              <a:rPr lang="en-US" altLang="ko-KR" sz="2400" smtClean="0"/>
              <a:t>Protocol</a:t>
            </a:r>
            <a:r>
              <a:rPr lang="en-US" altLang="ko-KR" sz="2400" smtClean="0"/>
              <a:t>) </a:t>
            </a:r>
            <a:r>
              <a:rPr lang="ko-KR" altLang="en-US" sz="2400" smtClean="0"/>
              <a:t>소개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+mn-ea"/>
                <a:ea typeface="+mn-ea"/>
              </a:rPr>
              <a:t>웹 클라이언트</a:t>
            </a:r>
            <a:r>
              <a:rPr lang="en-US" altLang="ko-KR" sz="2000" dirty="0" smtClean="0">
                <a:latin typeface="+mn-ea"/>
                <a:ea typeface="+mn-ea"/>
              </a:rPr>
              <a:t>(</a:t>
            </a:r>
            <a:r>
              <a:rPr lang="ko-KR" altLang="en-US" sz="2000" dirty="0" smtClean="0">
                <a:latin typeface="+mn-ea"/>
                <a:ea typeface="+mn-ea"/>
              </a:rPr>
              <a:t>브라우저</a:t>
            </a:r>
            <a:r>
              <a:rPr lang="en-US" altLang="ko-KR" sz="2000" dirty="0" smtClean="0">
                <a:latin typeface="+mn-ea"/>
                <a:ea typeface="+mn-ea"/>
              </a:rPr>
              <a:t>)</a:t>
            </a:r>
            <a:r>
              <a:rPr lang="ko-KR" altLang="en-US" sz="2000" dirty="0" smtClean="0">
                <a:latin typeface="+mn-ea"/>
                <a:ea typeface="+mn-ea"/>
              </a:rPr>
              <a:t>에서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웹 서버로 전송하는 </a:t>
            </a:r>
            <a:r>
              <a:rPr lang="en-US" altLang="ko-KR" sz="2000" dirty="0" smtClean="0">
                <a:latin typeface="+mn-ea"/>
                <a:ea typeface="+mn-ea"/>
              </a:rPr>
              <a:t>HTTP </a:t>
            </a:r>
            <a:r>
              <a:rPr lang="ko-KR" altLang="en-US" sz="2000" dirty="0" smtClean="0">
                <a:latin typeface="+mn-ea"/>
                <a:ea typeface="+mn-ea"/>
              </a:rPr>
              <a:t>텍스트 구조</a:t>
            </a:r>
            <a:endParaRPr lang="en-US" altLang="ko-KR" sz="2000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HTTP </a:t>
            </a:r>
            <a:r>
              <a:rPr lang="ko-KR" altLang="en-US" sz="2400" dirty="0" smtClean="0"/>
              <a:t>요청 메시지 구조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1242343"/>
            <a:ext cx="849694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568" y="5021627"/>
            <a:ext cx="7125760" cy="150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+mn-ea"/>
                <a:ea typeface="+mn-ea"/>
              </a:rPr>
              <a:t>웹 서버에서 웹 </a:t>
            </a:r>
            <a:r>
              <a:rPr lang="ko-KR" altLang="en-US" sz="2000" dirty="0" smtClean="0">
                <a:latin typeface="+mn-ea"/>
              </a:rPr>
              <a:t>클라이언트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브라우저</a:t>
            </a:r>
            <a:r>
              <a:rPr lang="en-US" altLang="ko-KR" sz="2000" dirty="0" smtClean="0">
                <a:latin typeface="+mn-ea"/>
              </a:rPr>
              <a:t>)</a:t>
            </a:r>
            <a:r>
              <a:rPr lang="ko-KR" altLang="en-US" sz="2000" dirty="0" smtClean="0">
                <a:latin typeface="+mn-ea"/>
                <a:ea typeface="+mn-ea"/>
              </a:rPr>
              <a:t>로 전송하는 </a:t>
            </a:r>
            <a:r>
              <a:rPr lang="en-US" altLang="ko-KR" sz="2000" dirty="0" smtClean="0">
                <a:latin typeface="+mn-ea"/>
                <a:ea typeface="+mn-ea"/>
              </a:rPr>
              <a:t>HTTP </a:t>
            </a:r>
            <a:r>
              <a:rPr lang="ko-KR" altLang="en-US" sz="2000" dirty="0" smtClean="0">
                <a:latin typeface="+mn-ea"/>
                <a:ea typeface="+mn-ea"/>
              </a:rPr>
              <a:t>텍스트 구조</a:t>
            </a:r>
            <a:endParaRPr lang="en-US" altLang="ko-KR" sz="2000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HTTP </a:t>
            </a:r>
            <a:r>
              <a:rPr lang="ko-KR" altLang="en-US" sz="2400" dirty="0" smtClean="0"/>
              <a:t>응답 메시지 구조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645" y="1362609"/>
            <a:ext cx="7825122" cy="441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</TotalTime>
  <Words>50</Words>
  <Application>Microsoft Office PowerPoint</Application>
  <PresentationFormat>사용자 지정</PresentationFormat>
  <Paragraphs>17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디자인 사용자 지정</vt:lpstr>
      <vt:lpstr>HTTP(Hyper Text Transfer Protocol) 소개</vt:lpstr>
      <vt:lpstr>HTTP 요청 메시지 구조</vt:lpstr>
      <vt:lpstr>HTTP 응답 메시지 구조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kosta-04-11</cp:lastModifiedBy>
  <cp:revision>1084</cp:revision>
  <dcterms:created xsi:type="dcterms:W3CDTF">2011-05-05T14:24:12Z</dcterms:created>
  <dcterms:modified xsi:type="dcterms:W3CDTF">2013-06-20T02:30:00Z</dcterms:modified>
</cp:coreProperties>
</file>