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59" r:id="rId3"/>
    <p:sldId id="262" r:id="rId4"/>
    <p:sldId id="263" r:id="rId5"/>
    <p:sldId id="264" r:id="rId6"/>
    <p:sldId id="270" r:id="rId7"/>
    <p:sldId id="271" r:id="rId8"/>
    <p:sldId id="272" r:id="rId9"/>
    <p:sldId id="273" r:id="rId10"/>
    <p:sldId id="265" r:id="rId11"/>
    <p:sldId id="276" r:id="rId12"/>
    <p:sldId id="266" r:id="rId13"/>
    <p:sldId id="267" r:id="rId14"/>
    <p:sldId id="274" r:id="rId15"/>
    <p:sldId id="268" r:id="rId16"/>
    <p:sldId id="269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42" autoAdjust="0"/>
  </p:normalViewPr>
  <p:slideViewPr>
    <p:cSldViewPr>
      <p:cViewPr varScale="1">
        <p:scale>
          <a:sx n="96" d="100"/>
          <a:sy n="96" d="100"/>
        </p:scale>
        <p:origin x="23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2532B-E618-4C60-A89C-E5FBE88D06B9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B15D0-4B2C-458A-BDD5-B8B18DCD70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741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0A43-3331-4E23-A11F-42EB2E5D5BA5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2A33-DDE6-4B12-B3FD-9F0471B545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09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0A43-3331-4E23-A11F-42EB2E5D5BA5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2A33-DDE6-4B12-B3FD-9F0471B545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00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0A43-3331-4E23-A11F-42EB2E5D5BA5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2A33-DDE6-4B12-B3FD-9F0471B545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63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0A43-3331-4E23-A11F-42EB2E5D5BA5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2A33-DDE6-4B12-B3FD-9F0471B545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76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0A43-3331-4E23-A11F-42EB2E5D5BA5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2A33-DDE6-4B12-B3FD-9F0471B545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77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0A43-3331-4E23-A11F-42EB2E5D5BA5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2A33-DDE6-4B12-B3FD-9F0471B545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70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0A43-3331-4E23-A11F-42EB2E5D5BA5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2A33-DDE6-4B12-B3FD-9F0471B545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86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0A43-3331-4E23-A11F-42EB2E5D5BA5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2A33-DDE6-4B12-B3FD-9F0471B545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29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0A43-3331-4E23-A11F-42EB2E5D5BA5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2A33-DDE6-4B12-B3FD-9F0471B545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9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0A43-3331-4E23-A11F-42EB2E5D5BA5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2A33-DDE6-4B12-B3FD-9F0471B545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88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0A43-3331-4E23-A11F-42EB2E5D5BA5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2A33-DDE6-4B12-B3FD-9F0471B545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37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D0A43-3331-4E23-A11F-42EB2E5D5BA5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B2A33-DDE6-4B12-B3FD-9F0471B545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99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852936"/>
            <a:ext cx="7772400" cy="1470025"/>
          </a:xfrm>
        </p:spPr>
        <p:txBody>
          <a:bodyPr>
            <a:noAutofit/>
          </a:bodyPr>
          <a:lstStyle/>
          <a:p>
            <a:r>
              <a:rPr lang="ko-KR" altLang="en-US" sz="9600" b="1" dirty="0" smtClean="0">
                <a:latin typeface="나눔고딕" pitchFamily="50" charset="-127"/>
                <a:ea typeface="나눔고딕" pitchFamily="50" charset="-127"/>
              </a:rPr>
              <a:t>기정사실</a:t>
            </a:r>
            <a:endParaRPr lang="ko-KR" altLang="en-US" sz="9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4509120"/>
            <a:ext cx="6400800" cy="1008112"/>
          </a:xfrm>
        </p:spPr>
        <p:txBody>
          <a:bodyPr>
            <a:normAutofit/>
          </a:bodyPr>
          <a:lstStyle/>
          <a:p>
            <a:r>
              <a:rPr lang="en-US" altLang="ko-KR" sz="6000" b="1" dirty="0" err="1" smtClean="0">
                <a:latin typeface="나눔고딕" pitchFamily="50" charset="-127"/>
                <a:ea typeface="나눔고딕" pitchFamily="50" charset="-127"/>
              </a:rPr>
              <a:t>UnExceptionChat</a:t>
            </a:r>
            <a:endParaRPr lang="ko-KR" altLang="en-US" sz="6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48150" y="5648261"/>
            <a:ext cx="4030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조장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김순재</a:t>
            </a:r>
            <a:endParaRPr lang="en-US" altLang="ko-KR" dirty="0" smtClean="0"/>
          </a:p>
          <a:p>
            <a:r>
              <a:rPr lang="ko-KR" altLang="en-US" dirty="0" smtClean="0"/>
              <a:t>팀원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곽선민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김민수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김원영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이소라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971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kosta\Documents\카카오톡 받은 파일\KakaoTalk_20150224_10490898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1" y="113549"/>
            <a:ext cx="5549337" cy="674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567348" y="0"/>
            <a:ext cx="357665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302871" y="12454"/>
            <a:ext cx="3816424" cy="2160240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4800" b="1" dirty="0" smtClean="0"/>
              <a:t>클래스 설계 </a:t>
            </a:r>
            <a:r>
              <a:rPr lang="en-US" altLang="ko-KR" sz="4800" b="1" dirty="0" smtClean="0"/>
              <a:t>			</a:t>
            </a:r>
            <a:r>
              <a:rPr lang="en-US" altLang="ko-KR" sz="4800" b="1" dirty="0" smtClean="0">
                <a:latin typeface="나눔고딕" pitchFamily="50" charset="-127"/>
                <a:ea typeface="나눔고딕" pitchFamily="50" charset="-127"/>
              </a:rPr>
              <a:t>Client</a:t>
            </a:r>
            <a:r>
              <a:rPr lang="ko-KR" altLang="en-US" sz="4800" b="1" dirty="0">
                <a:latin typeface="나눔고딕" pitchFamily="50" charset="-127"/>
                <a:ea typeface="나눔고딕" pitchFamily="50" charset="-127"/>
              </a:rPr>
              <a:t/>
            </a:r>
            <a:br>
              <a:rPr lang="ko-KR" altLang="en-US" sz="4800" b="1" dirty="0">
                <a:latin typeface="나눔고딕" pitchFamily="50" charset="-127"/>
                <a:ea typeface="나눔고딕" pitchFamily="50" charset="-127"/>
              </a:rPr>
            </a:b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50768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224136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 b="1" dirty="0" smtClean="0"/>
              <a:t>클래스 설계</a:t>
            </a:r>
            <a:r>
              <a:rPr lang="en-US" altLang="ko-KR" sz="4800" b="1" dirty="0"/>
              <a:t> </a:t>
            </a:r>
            <a:r>
              <a:rPr lang="en-US" altLang="ko-KR" sz="4800" b="1" dirty="0" smtClean="0"/>
              <a:t>Client</a:t>
            </a:r>
            <a:endParaRPr lang="ko-KR" altLang="en-US" sz="4800" b="1" dirty="0"/>
          </a:p>
        </p:txBody>
      </p:sp>
      <p:pic>
        <p:nvPicPr>
          <p:cNvPr id="3074" name="Picture 2" descr="C:\Users\kosta\Documents\카카오톡 받은 파일\KakaoTalk_20150224_1049307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641" y="-225698"/>
            <a:ext cx="5951359" cy="708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-408851" y="-215130"/>
            <a:ext cx="3576652" cy="7073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156036" y="6677475"/>
            <a:ext cx="5376404" cy="180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-412177" y="548680"/>
            <a:ext cx="3816424" cy="2160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b="1" dirty="0" smtClean="0"/>
              <a:t>클래스 설계 </a:t>
            </a:r>
            <a:r>
              <a:rPr lang="en-US" altLang="ko-KR" sz="4800" b="1" dirty="0" smtClean="0"/>
              <a:t>			</a:t>
            </a:r>
            <a:r>
              <a:rPr lang="en-US" altLang="ko-KR" sz="4800" b="1" dirty="0" smtClean="0">
                <a:latin typeface="나눔고딕" pitchFamily="50" charset="-127"/>
                <a:ea typeface="나눔고딕" pitchFamily="50" charset="-127"/>
              </a:rPr>
              <a:t>Client</a:t>
            </a:r>
            <a:r>
              <a:rPr lang="ko-KR" altLang="en-US" sz="4800" b="1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ko-KR" altLang="en-US" sz="4800" b="1" dirty="0" smtClean="0">
                <a:latin typeface="나눔고딕" pitchFamily="50" charset="-127"/>
                <a:ea typeface="나눔고딕" pitchFamily="50" charset="-127"/>
              </a:rPr>
            </a:b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67309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 b="1" dirty="0" smtClean="0"/>
              <a:t>클래스 설계 </a:t>
            </a:r>
            <a:r>
              <a:rPr lang="en-US" altLang="ko-KR" sz="4800" b="1" dirty="0" smtClean="0"/>
              <a:t>Server</a:t>
            </a:r>
            <a:endParaRPr lang="ko-KR" altLang="en-US" sz="4800" b="1" dirty="0"/>
          </a:p>
        </p:txBody>
      </p:sp>
      <p:pic>
        <p:nvPicPr>
          <p:cNvPr id="4098" name="Picture 2" descr="C:\Users\kosta\Documents\카카오톡 받은 파일\KakaoTalk_20150224_1052504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0"/>
            <a:ext cx="6696744" cy="681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" y="4584"/>
            <a:ext cx="2194884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892480" y="0"/>
            <a:ext cx="25152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4869160"/>
            <a:ext cx="3384376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b="1" dirty="0" smtClean="0"/>
              <a:t>클래스 설계 </a:t>
            </a:r>
            <a:r>
              <a:rPr lang="en-US" altLang="ko-KR" sz="4800" b="1" dirty="0" smtClean="0"/>
              <a:t>	</a:t>
            </a:r>
            <a:r>
              <a:rPr lang="en-US" altLang="ko-KR" sz="4800" b="1" dirty="0" smtClean="0">
                <a:latin typeface="나눔고딕" pitchFamily="50" charset="-127"/>
                <a:ea typeface="나눔고딕" pitchFamily="50" charset="-127"/>
              </a:rPr>
              <a:t>Server</a:t>
            </a:r>
            <a:r>
              <a:rPr lang="ko-KR" altLang="en-US" sz="4800" b="1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ko-KR" altLang="en-US" sz="4800" b="1" dirty="0" smtClean="0">
                <a:latin typeface="나눔고딕" pitchFamily="50" charset="-127"/>
                <a:ea typeface="나눔고딕" pitchFamily="50" charset="-127"/>
              </a:rPr>
            </a:b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50768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 b="1" dirty="0" smtClean="0"/>
              <a:t>프로토콜 설계</a:t>
            </a:r>
            <a:endParaRPr lang="ko-KR" altLang="en-US" sz="48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8139558" cy="478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768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 b="1" dirty="0" smtClean="0"/>
              <a:t>프로토콜 설계</a:t>
            </a:r>
            <a:endParaRPr lang="ko-KR" altLang="en-US" sz="4800" b="1" dirty="0"/>
          </a:p>
        </p:txBody>
      </p:sp>
      <p:grpSp>
        <p:nvGrpSpPr>
          <p:cNvPr id="5" name="그룹 4"/>
          <p:cNvGrpSpPr/>
          <p:nvPr/>
        </p:nvGrpSpPr>
        <p:grpSpPr>
          <a:xfrm>
            <a:off x="395536" y="1556792"/>
            <a:ext cx="8352928" cy="5065177"/>
            <a:chOff x="395536" y="1556792"/>
            <a:chExt cx="8352928" cy="5065177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1556792"/>
              <a:ext cx="8352928" cy="4608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6165304"/>
              <a:ext cx="8352928" cy="456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0157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 b="1" dirty="0" smtClean="0"/>
              <a:t>구현결과 및 시연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50768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 b="1" dirty="0" smtClean="0"/>
              <a:t>프로젝트 후기</a:t>
            </a:r>
            <a:endParaRPr lang="ko-KR" altLang="en-US" sz="4800" b="1" dirty="0"/>
          </a:p>
        </p:txBody>
      </p:sp>
      <p:pic>
        <p:nvPicPr>
          <p:cNvPr id="3" name="Picture 2" descr="C:\Users\kosta\Desktop\원영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583" y="4509120"/>
            <a:ext cx="907133" cy="127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kosta\Desktop\소라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39831"/>
            <a:ext cx="1088771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kosta\Documents\카카오톡 받은 파일\선민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32" y="2030026"/>
            <a:ext cx="936104" cy="130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kosta\Desktop\민수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75" y="4913970"/>
            <a:ext cx="9715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kosta\Desktop\순재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203" y="2192567"/>
            <a:ext cx="936104" cy="130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30716" y="2030026"/>
            <a:ext cx="30243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학교에서 하는 프로젝트와는 </a:t>
            </a:r>
            <a:r>
              <a:rPr lang="ko-KR" altLang="en-US" sz="1000" dirty="0" smtClean="0"/>
              <a:t>다른</a:t>
            </a:r>
            <a:r>
              <a:rPr lang="ko-KR" altLang="en-US" sz="900" dirty="0" smtClean="0"/>
              <a:t> 느낌을 많이 받았습니다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난이도도 상당히 높았고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하루 종일 함께하며 프로젝트를 </a:t>
            </a:r>
            <a:r>
              <a:rPr lang="ko-KR" altLang="en-US" sz="900" dirty="0" err="1" smtClean="0"/>
              <a:t>하다보니</a:t>
            </a:r>
            <a:r>
              <a:rPr lang="ko-KR" altLang="en-US" sz="900" dirty="0" smtClean="0"/>
              <a:t> 서로서로 더욱 의지하게 되었습니다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서로 동고동락하며 프로젝트를 </a:t>
            </a:r>
            <a:r>
              <a:rPr lang="ko-KR" altLang="en-US" sz="900" dirty="0" err="1" smtClean="0"/>
              <a:t>진행하다보니</a:t>
            </a:r>
            <a:r>
              <a:rPr lang="ko-KR" altLang="en-US" sz="900" dirty="0" smtClean="0"/>
              <a:t> 팀원들과의 벽도 허물어지는 것을 많이 느꼈으며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평생을 함께 같이 나아갈 사람들을 </a:t>
            </a:r>
            <a:r>
              <a:rPr lang="ko-KR" altLang="en-US" sz="900" dirty="0" err="1" smtClean="0"/>
              <a:t>만난것</a:t>
            </a:r>
            <a:r>
              <a:rPr lang="ko-KR" altLang="en-US" sz="900" dirty="0" smtClean="0"/>
              <a:t> 같아 기쁩니다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프로젝트를 하면서 어려운 점과 막히는 것도 많아 힘들기도 했지만 힘든 순간을 이겨내며 자신이 원하는 기능을 </a:t>
            </a:r>
            <a:r>
              <a:rPr lang="ko-KR" altLang="en-US" sz="900" dirty="0" err="1" smtClean="0"/>
              <a:t>구현했을때의</a:t>
            </a:r>
            <a:r>
              <a:rPr lang="ko-KR" altLang="en-US" sz="900" dirty="0" smtClean="0"/>
              <a:t> 그 기쁨은 말로 표현할 수 없이 행복했습니다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앞으로 열심히 공부하여 이 기쁨을 지속적으로 느껴보고 싶습니다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1544917" y="4726471"/>
            <a:ext cx="29888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교육을 시작하며 그 동안 작은 개인 프로젝트를 </a:t>
            </a:r>
            <a:r>
              <a:rPr lang="ko-KR" altLang="en-US" sz="900" dirty="0" err="1" smtClean="0"/>
              <a:t>몇가지</a:t>
            </a:r>
            <a:r>
              <a:rPr lang="ko-KR" altLang="en-US" sz="900" dirty="0" smtClean="0"/>
              <a:t> 진행 하였었는데 이번에 처음으로 팀 프로젝트를 진행하며 색다른 기분을 느꼈습니다</a:t>
            </a:r>
            <a:r>
              <a:rPr lang="en-US" altLang="ko-KR" sz="900" dirty="0" smtClean="0"/>
              <a:t>.  </a:t>
            </a:r>
            <a:r>
              <a:rPr lang="ko-KR" altLang="en-US" sz="900" dirty="0" smtClean="0"/>
              <a:t>역할을 분담하여 개인이 만든 </a:t>
            </a:r>
            <a:r>
              <a:rPr lang="ko-KR" altLang="en-US" sz="800" dirty="0" smtClean="0"/>
              <a:t>작업들을</a:t>
            </a:r>
            <a:r>
              <a:rPr lang="ko-KR" altLang="en-US" sz="900" dirty="0" smtClean="0"/>
              <a:t> 합치는 부분에서 어려운 부분도 있었지만 </a:t>
            </a:r>
            <a:r>
              <a:rPr lang="ko-KR" altLang="en-US" sz="900" dirty="0" err="1" smtClean="0"/>
              <a:t>어려울때</a:t>
            </a:r>
            <a:r>
              <a:rPr lang="ko-KR" altLang="en-US" sz="900" dirty="0" smtClean="0"/>
              <a:t> 기댈 수 있는 팀원들이 있다는 사실자체가 상당히 든든하였습니다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부끄럽지만 전공자로 학교를 </a:t>
            </a:r>
            <a:r>
              <a:rPr lang="en-US" altLang="ko-KR" sz="900" dirty="0" smtClean="0"/>
              <a:t>4</a:t>
            </a:r>
            <a:r>
              <a:rPr lang="ko-KR" altLang="en-US" sz="900" dirty="0" smtClean="0"/>
              <a:t>년 가까이 다니면서 프로그래밍을 등한시 하고 내 힘으로 결과물을 보지 못하여 재미를  느끼지 못했었는데 프로젝트를 진행하며 </a:t>
            </a:r>
            <a:r>
              <a:rPr lang="ko-KR" altLang="en-US" sz="900" dirty="0" err="1" smtClean="0"/>
              <a:t>안되는</a:t>
            </a:r>
            <a:r>
              <a:rPr lang="ko-KR" altLang="en-US" sz="900" dirty="0" smtClean="0"/>
              <a:t> 것을 고민하고 고민하여 성공에 이루었을 때의 기분을 느끼며 프로그래밍의 재미를 알게 되고 더욱 관심을 가지게 된 </a:t>
            </a:r>
            <a:r>
              <a:rPr lang="ko-KR" altLang="en-US" sz="900" dirty="0" err="1" smtClean="0"/>
              <a:t>의미있는</a:t>
            </a:r>
            <a:r>
              <a:rPr lang="ko-KR" altLang="en-US" sz="900" dirty="0" smtClean="0"/>
              <a:t> 기간 이었습니다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5588647" y="3852450"/>
            <a:ext cx="27684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 이번 </a:t>
            </a:r>
            <a:r>
              <a:rPr lang="ko-KR" altLang="en-US" sz="900" dirty="0" err="1"/>
              <a:t>프로젝트로인해</a:t>
            </a:r>
            <a:r>
              <a:rPr lang="ko-KR" altLang="en-US" sz="900" dirty="0"/>
              <a:t> 조원들 서로의 몰랐던 부분들을 많이 알게 되었던 것 같습니다</a:t>
            </a:r>
            <a:r>
              <a:rPr lang="en-US" altLang="ko-KR" sz="900" dirty="0"/>
              <a:t>. </a:t>
            </a:r>
            <a:r>
              <a:rPr lang="ko-KR" altLang="en-US" sz="900" dirty="0"/>
              <a:t>서로 자기가 맡은 부분에 지치고 힘들어서 짜증도 낼 </a:t>
            </a:r>
            <a:r>
              <a:rPr lang="ko-KR" altLang="en-US" sz="900" dirty="0" err="1"/>
              <a:t>법도하지만</a:t>
            </a:r>
            <a:r>
              <a:rPr lang="ko-KR" altLang="en-US" sz="900" dirty="0"/>
              <a:t> 전혀 </a:t>
            </a:r>
            <a:r>
              <a:rPr lang="ko-KR" altLang="en-US" sz="900" dirty="0" err="1"/>
              <a:t>짜증한번</a:t>
            </a:r>
            <a:r>
              <a:rPr lang="ko-KR" altLang="en-US" sz="900" dirty="0"/>
              <a:t> 내지 않고 웃으면서 서로 챙겨주고 분위기를 </a:t>
            </a:r>
            <a:r>
              <a:rPr lang="ko-KR" altLang="en-US" sz="900" dirty="0" err="1"/>
              <a:t>띄우려고하는</a:t>
            </a:r>
            <a:r>
              <a:rPr lang="ko-KR" altLang="en-US" sz="900" dirty="0"/>
              <a:t> 모습을 보며 친화력을 느끼게 되었고</a:t>
            </a:r>
            <a:r>
              <a:rPr lang="en-US" altLang="ko-KR" sz="900" dirty="0"/>
              <a:t>, </a:t>
            </a:r>
            <a:r>
              <a:rPr lang="ko-KR" altLang="en-US" sz="900" dirty="0" err="1"/>
              <a:t>잔병으로인해</a:t>
            </a:r>
            <a:r>
              <a:rPr lang="ko-KR" altLang="en-US" sz="900" dirty="0"/>
              <a:t> </a:t>
            </a:r>
            <a:r>
              <a:rPr lang="ko-KR" altLang="en-US" sz="900" dirty="0" err="1"/>
              <a:t>쉴법도하지만</a:t>
            </a:r>
            <a:r>
              <a:rPr lang="ko-KR" altLang="en-US" sz="900" dirty="0"/>
              <a:t> </a:t>
            </a:r>
            <a:r>
              <a:rPr lang="ko-KR" altLang="en-US" sz="900" dirty="0" err="1"/>
              <a:t>조원들위해</a:t>
            </a:r>
            <a:r>
              <a:rPr lang="ko-KR" altLang="en-US" sz="900" dirty="0"/>
              <a:t> 어떻게든 자기가 맡은 </a:t>
            </a:r>
            <a:r>
              <a:rPr lang="ko-KR" altLang="en-US" sz="900" dirty="0" err="1"/>
              <a:t>부분에대해</a:t>
            </a:r>
            <a:r>
              <a:rPr lang="ko-KR" altLang="en-US" sz="900" dirty="0"/>
              <a:t> </a:t>
            </a:r>
            <a:r>
              <a:rPr lang="ko-KR" altLang="en-US" sz="900" dirty="0" err="1"/>
              <a:t>최선을다해</a:t>
            </a:r>
            <a:r>
              <a:rPr lang="ko-KR" altLang="en-US" sz="900" dirty="0"/>
              <a:t> 책임을지고 하려는 모습에 책임감도 많이 느끼게 되는 </a:t>
            </a:r>
            <a:r>
              <a:rPr lang="ko-KR" altLang="en-US" sz="900" dirty="0" err="1"/>
              <a:t>시간이였던</a:t>
            </a:r>
            <a:r>
              <a:rPr lang="ko-KR" altLang="en-US" sz="900" dirty="0"/>
              <a:t> 같습니다</a:t>
            </a:r>
            <a:r>
              <a:rPr lang="en-US" altLang="ko-KR" sz="900" dirty="0"/>
              <a:t>. </a:t>
            </a:r>
          </a:p>
          <a:p>
            <a:r>
              <a:rPr lang="en-US" altLang="ko-KR" sz="900" dirty="0"/>
              <a:t> </a:t>
            </a:r>
            <a:r>
              <a:rPr lang="ko-KR" altLang="en-US" sz="900" dirty="0"/>
              <a:t>처음 조원들과 맡는 </a:t>
            </a:r>
            <a:r>
              <a:rPr lang="ko-KR" altLang="en-US" sz="900" dirty="0" err="1"/>
              <a:t>프로젝트이다보니</a:t>
            </a:r>
            <a:r>
              <a:rPr lang="ko-KR" altLang="en-US" sz="900" dirty="0"/>
              <a:t> 어떤걸 </a:t>
            </a:r>
            <a:r>
              <a:rPr lang="ko-KR" altLang="en-US" sz="900" dirty="0" err="1"/>
              <a:t>해야할지</a:t>
            </a:r>
            <a:r>
              <a:rPr lang="ko-KR" altLang="en-US" sz="900" dirty="0"/>
              <a:t> 어리둥절하며 조원들에게는 도움을 주지 못 하는 제 </a:t>
            </a:r>
            <a:r>
              <a:rPr lang="ko-KR" altLang="en-US" sz="900" dirty="0" err="1"/>
              <a:t>모습을보고</a:t>
            </a:r>
            <a:r>
              <a:rPr lang="ko-KR" altLang="en-US" sz="900" dirty="0"/>
              <a:t> 수업시간에 집중 못하고 </a:t>
            </a:r>
            <a:r>
              <a:rPr lang="ko-KR" altLang="en-US" sz="900" dirty="0" err="1"/>
              <a:t>해매는</a:t>
            </a:r>
            <a:r>
              <a:rPr lang="ko-KR" altLang="en-US" sz="900" dirty="0"/>
              <a:t> 부분들이 많은 자책을 </a:t>
            </a:r>
            <a:r>
              <a:rPr lang="ko-KR" altLang="en-US" sz="900" dirty="0" err="1"/>
              <a:t>하기도했습니다</a:t>
            </a:r>
            <a:r>
              <a:rPr lang="en-US" altLang="ko-KR" sz="900" dirty="0"/>
              <a:t>. </a:t>
            </a:r>
            <a:r>
              <a:rPr lang="ko-KR" altLang="en-US" sz="900" dirty="0"/>
              <a:t>그 덕분에 앞으로의 공부방향과 </a:t>
            </a:r>
            <a:r>
              <a:rPr lang="ko-KR" altLang="en-US" sz="900" dirty="0" err="1"/>
              <a:t>어떻게해서든</a:t>
            </a:r>
            <a:r>
              <a:rPr lang="ko-KR" altLang="en-US" sz="900" dirty="0"/>
              <a:t> </a:t>
            </a:r>
            <a:r>
              <a:rPr lang="ko-KR" altLang="en-US" sz="900" dirty="0" err="1"/>
              <a:t>해내고자하는</a:t>
            </a:r>
            <a:r>
              <a:rPr lang="ko-KR" altLang="en-US" sz="900" dirty="0"/>
              <a:t> 마음가짐이 강하게 생기게 되는 계기가 되었던 것 같습니다</a:t>
            </a:r>
            <a:r>
              <a:rPr lang="en-US" altLang="ko-KR" sz="900" dirty="0"/>
              <a:t>. </a:t>
            </a:r>
            <a:r>
              <a:rPr lang="ko-KR" altLang="en-US" sz="900" dirty="0"/>
              <a:t>앞으로 많은 프로젝트가 남았고 </a:t>
            </a:r>
            <a:r>
              <a:rPr lang="ko-KR" altLang="en-US" sz="900" dirty="0" err="1"/>
              <a:t>점점더</a:t>
            </a:r>
            <a:r>
              <a:rPr lang="ko-KR" altLang="en-US" sz="900" dirty="0"/>
              <a:t> 조원들에게 도움이 되고</a:t>
            </a:r>
            <a:r>
              <a:rPr lang="en-US" altLang="ko-KR" sz="900" dirty="0"/>
              <a:t>, </a:t>
            </a:r>
            <a:r>
              <a:rPr lang="ko-KR" altLang="en-US" sz="900" dirty="0"/>
              <a:t>어울려 나아가는 모습을 보이고 싶은 </a:t>
            </a:r>
            <a:r>
              <a:rPr lang="ko-KR" altLang="en-US" sz="900" dirty="0" err="1"/>
              <a:t>의미있는</a:t>
            </a:r>
            <a:r>
              <a:rPr lang="ko-KR" altLang="en-US" sz="900" dirty="0"/>
              <a:t> </a:t>
            </a:r>
            <a:r>
              <a:rPr lang="ko-KR" altLang="en-US" sz="900" dirty="0" err="1"/>
              <a:t>시간이였습니다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1" name="직사각형 10"/>
          <p:cNvSpPr/>
          <p:nvPr/>
        </p:nvSpPr>
        <p:spPr>
          <a:xfrm>
            <a:off x="1587552" y="2261368"/>
            <a:ext cx="26642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프로젝트하면서</a:t>
            </a:r>
            <a:r>
              <a:rPr lang="ko-KR" altLang="en-US" sz="1200" dirty="0"/>
              <a:t> 잘 모르고 </a:t>
            </a:r>
            <a:r>
              <a:rPr lang="ko-KR" altLang="en-US" sz="1200" dirty="0" smtClean="0"/>
              <a:t>했</a:t>
            </a:r>
            <a:r>
              <a:rPr lang="ko-KR" altLang="en-US" sz="1200" dirty="0" smtClean="0"/>
              <a:t>던 것들 </a:t>
            </a:r>
            <a:r>
              <a:rPr lang="ko-KR" altLang="en-US" sz="1200" dirty="0"/>
              <a:t>하나하나 공부해보는 시간이었고 팀원들이 다들 고생했고 특히 조장 순재가 </a:t>
            </a:r>
            <a:r>
              <a:rPr lang="ko-KR" altLang="en-US" sz="1200" dirty="0" smtClean="0"/>
              <a:t>고생 많이 </a:t>
            </a:r>
            <a:r>
              <a:rPr lang="ko-KR" altLang="en-US" sz="1200" dirty="0"/>
              <a:t>해줘서 고마웠습니다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7552" y="3314308"/>
            <a:ext cx="273757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조별 프로젝트를 시작하면서 이전에 했던 프로젝트나 학교에서 했던 프로젝트와는 많이 다르다는 것을 느꼈습니다</a:t>
            </a:r>
            <a:r>
              <a:rPr lang="en-US" altLang="ko-KR" sz="900" dirty="0"/>
              <a:t>. </a:t>
            </a:r>
            <a:r>
              <a:rPr lang="ko-KR" altLang="en-US" sz="900" dirty="0"/>
              <a:t>학교에서 했을 때에는 못해도 </a:t>
            </a:r>
            <a:r>
              <a:rPr lang="ko-KR" altLang="en-US" sz="900" dirty="0" err="1"/>
              <a:t>괜찮아라는</a:t>
            </a:r>
            <a:r>
              <a:rPr lang="ko-KR" altLang="en-US" sz="900" dirty="0"/>
              <a:t> 마음가짐이 컸었는데 이번 조별 프로젝트를 하고 난 후에 우리 조에게 많은 도움이 못돼서 많이 미안하고 앞으로 더 열심히 해서 도움 되는 사람으로 거듭나도록 </a:t>
            </a:r>
            <a:r>
              <a:rPr lang="ko-KR" altLang="en-US" sz="900" dirty="0" smtClean="0"/>
              <a:t>하겠고 </a:t>
            </a:r>
            <a:r>
              <a:rPr lang="ko-KR" altLang="en-US" sz="900" dirty="0"/>
              <a:t>이번 프로젝트를 하면서 힘들었던 적도 많았지만 그만큼 친해질 수 있는 </a:t>
            </a:r>
            <a:r>
              <a:rPr lang="ko-KR" altLang="en-US" sz="900" dirty="0" smtClean="0"/>
              <a:t>좋은 시간이었던 </a:t>
            </a:r>
            <a:r>
              <a:rPr lang="ko-KR" altLang="en-US" sz="900" dirty="0"/>
              <a:t>거 같습니다</a:t>
            </a:r>
            <a:r>
              <a:rPr lang="en-US" altLang="ko-KR" sz="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282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7584" y="2924944"/>
            <a:ext cx="4038600" cy="3212976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개발 배경 및 목적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개발 범위 및 주요 기능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팀원구성 및 역할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화면 설계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클래스 설계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lvl="1"/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클라이언트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lvl="1"/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서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04048" y="2924944"/>
            <a:ext cx="4038600" cy="3201219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프로토콜설계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구현 결과 및 시연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프로젝트 후기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932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 b="1" dirty="0" smtClean="0">
                <a:latin typeface="나눔고딕" pitchFamily="50" charset="-127"/>
                <a:ea typeface="나눔고딕" pitchFamily="50" charset="-127"/>
              </a:rPr>
              <a:t>개발 배경 및 목적</a:t>
            </a:r>
            <a:endParaRPr lang="ko-KR" altLang="en-US" sz="48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098" name="Picture 2" descr="C:\Users\kosta\Downloads\noun_33185_c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3" t="8965" r="15739" b="26835"/>
          <a:stretch/>
        </p:blipFill>
        <p:spPr bwMode="auto">
          <a:xfrm>
            <a:off x="6372200" y="2978911"/>
            <a:ext cx="1840480" cy="198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kosta\Downloads\noun_34480_c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" b="17026"/>
          <a:stretch/>
        </p:blipFill>
        <p:spPr bwMode="auto">
          <a:xfrm>
            <a:off x="539552" y="2998836"/>
            <a:ext cx="2160000" cy="203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2915816" y="4014186"/>
            <a:ext cx="3240360" cy="0"/>
          </a:xfrm>
          <a:prstGeom prst="straightConnector1">
            <a:avLst/>
          </a:prstGeom>
          <a:ln w="889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1" name="Picture 5" descr="C:\Users\kosta\Downloads\noun_68490_cc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7" b="16244"/>
          <a:stretch/>
        </p:blipFill>
        <p:spPr bwMode="auto">
          <a:xfrm>
            <a:off x="3757302" y="4237448"/>
            <a:ext cx="1557388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kosta\Downloads\noun_14954_cc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07"/>
          <a:stretch/>
        </p:blipFill>
        <p:spPr bwMode="auto">
          <a:xfrm>
            <a:off x="3584393" y="2073011"/>
            <a:ext cx="1903205" cy="185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77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개발 범위 및 주요기능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734747"/>
              </p:ext>
            </p:extLst>
          </p:nvPr>
        </p:nvGraphicFramePr>
        <p:xfrm>
          <a:off x="539552" y="2780928"/>
          <a:ext cx="7920880" cy="28803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257"/>
                <a:gridCol w="5616623"/>
              </a:tblGrid>
              <a:tr h="104422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600" dirty="0" smtClean="0">
                          <a:latin typeface="나눔고딕" pitchFamily="50" charset="-127"/>
                          <a:ea typeface="나눔고딕" pitchFamily="50" charset="-127"/>
                        </a:rPr>
                        <a:t>Operating</a:t>
                      </a:r>
                      <a:r>
                        <a:rPr lang="en-US" altLang="ko-KR" sz="26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System</a:t>
                      </a:r>
                      <a:endParaRPr lang="ko-KR" altLang="en-US" sz="26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600" dirty="0" smtClean="0">
                          <a:latin typeface="나눔고딕" pitchFamily="50" charset="-127"/>
                          <a:ea typeface="나눔고딕" pitchFamily="50" charset="-127"/>
                        </a:rPr>
                        <a:t>Microsoft</a:t>
                      </a:r>
                      <a:r>
                        <a:rPr lang="en-US" altLang="ko-KR" sz="26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Window7</a:t>
                      </a:r>
                      <a:endParaRPr lang="ko-KR" altLang="en-US" sz="26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422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600" dirty="0" smtClean="0">
                          <a:latin typeface="나눔고딕" pitchFamily="50" charset="-127"/>
                          <a:ea typeface="나눔고딕" pitchFamily="50" charset="-127"/>
                        </a:rPr>
                        <a:t>Program</a:t>
                      </a:r>
                      <a:r>
                        <a:rPr lang="en-US" altLang="ko-KR" sz="26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Language</a:t>
                      </a:r>
                      <a:endParaRPr lang="ko-KR" altLang="en-US" sz="26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smtClean="0">
                          <a:latin typeface="나눔고딕" pitchFamily="50" charset="-127"/>
                          <a:ea typeface="나눔고딕" pitchFamily="50" charset="-127"/>
                        </a:rPr>
                        <a:t>Java</a:t>
                      </a:r>
                      <a:r>
                        <a:rPr lang="en-US" altLang="ko-KR" sz="26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8(</a:t>
                      </a:r>
                      <a:r>
                        <a:rPr lang="en-US" altLang="ko-KR" sz="2600" kern="120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Collection Framework, Swing, Thread, Stream, Socket</a:t>
                      </a:r>
                      <a:r>
                        <a:rPr lang="en-US" altLang="ko-KR" sz="2600" kern="1200" baseline="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2600" kern="1200" baseline="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등</a:t>
                      </a:r>
                      <a:r>
                        <a:rPr lang="en-US" altLang="ko-KR" sz="26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26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186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600" dirty="0" smtClean="0">
                          <a:latin typeface="나눔고딕" pitchFamily="50" charset="-127"/>
                          <a:ea typeface="나눔고딕" pitchFamily="50" charset="-127"/>
                        </a:rPr>
                        <a:t>IDE</a:t>
                      </a:r>
                      <a:endParaRPr lang="ko-KR" altLang="en-US" sz="26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kern="120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Eclipse 4.4(Luna)</a:t>
                      </a:r>
                      <a:endParaRPr lang="ko-KR" altLang="en-US" sz="26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68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 b="1" dirty="0" smtClean="0">
                <a:latin typeface="나눔고딕" pitchFamily="50" charset="-127"/>
                <a:ea typeface="나눔고딕" pitchFamily="50" charset="-127"/>
              </a:rPr>
              <a:t>팀원구성 및 역할</a:t>
            </a:r>
            <a:endParaRPr lang="ko-KR" altLang="en-US" sz="48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122" name="Picture 2" descr="C:\Users\kosta\Desktop\원영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060" y="3379510"/>
            <a:ext cx="907133" cy="127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kosta\Desktop\소라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421559"/>
            <a:ext cx="1088771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kosta\Documents\카카오톡 받은 파일\선민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90" y="3558745"/>
            <a:ext cx="936104" cy="130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kosta\Desktop\민수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614991"/>
            <a:ext cx="9715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kosta\Desktop\순재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547107"/>
            <a:ext cx="936104" cy="130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485854" y="2060848"/>
            <a:ext cx="4532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Server source &amp; Entire Program Manager</a:t>
            </a:r>
            <a:endParaRPr lang="ko-KR" altLang="en-US" dirty="0"/>
          </a:p>
        </p:txBody>
      </p:sp>
      <p:cxnSp>
        <p:nvCxnSpPr>
          <p:cNvPr id="7" name="직선 연결선 6"/>
          <p:cNvCxnSpPr>
            <a:stCxn id="4" idx="2"/>
            <a:endCxn id="5126" idx="0"/>
          </p:cNvCxnSpPr>
          <p:nvPr/>
        </p:nvCxnSpPr>
        <p:spPr>
          <a:xfrm>
            <a:off x="4752020" y="2430180"/>
            <a:ext cx="0" cy="1116927"/>
          </a:xfrm>
          <a:prstGeom prst="line">
            <a:avLst/>
          </a:prstGeom>
          <a:ln w="28575">
            <a:gradFill>
              <a:gsLst>
                <a:gs pos="0">
                  <a:srgbClr val="CBCBCB"/>
                </a:gs>
                <a:gs pos="13000">
                  <a:srgbClr val="5F5F5F"/>
                </a:gs>
                <a:gs pos="21001">
                  <a:srgbClr val="5F5F5F"/>
                </a:gs>
                <a:gs pos="100000">
                  <a:srgbClr val="FFFFFF"/>
                </a:gs>
                <a:gs pos="67000">
                  <a:srgbClr val="B2B2B2"/>
                </a:gs>
                <a:gs pos="96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124436" y="5169557"/>
            <a:ext cx="1833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ChatRoomPanel</a:t>
            </a:r>
            <a:endParaRPr lang="ko-KR" altLang="en-US" dirty="0"/>
          </a:p>
        </p:txBody>
      </p:sp>
      <p:cxnSp>
        <p:nvCxnSpPr>
          <p:cNvPr id="14" name="직선 연결선 13"/>
          <p:cNvCxnSpPr>
            <a:stCxn id="5125" idx="2"/>
            <a:endCxn id="8" idx="0"/>
          </p:cNvCxnSpPr>
          <p:nvPr/>
        </p:nvCxnSpPr>
        <p:spPr>
          <a:xfrm flipH="1">
            <a:off x="3041097" y="4853241"/>
            <a:ext cx="454" cy="316316"/>
          </a:xfrm>
          <a:prstGeom prst="line">
            <a:avLst/>
          </a:prstGeom>
          <a:ln w="28575">
            <a:gradFill>
              <a:gsLst>
                <a:gs pos="0">
                  <a:srgbClr val="CBCBCB"/>
                </a:gs>
                <a:gs pos="13000">
                  <a:srgbClr val="5F5F5F"/>
                </a:gs>
                <a:gs pos="21001">
                  <a:srgbClr val="5F5F5F"/>
                </a:gs>
                <a:gs pos="100000">
                  <a:srgbClr val="FFFFFF"/>
                </a:gs>
                <a:gs pos="67000">
                  <a:srgbClr val="B2B2B2"/>
                </a:gs>
                <a:gs pos="96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018185" y="2619311"/>
            <a:ext cx="1820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WaitRoomPanel</a:t>
            </a:r>
            <a:endParaRPr lang="ko-KR" altLang="en-US" dirty="0"/>
          </a:p>
        </p:txBody>
      </p:sp>
      <p:cxnSp>
        <p:nvCxnSpPr>
          <p:cNvPr id="20" name="직선 연결선 19"/>
          <p:cNvCxnSpPr>
            <a:stCxn id="13" idx="2"/>
            <a:endCxn id="5122" idx="0"/>
          </p:cNvCxnSpPr>
          <p:nvPr/>
        </p:nvCxnSpPr>
        <p:spPr>
          <a:xfrm>
            <a:off x="7928627" y="2988643"/>
            <a:ext cx="0" cy="390867"/>
          </a:xfrm>
          <a:prstGeom prst="line">
            <a:avLst/>
          </a:prstGeom>
          <a:ln w="28575">
            <a:gradFill>
              <a:gsLst>
                <a:gs pos="0">
                  <a:srgbClr val="CBCBCB"/>
                </a:gs>
                <a:gs pos="13000">
                  <a:srgbClr val="5F5F5F"/>
                </a:gs>
                <a:gs pos="21001">
                  <a:srgbClr val="5F5F5F"/>
                </a:gs>
                <a:gs pos="100000">
                  <a:srgbClr val="FFFFFF"/>
                </a:gs>
                <a:gs pos="67000">
                  <a:srgbClr val="B2B2B2"/>
                </a:gs>
                <a:gs pos="96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123716" y="5692606"/>
            <a:ext cx="2721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LoginPanel</a:t>
            </a:r>
            <a:r>
              <a:rPr lang="en-US" altLang="ko-KR" dirty="0"/>
              <a:t>, </a:t>
            </a:r>
            <a:r>
              <a:rPr lang="en-US" altLang="ko-KR" dirty="0" err="1"/>
              <a:t>RegistPanel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6484537" y="4611092"/>
            <a:ext cx="0" cy="1116927"/>
          </a:xfrm>
          <a:prstGeom prst="line">
            <a:avLst/>
          </a:prstGeom>
          <a:ln w="28575">
            <a:gradFill>
              <a:gsLst>
                <a:gs pos="0">
                  <a:srgbClr val="CBCBCB"/>
                </a:gs>
                <a:gs pos="13000">
                  <a:srgbClr val="5F5F5F"/>
                </a:gs>
                <a:gs pos="21001">
                  <a:srgbClr val="5F5F5F"/>
                </a:gs>
                <a:gs pos="100000">
                  <a:srgbClr val="FFFFFF"/>
                </a:gs>
                <a:gs pos="67000">
                  <a:srgbClr val="B2B2B2"/>
                </a:gs>
                <a:gs pos="96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86996" y="261931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Design, </a:t>
            </a:r>
            <a:r>
              <a:rPr lang="en-US" altLang="ko-KR" dirty="0" err="1"/>
              <a:t>ChatUI</a:t>
            </a:r>
            <a:r>
              <a:rPr lang="en-US" altLang="ko-KR" dirty="0"/>
              <a:t> &lt;-&gt; </a:t>
            </a:r>
            <a:endParaRPr lang="en-US" altLang="ko-KR" dirty="0" smtClean="0"/>
          </a:p>
          <a:p>
            <a:r>
              <a:rPr lang="en-US" altLang="ko-KR" dirty="0" err="1" smtClean="0"/>
              <a:t>MessageReceiver</a:t>
            </a:r>
            <a:r>
              <a:rPr lang="en-US" altLang="ko-KR" dirty="0"/>
              <a:t>, </a:t>
            </a:r>
            <a:r>
              <a:rPr lang="en-US" altLang="ko-KR" dirty="0" err="1"/>
              <a:t>ChatClient</a:t>
            </a:r>
            <a:r>
              <a:rPr lang="en-US" altLang="ko-KR" dirty="0"/>
              <a:t> Connect </a:t>
            </a:r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 flipH="1">
            <a:off x="1266167" y="3265641"/>
            <a:ext cx="454" cy="316316"/>
          </a:xfrm>
          <a:prstGeom prst="line">
            <a:avLst/>
          </a:prstGeom>
          <a:ln w="28575">
            <a:gradFill>
              <a:gsLst>
                <a:gs pos="0">
                  <a:srgbClr val="CBCBCB"/>
                </a:gs>
                <a:gs pos="13000">
                  <a:srgbClr val="5F5F5F"/>
                </a:gs>
                <a:gs pos="21001">
                  <a:srgbClr val="5F5F5F"/>
                </a:gs>
                <a:gs pos="100000">
                  <a:srgbClr val="FFFFFF"/>
                </a:gs>
                <a:gs pos="67000">
                  <a:srgbClr val="B2B2B2"/>
                </a:gs>
                <a:gs pos="96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68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 b="1" dirty="0" smtClean="0">
                <a:latin typeface="나눔고딕" pitchFamily="50" charset="-127"/>
                <a:ea typeface="나눔고딕" pitchFamily="50" charset="-127"/>
              </a:rPr>
              <a:t>화면 설계</a:t>
            </a:r>
            <a:endParaRPr lang="ko-KR" altLang="en-US" sz="48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146" name="Picture 2" descr="C:\Users\kosta\Documents\카카오톡 받은 파일\KakaoTalk_20150223_19214334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4"/>
            <a:ext cx="3024336" cy="454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860032" y="1988840"/>
            <a:ext cx="311914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로그인</a:t>
            </a:r>
            <a:endParaRPr lang="en-US" altLang="ko-K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4008" y="2996952"/>
            <a:ext cx="38884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로그인 </a:t>
            </a: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아이디 </a:t>
            </a:r>
            <a:r>
              <a:rPr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TextField</a:t>
            </a: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와 비밀번호 </a:t>
            </a:r>
            <a:r>
              <a:rPr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TextField</a:t>
            </a: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의 정보를 얻어와 유저 정보와 비교하여 로그인 하는 기능</a:t>
            </a: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회원 가입</a:t>
            </a:r>
            <a:r>
              <a:rPr lang="en-US" altLang="ko-KR" sz="16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회원이 아닌 클라이언트들은 </a:t>
            </a: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여기를 눌러주세요</a:t>
            </a: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” 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라는 라벨을 클릭하여 회원 가입 화면으로 넘어 갈 수 있다</a:t>
            </a: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Id,passwd</a:t>
            </a: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찾기 </a:t>
            </a: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: ID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혹은 </a:t>
            </a: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PASSWD 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가 기억이 나지 않는 다면 </a:t>
            </a: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로그인 정보를 잊으셨나요</a:t>
            </a: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” 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라는 라벨을 클릭하여 </a:t>
            </a: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ID, PASSWD 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를 검색 할 수 있다</a:t>
            </a: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643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 b="1" dirty="0" smtClean="0">
                <a:latin typeface="나눔고딕" pitchFamily="50" charset="-127"/>
                <a:ea typeface="나눔고딕" pitchFamily="50" charset="-127"/>
              </a:rPr>
              <a:t>화면 설계</a:t>
            </a:r>
            <a:endParaRPr lang="ko-KR" altLang="en-US" sz="48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170" name="Picture 2" descr="C:\Users\kosta\Documents\카카오톡 받은 파일\KakaoTalk_20150223_19214977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824"/>
            <a:ext cx="3041748" cy="457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860032" y="1988840"/>
            <a:ext cx="311914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회원가입</a:t>
            </a:r>
            <a:endParaRPr lang="en-US" altLang="ko-K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4008" y="2996952"/>
            <a:ext cx="38884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동의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or </a:t>
            </a: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동의안함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초기 화면에는 아래의 </a:t>
            </a:r>
            <a:r>
              <a:rPr lang="en-US" altLang="ko-KR" b="1" dirty="0" err="1" smtClean="0">
                <a:latin typeface="나눔고딕" pitchFamily="50" charset="-127"/>
                <a:ea typeface="나눔고딕" pitchFamily="50" charset="-127"/>
              </a:rPr>
              <a:t>TextField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가 비활성화 되어 있으며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동의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를 누르면 활성화가 된다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개인정보 입력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‘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동의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를 누른 후 아래 </a:t>
            </a:r>
            <a:r>
              <a:rPr lang="en-US" altLang="ko-KR" b="1" dirty="0" err="1" smtClean="0">
                <a:latin typeface="나눔고딕" pitchFamily="50" charset="-127"/>
                <a:ea typeface="나눔고딕" pitchFamily="50" charset="-127"/>
              </a:rPr>
              <a:t>TextField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들의 정보를 얻어와 중복되는 아이디 혹은 닉네임이 없다면 가입이 되어 회원의 정보가 저장이 된다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취소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취소 버튼을 누르면 로그인 창으로 돌아 갈 수 있다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7956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 b="1" dirty="0" smtClean="0"/>
              <a:t>화면 설계</a:t>
            </a:r>
            <a:endParaRPr lang="ko-KR" altLang="en-US" sz="4800" b="1" dirty="0"/>
          </a:p>
        </p:txBody>
      </p:sp>
      <p:pic>
        <p:nvPicPr>
          <p:cNvPr id="8194" name="Picture 2" descr="C:\Users\kosta\Documents\카카오톡 받은 파일\KakaoTalk_20150223_19215481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04864"/>
            <a:ext cx="5328592" cy="399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580112" y="1641574"/>
            <a:ext cx="311914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대기실</a:t>
            </a:r>
            <a:endParaRPr lang="en-US" altLang="ko-K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0112" y="2564904"/>
            <a:ext cx="316835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대기실 채팅 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200" b="1" dirty="0" err="1" smtClean="0">
                <a:latin typeface="나눔고딕" pitchFamily="50" charset="-127"/>
                <a:ea typeface="나눔고딕" pitchFamily="50" charset="-127"/>
              </a:rPr>
              <a:t>채팅방에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 들어가지 않아도 대기자 목록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정보를 확인 가능 하며 대기자 간에 대화가 가능하다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귓속말 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혹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대기자 목록에 있는 특정 클라이언트에게 따로 말하고 싶다면 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‘/w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아이디 내용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’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를 입력 하면 귓속말이 가능 하다</a:t>
            </a:r>
            <a:endParaRPr lang="en-US" altLang="ko-KR" sz="12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대화방 생성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대화방 생성을 누르면 </a:t>
            </a:r>
            <a:r>
              <a:rPr lang="ko-KR" altLang="en-US" sz="1200" b="1" dirty="0" err="1" smtClean="0">
                <a:latin typeface="나눔고딕" pitchFamily="50" charset="-127"/>
                <a:ea typeface="나눔고딕" pitchFamily="50" charset="-127"/>
              </a:rPr>
              <a:t>방제목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인원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공개 여부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비밀번호의 정보로 방을 생성 할 수 있는 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dialog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가 열린다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대화방 입장 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생성되어 있는 대화방을 클릭 후 대화방 입장을 누르면 해당 대화방에 입장 할 수 있다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해당 대화방이 비공개일 경우 비밀 번호를 입력하여야 하며 인원이 가득 찼을 경우 입장이 불가능 하다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방정보기 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생성되어 있는 대화방을 클릭 후 방 상세 정보 버튼을 누르면 해당 대화방에 입장해 있는 클라이언트 목록을 볼 수 있다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pic>
        <p:nvPicPr>
          <p:cNvPr id="1026" name="Picture 2" descr="C:\Users\이소라\Desktop\KakaoTalk_20150224_01260132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212976"/>
            <a:ext cx="2043197" cy="20162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381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 b="1" dirty="0" smtClean="0"/>
              <a:t>화면 설계</a:t>
            </a:r>
            <a:endParaRPr lang="ko-KR" altLang="en-US" sz="4800" b="1" dirty="0"/>
          </a:p>
        </p:txBody>
      </p:sp>
      <p:pic>
        <p:nvPicPr>
          <p:cNvPr id="9218" name="Picture 2" descr="C:\Users\kosta\Documents\카카오톡 받은 파일\KakaoTalk_20150223_19220442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2953041" cy="442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788024" y="1700808"/>
            <a:ext cx="311914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채팅방</a:t>
            </a:r>
            <a:endParaRPr lang="en-US" altLang="ko-K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868" y="2714620"/>
            <a:ext cx="4857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접속자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목록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해당 대화방에 접속해 있는 </a:t>
            </a: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접속자목록을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확인 가능하며 특정 클라이언트를 클릭하면 클라이언트의 정보를 확인 할 수 있다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귓속말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특정 클라이언트에게 귓속말을 하고 싶다면 대기방과 같이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‘/w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아이디 내용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’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을 입력 하면 특정 클라이언트에게만 귓속말이 가능하다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381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754</Words>
  <Application>Microsoft Office PowerPoint</Application>
  <PresentationFormat>화면 슬라이드 쇼(4:3)</PresentationFormat>
  <Paragraphs>66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나눔고딕</vt:lpstr>
      <vt:lpstr>맑은 고딕</vt:lpstr>
      <vt:lpstr>Arial</vt:lpstr>
      <vt:lpstr>Office 테마</vt:lpstr>
      <vt:lpstr>기정사실</vt:lpstr>
      <vt:lpstr>PowerPoint 프레젠테이션</vt:lpstr>
      <vt:lpstr>개발 배경 및 목적</vt:lpstr>
      <vt:lpstr>개발 범위 및 주요기능</vt:lpstr>
      <vt:lpstr>팀원구성 및 역할</vt:lpstr>
      <vt:lpstr>화면 설계</vt:lpstr>
      <vt:lpstr>화면 설계</vt:lpstr>
      <vt:lpstr>화면 설계</vt:lpstr>
      <vt:lpstr>화면 설계</vt:lpstr>
      <vt:lpstr>클래스 설계    Client </vt:lpstr>
      <vt:lpstr>클래스 설계 Client</vt:lpstr>
      <vt:lpstr>클래스 설계 Server</vt:lpstr>
      <vt:lpstr>프로토콜 설계</vt:lpstr>
      <vt:lpstr>프로토콜 설계</vt:lpstr>
      <vt:lpstr>구현결과 및 시연</vt:lpstr>
      <vt:lpstr>프로젝트 후기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kosta</dc:creator>
  <cp:lastModifiedBy>김순대</cp:lastModifiedBy>
  <cp:revision>58</cp:revision>
  <dcterms:created xsi:type="dcterms:W3CDTF">2015-02-23T09:32:09Z</dcterms:created>
  <dcterms:modified xsi:type="dcterms:W3CDTF">2015-02-24T02:41:13Z</dcterms:modified>
</cp:coreProperties>
</file>