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3507-2467-4D72-9881-D9E841090996}" type="datetimeFigureOut">
              <a:rPr lang="ko-KR" altLang="en-US" smtClean="0"/>
              <a:pPr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FFD5-4302-4210-9C30-7FA742902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4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3507-2467-4D72-9881-D9E841090996}" type="datetimeFigureOut">
              <a:rPr lang="ko-KR" altLang="en-US" smtClean="0"/>
              <a:pPr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FFD5-4302-4210-9C30-7FA742902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6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3507-2467-4D72-9881-D9E841090996}" type="datetimeFigureOut">
              <a:rPr lang="ko-KR" altLang="en-US" smtClean="0"/>
              <a:pPr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FFD5-4302-4210-9C30-7FA742902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0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3507-2467-4D72-9881-D9E841090996}" type="datetimeFigureOut">
              <a:rPr lang="ko-KR" altLang="en-US" smtClean="0"/>
              <a:pPr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FFD5-4302-4210-9C30-7FA742902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3507-2467-4D72-9881-D9E841090996}" type="datetimeFigureOut">
              <a:rPr lang="ko-KR" altLang="en-US" smtClean="0"/>
              <a:pPr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FFD5-4302-4210-9C30-7FA742902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7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3507-2467-4D72-9881-D9E841090996}" type="datetimeFigureOut">
              <a:rPr lang="ko-KR" altLang="en-US" smtClean="0"/>
              <a:pPr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FFD5-4302-4210-9C30-7FA742902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1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3507-2467-4D72-9881-D9E841090996}" type="datetimeFigureOut">
              <a:rPr lang="ko-KR" altLang="en-US" smtClean="0"/>
              <a:pPr/>
              <a:t>2015-02-23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FFD5-4302-4210-9C30-7FA742902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52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3507-2467-4D72-9881-D9E841090996}" type="datetimeFigureOut">
              <a:rPr lang="ko-KR" altLang="en-US" smtClean="0"/>
              <a:pPr/>
              <a:t>2015-02-23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FFD5-4302-4210-9C30-7FA742902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3507-2467-4D72-9881-D9E841090996}" type="datetimeFigureOut">
              <a:rPr lang="ko-KR" altLang="en-US" smtClean="0"/>
              <a:pPr/>
              <a:t>2015-02-23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FFD5-4302-4210-9C30-7FA742902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8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3507-2467-4D72-9881-D9E841090996}" type="datetimeFigureOut">
              <a:rPr lang="ko-KR" altLang="en-US" smtClean="0"/>
              <a:pPr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FFD5-4302-4210-9C30-7FA742902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97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3507-2467-4D72-9881-D9E841090996}" type="datetimeFigureOut">
              <a:rPr lang="ko-KR" altLang="en-US" smtClean="0"/>
              <a:pPr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FFD5-4302-4210-9C30-7FA742902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0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83507-2467-4D72-9881-D9E841090996}" type="datetimeFigureOut">
              <a:rPr lang="ko-KR" altLang="en-US" smtClean="0"/>
              <a:pPr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FFD5-4302-4210-9C30-7FA742902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3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프로젝트 결과 보고서 순서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개발 배경 및 목적</a:t>
            </a:r>
            <a:endParaRPr lang="en-US" altLang="ko-KR" sz="2000" dirty="0" smtClean="0"/>
          </a:p>
          <a:p>
            <a:r>
              <a:rPr lang="ko-KR" altLang="en-US" sz="2000" dirty="0" smtClean="0"/>
              <a:t>개발 범위 및 주요 기능</a:t>
            </a:r>
            <a:endParaRPr lang="en-US" altLang="ko-KR" sz="2000" dirty="0" smtClean="0"/>
          </a:p>
          <a:p>
            <a:r>
              <a:rPr lang="ko-KR" altLang="en-US" sz="2000" dirty="0" smtClean="0"/>
              <a:t>개발 환경 및 구현 기술</a:t>
            </a:r>
            <a:endParaRPr lang="en-US" altLang="ko-KR" sz="2000" dirty="0" smtClean="0"/>
          </a:p>
          <a:p>
            <a:r>
              <a:rPr lang="ko-KR" altLang="en-US" sz="2000" dirty="0" smtClean="0"/>
              <a:t>팀원구성 및 역할</a:t>
            </a:r>
            <a:endParaRPr lang="en-US" altLang="ko-KR" sz="2000" dirty="0" smtClean="0"/>
          </a:p>
          <a:p>
            <a:r>
              <a:rPr lang="ko-KR" altLang="en-US" sz="2000" dirty="0" smtClean="0"/>
              <a:t>화면 </a:t>
            </a:r>
            <a:r>
              <a:rPr lang="ko-KR" altLang="en-US" sz="2000" dirty="0" smtClean="0"/>
              <a:t>설계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생략</a:t>
            </a:r>
            <a:r>
              <a:rPr lang="en-US" altLang="ko-KR" sz="2000" smtClean="0"/>
              <a:t>)</a:t>
            </a:r>
            <a:endParaRPr lang="en-US" altLang="ko-KR" sz="2000" dirty="0" smtClean="0"/>
          </a:p>
          <a:p>
            <a:r>
              <a:rPr lang="ko-KR" altLang="en-US" sz="2000" dirty="0" smtClean="0"/>
              <a:t>클래스 설계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클라이언트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서버 별도 작성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프로토콜 설계</a:t>
            </a:r>
            <a:endParaRPr lang="en-US" altLang="ko-KR" sz="2000" dirty="0" smtClean="0"/>
          </a:p>
          <a:p>
            <a:r>
              <a:rPr lang="ko-KR" altLang="en-US" sz="2000" dirty="0" smtClean="0"/>
              <a:t>구현 결과 및 시연</a:t>
            </a:r>
            <a:endParaRPr lang="en-US" altLang="ko-KR" sz="2000" dirty="0" smtClean="0"/>
          </a:p>
          <a:p>
            <a:r>
              <a:rPr lang="ko-KR" altLang="en-US" sz="2000" dirty="0" smtClean="0"/>
              <a:t>프로젝트 후기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204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구현 결과  샘플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93626"/>
            <a:ext cx="8136904" cy="517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프로젝트 결과 보고서 순서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결과 보고서 순서</dc:title>
  <dc:creator>kosta</dc:creator>
  <cp:lastModifiedBy>kosta</cp:lastModifiedBy>
  <cp:revision>44</cp:revision>
  <dcterms:created xsi:type="dcterms:W3CDTF">2015-02-23T00:32:59Z</dcterms:created>
  <dcterms:modified xsi:type="dcterms:W3CDTF">2015-02-23T05:28:49Z</dcterms:modified>
</cp:coreProperties>
</file>